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notesSlides/notesSlide9.xml" ContentType="application/vnd.openxmlformats-officedocument.presentationml.notesSlide+xml"/>
  <Override PartName="/ppt/ink/ink12.xml" ContentType="application/inkml+xml"/>
  <Override PartName="/ppt/notesSlides/notesSlide10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4" r:id="rId7"/>
    <p:sldId id="262" r:id="rId8"/>
    <p:sldId id="260" r:id="rId9"/>
    <p:sldId id="265" r:id="rId10"/>
    <p:sldId id="261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2:41:44.83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26744 6687 464 0,'0'0'111'0,"0"0"-26"0,0 0-7 0,0 0-16 16,0 0 3-16,0 0-10 0,0 0-9 16,0 0-8-16,0 0-1 0,0 0-3 15,0 0-9-15,0 0 3 0,0 0 4 0,0 0-6 16,0 0 0-16,0 0 11 0,0 0 3 16,0 0 7-16,0 0 4 0,0 0 5 15,0 0 7-15,0 0 18 0,0 0-14 0,0 0 7 16,0 0-8-16,0 0 1 0,0 0 1 15,0 0-2-15,0 0-6 0,0 0-3 16,0 0-7-16,0 0-4 0,0 0 2 0,0 0 1 16,0 0 0-16,0 0 3 0,0 0 8 15,0 0-8-15,0 0 2 0,0 0-5 16,0 0-4-16,0 0-3 0,0 0-4 0,0 0-3 16,0 0-7-16,0 0-4 0,0 0-4 15,0 0 2-15,0 0-1 0,0 0-6 0,0 0-2 16,0 0-1-16,-9 15 1 0,9-15-1 15,0 0-7-15,0 0 7 0,0 0-10 0,4 23 8 16,-4-23 0-16,0 0 2 0,2 21-7 16,-2-21 5-16,0 0 4 0,1 24-7 15,-1-24 2-15,2 15-4 0,-2-15 4 0,0 0 5 16,2 22 1-16,-2-22 6 0,3 15-3 16,-3-15 3-16,0 0 2 0,2 20 2 15,-2-20-2-15,0 0 0 0,5 15-2 0,-5-15 3 16,0 0-2-16,0 0 1 0,4 17 0 15,-4-17 0-15,0 0-3 0,0 0-3 16,0 0 2-16,2 15-2 0,-2-15-5 0,0 0-1 16,0 0 0-16,0 0-1 0,0 0-1 15,2 15 0-15,-2-15-1 0,0 0 2 16,0 0-6-16,0 0 4 0,0 0 0 0,0 0 0 16,0 0 1-16,0 0-1 0,0 0 0 15,2 15 3-15,-2-15 1 0,0 0-1 0,0 0 0 16,0 0-3-16,0 0 0 0,0 0 2 15,0 0 3-15,0 0-2 0,0 0 2 16,0 0 4-16,0 0 1 0,0 0-3 0,0 0 3 16,0 0 1-16,0 0 0 0,0 0 1 15,0 0 4-15,0 0 0 0,0 0-3 16,0 0 0-16,5 12-6 0,-5-12 6 0,0 0-7 16,0 0 1-16,0 0-3 0,0 0 1 0,0 0-5 15,0 0 3-15,0 0-5 0,0 0 1 16,0 0 0-16,0 0 1 0,0 0-3 15,0 0-1-15,0 0-1 0,0 0 1 16,0 0-2-16,0 0 2 0,0 0-2 0,0 0-1 16,0 0 0-16,0 0 3 0,0 0-3 15,0 0 2-15,0 0-2 0,12 10 0 16,-12-10 0-16,0 0 3 0,0 0 1 0,0 0-4 16,0 0 0-16,0 0 3 0,0 0-2 15,0 0 2-15,0 0-2 0,0 0 0 0,0 0-2 16,0 0 0-16,0 0 0 0,0 0 1 15,0 0 1-15,0 0-1 0,0 0-1 0,0 0 3 16,0 0 0-16,0 0 3 0,0 0-2 16,0 0 3-16,0 0 2 0,0 0 3 15,0 0 4-15,0 0 3 0,0 0 3 0,0 0-1 16,0 0-1-16,0 0-1 0,0 0 6 16,0 0-9-16,0 0 0 0,0 0-2 15,31-17-4-15,-31 17 2 0,0 0-2 0,11-10-3 16,-11 10 1-16,0 0-5 0,11-8 3 15,-11 8 2-15,0 0-2 0,12-11-2 16,-12 11 4-16,11-8 3 0,-11 8 1 0,10-9 0 16,-10 9-2-16,12-10 4 0,-12 10-2 15,9-9 1-15,-9 9-2 0,14-9-3 16,-14 9 0-16,11-12 1 0,-11 12-3 0,13-11-1 16,-13 11-1-16,14-8 0 0,-14 8 0 15,13-12-4-15,-13 12 5 0,14-10-4 0,-14 10 2 16,15-9 1-16,-15 9-4 0,16-10 2 15,-16 10-2-15,14-8 0 0,-14 8 2 16,13-7-1-16,-13 7 0 0,14-9-1 0,-14 9 0 16,13-10 0-16,-13 10 3 0,14-7-3 15,-14 7 1-15,15-9 2 0,-15 9-3 0,18-8 0 16,-18 8-1-16,13-10 2 0,-13 10 1 16,17-8-4-16,-17 8 4 0,15-7-1 0,-15 7-2 15,16-9-1-15,-16 9 3 0,18-9 0 16,-18 9-1-16,16-7 0 0,-16 7 0 15,14-7 0-15,-14 7-1 0,15-9 2 16,-15 9-1-16,13-5 0 0,-13 5-1 0,14-8-2 16,-14 8 3-16,0 0-1 0,23-9 2 15,-23 9-3-15,12-7 2 0,-12 7-3 16,12-5 3-16,-12 5-1 0,0 0 1 0,22-7-1 16,-22 7-1-16,14-7 2 0,-14 7-1 15,16-3 1-15,-16 3 0 0,15-6-1 0,-15 6 3 16,14-5-4-16,-14 5-1 0,0 0 9 15,22-6-6-15,-22 6 0 0,14-6 1 0,-14 6-1 16,15-6 1-16,-15 6 0 0,16-5 4 16,-16 5-6-16,18-6 1 0,-18 6 4 15,16-6-3-15,-16 6-2 0,18-7 1 0,-18 7-2 16,17-5-1-16,-17 5 0 0,17-4-2 16,-17 4-6-16,0 0-4 0,22-6-18 15,-22 6-35-15,13-6-48 0,-13 6-74 0,12-2-79 16,-12 2-161-16,0 0-192 0,0 0-246 15,0 0-226-15</inkml:trace>
  <inkml:trace contextRef="#ctx0" brushRef="#br0" timeOffset="29945.86">24392 5856 483 0,'0'0'148'0,"0"0"-32"0,0 0-38 16,0 0-16-16,0 0-2 0,0 0 9 16,0 0 4-16,0 0 7 0,0 0 12 0,0 0 8 15,0 0-24-15,0 0-7 0,0 0 10 16,0 0 11-16,0 0-17 0,0 0-4 16,0 0-7-16,0 0-12 0,0 0-7 0,0 0-1 15,0 0 4-15,0 0-3 0,0 0-2 0,0 0 2 16,0 0-4-16,0 0 3 0,0 0 6 15,0 0-2-15,0 0 12 0,0 0 3 16,0 0 2-16,0 0 8 0,-2 21 0 16,2-21-4-16,0 0-4 0,0 0-7 0,0 0-9 15,0 0-3-15,0 0-7 0,0 0-2 16,0 0-2-16,0 0-4 0,0 0 3 16,0 0-7-16,0 0 1 0,0 0 0 0,0 0 2 15,0 0-2-15,0 0 2 0,0 0 5 16,0 0 5-16,0 0-3 0,0 0-1 0,0 0 0 15,0 0-3-15,0 0-4 0,0 0-2 16,9-49-3-16,-9 49-1 0,4-19-4 16,-4 19 0-16,5-25-8 0,-1 10 4 0,-1-1-5 15,0 0 2-15,-1-2-8 0,2 1 5 16,0 1-2-16,0-2 0 0,0 0-5 16,1 2 3-16,0-2-2 0,-1 1 0 0,-1 0 1 15,2 2-2-15,-3-2-2 0,-2 17 2 16,6-31 4-16,-1 18-1 0,-5 13 2 0,4-23 0 15,1 11 0-15,-5 12 0 0,3-17-2 16,-3 17 1-16,5-17-4 0,-5 17-2 0,4-13 2 16,-4 13-1-16,0 0 5 0,4-19-5 15,-4 19-2-15,0 0 2 0,5-14 1 0,-5 14-3 16,0 0 6-16,0 0-3 0,0 0-1 16,0 0 1-16,4-15-4 0,-4 15 1 15,0 0 1-15,0 0 0 0,0 0 4 0,0 0-8 16,0 0 4-16,0 0-1 0,0 0-1 15,14 34 4-15,-14-34 2 0,6 21 2 16,-2-7-4-16,-4-14-3 0,8 26 7 16,-4-11-4-16,0 3 2 0,2-1 1 0,2 2-3 15,-1 2 3-15,1 0-5 0,3-1 1 16,-1 2 4-16,1-1-2 0,-3 0 0 0,4-2 2 16,0 2-3-16,-4-2 2 0,3 0 0 15,0-2-4-15,-5-2 7 0,5-2-5 16,-5 3 6-16,1-5 2 0,0 1 14 0,-7-12 2 15,12 17 9-15,-6-9 5 0,-6-8 12 16,8 13 1-16,-8-13 6 0,8 11 0 0,-8-11-6 16,0 0-4-16,18 6-4 0,-18-6-5 15,0 0-3-15,0 0 4 0,0 0 1 16,31-15-2-16,-31 15-1 0,15-15-1 0,-6 3 0 16,-1-4-1-16,0 0-5 0,4-5-2 15,-4-2-2-15,2-2-4 0,3-5 0 0,-2-1-6 16,2 1 0-16,-3-3-3 0,3 3-1 15,-3 1-1-15,-1-1 0 0,1 5-1 16,-4 0-9-16,3 2-6 0,-3 0-12 0,0 5-18 16,-1 0-24-16,-1 1-42 0,-2 2-60 15,-2 15-61-15,4-21-72 0,-4 21-157 16,-6-14-136-16,6 14-277 0,0 0-219 0</inkml:trace>
  <inkml:trace contextRef="#ctx0" brushRef="#br0" timeOffset="30491.56">24365 5464 2529 0,'0'0'-110'0,"0"0"21"0,0 0 15 16,0-23 12-16,0 23 8 0,0 0 15 15,0 0 17-15,2-16 8 0,-2 16 6 16,0 0 19-16,0 0 3 0,0 0 7 0,0 0 8 16,0 0 17-16,0 0 4 0,0 0 9 15,0 0 7-15,0 0-5 0,0 0-6 16,0 0 3-16,-17 46-5 0,10-28 3 16,1 3-12-16,0 0 0 0,-2 3-7 0,0 1-4 15,-2 0-34-15,3-1-68 0,-2 1-81 16,0 3-181-16,-3 0-372 0,1 0 41 0</inkml:trace>
  <inkml:trace contextRef="#ctx0" brushRef="#br0" timeOffset="33568.25">23427 6521 1985 0,'0'0'-47'0,"0"0"14"16,0 0 2-16,0 0-2 0,0 0 4 16,0 0 9-16,0 0 14 0,0 0 1 15,0 0 6-15,0 0 9 0,0 0 0 16,0 0 13-16,0 0 18 0,0 0 9 0,0 0 13 16,0 0-1-16,0 0 6 0,0 0 4 15,0 0 3-15,46 14-9 0,-46-14-9 0,20 0 4 16,-20 0-5-16,23 3-2 0,-23-3-5 15,30 3-6-15,-16-3-8 0,-14 0 1 0,30 4-10 16,-16-4-4-16,-14 0-8 0,28 3-15 16,-13-3-22-16,-15 0-21 0,24 2-28 15,-24-2-30-15,20 2-31 0,-8 0-39 0,-12-2-95 16,0 0-355-16,18 0 161 0</inkml:trace>
  <inkml:trace contextRef="#ctx0" brushRef="#br0" timeOffset="33994.11">23567 6500 1727 0,'0'0'-22'0,"0"0"37"0,0 0 8 15,0 0 12-15,0 0 19 0,0 0-6 16,0 0 4-16,0 0 17 0,0 0-7 0,0 0 12 15,0 0-25-15,0 0-1 0,0 0-14 16,0 0 9-16,0 0 16 0,0 0 3 0,0 0-1 16,0 0 3-16,0 0 0 0,0 0 0 15,0 0-6-15,0 0-4 0,0 0-5 16,-4 41-1-16,4-41 4 0,-7 18 8 0,3-4 3 16,0-1-3-16,-1 0 4 0,-1 2-3 15,2-1-1-15,-2 1-2 0,2 1-2 16,-3-1-6-16,2 0-2 0,1 0 5 0,0-1-2 15,0-1 0-15,0 0 4 0,2-1-3 16,-2-3 4-16,4-9 2 0,-4 20 8 16,4-20 7-16,0 0 11 0,2 22-1 0,-2-22 8 15,0 0-8-15,12 13-4 0,-12-13-13 16,17 2-16-16,-17-2-14 0,25-2-27 16,-25 2-28-16,30-7-36 0,-17 1-36 0,1 2-44 15,2-2-52-15,-2 1-36 0,1-1-52 16,-2-2-79-16,-3 3-628 0,3-3-441 0</inkml:trace>
  <inkml:trace contextRef="#ctx0" brushRef="#br0" timeOffset="34648.68">24233 6620 2845 0,'0'0'-150'0,"0"0"27"15,11-14 21-15,-11 14 22 0,0 0 11 16,0 0-2-16,0 0 15 0,0 0 4 0,0 0 1 15,0 0 6-15,0 0 8 0,0 0 7 16,0 0 17-16,0 0 9 0,0 0 14 16,-50-1 13-16,50 1 12 0,-22 8 4 0,9-1 21 15,13-7 12-15,-25 15 1 0,12-4-6 16,1-3-5-16,-1 2-4 0,0 2-8 16,3 1 4-16,-3-2 18 0,3 3-4 0,-1 0-2 15,2-1 2-15,1 0 1 0,0 0-2 16,2-2 1-16,-2 3 6 0,8-14 4 15,-8 21 0-15,8-21 0 0,-6 22-2 0,6-22 2 16,0 16 5-16,0-16 0 0,6 16-4 16,-6-16 5-16,13 12-4 0,-13-12 2 15,19 10-4-15,-4-4-5 0,0-5 0 0,-15-1-5 16,31 6-6-16,-11-4-8 0,-2 0-5 16,0-2-6-16,-18 0-7 0,35 0-12 0,-15-2-11 15,-2 0-13-15,-18 2-13 0,36-7-24 16,-21 3-24-16,2 0-29 0,-4-2-35 0,1 0-35 15,-2 1-40-15,-2 2-41 0,-4-5-68 16,-6 8-128-16,4-12-445 0,-4 12-254 16</inkml:trace>
  <inkml:trace contextRef="#ctx0" brushRef="#br0" timeOffset="34886.07">24052 6767 2677 0,'-13'7'6'0,"13"-7"22"16,0 0-13-16,0 0 4 0,-17 8 8 16,17-8 23-16,0 0 33 0,0 0 24 0,0 0 6 15,0 0-1-15,0 0-8 0,0 0-11 16,0 0-5-16,0 0-8 0,0 0-6 16,0 0-7-16,55 3-9 0,-55-3-9 0,28-5-7 15,-12 3-30-15,-16 2-31 0,32-4-28 16,-15 3-53-16,2-2-45 0,-2 3-49 15,3-3-52-15,-6 1-88 0,3 2-529 0,0-2-215 16</inkml:trace>
  <inkml:trace contextRef="#ctx0" brushRef="#br0" timeOffset="35580.56">24673 6508 2470 0,'0'0'-122'15,"0"0"24"-15,0 0 12 0,0 0 9 16,0 0 8-16,0 0 13 0,0 0 19 15,0 0 13-15,0 0 13 0,0 0 4 16,0 0 12-16,0 0 18 0,0 0 1 0,0 0 5 16,0 0 21-16,0 0 5 0,0 0 5 15,0 0 5-15,0 0-2 0,-11 40-1 0,11-40 3 16,-2 19 0-16,2-19-9 0,0 22 1 16,0-22 2-16,0 28 3 0,0-13 3 15,-3 0 12-15,3-15 9 0,0 32-2 0,0-12 1 16,0-4 6-16,-2 4-1 0,2-1-4 15,0-3-10-15,0 3-7 0,0 1-6 0,0-1-11 16,0-19 0-16,0 35-8 0,0-20-4 16,0-15-3-16,-3 26-7 0,3-26-11 15,0 23-23-15,0-23-44 0,3 19-43 0,-3-19-59 16,-3 15-58-16,3-15-69 0,0 0-147 16,-4 9-386-16,4-9-129 0</inkml:trace>
  <inkml:trace contextRef="#ctx0" brushRef="#br0" timeOffset="36378.85">24587 6651 2384 0,'0'0'-76'0,"2"-19"24"0,-2 19 8 16,6-21 2-16,-6 21 3 0,5-19 9 15,-1 7 0-15,-4 12-2 0,10-21 5 0,-3 10 0 16,0 0 4-16,-7 11 6 0,12-22 2 16,-6 15 7-16,-6 7 7 0,14-19 2 0,-8 11 15 15,-6 8 10-15,12-13 1 0,-12 13 8 16,13-14 8-16,-13 14 24 0,12-9-3 16,-12 9 7-16,16-7-9 0,-16 7-4 0,14-6 1 15,-14 6-15-15,17-8-2 0,-17 8-3 16,19-4-5-16,-19 4 6 0,17-3-3 15,-17 3 6-15,19-3-10 0,-19 3-1 0,0 0-4 16,23 3-1-16,-23-3 2 0,0 0 7 16,22 4-4-16,-22-4 1 0,12 7 2 15,-12-7-2-15,9 11 0 0,-9-11 1 0,6 12-1 16,-6-12-7-16,5 13-4 0,-5-13 3 16,0 17 1-16,0-17-7 0,0 0 0 15,-2 29-1-15,2-29-4 0,-5 19 0 0,5-19-3 16,-7 21 1-16,7-21 5 0,-8 19 0 15,5-9-12-15,3-10 3 0,-9 17 4 0,3-8-4 16,6-9 3-16,-16 17-7 0,8-7 4 16,8-10-3-16,-15 15 3 0,6-8-2 15,9-7 3-15,-17 10-2 0,17-10-3 0,-18 10-2 16,9-5-2-16,9-5-6 0,-17 8-4 16,17-8-7-16,-16 6-8 0,16-6 5 0,-17 2-8 15,17-2 6-15,0 0-2 0,-20 1 1 16,20-1-4-16,0 0 6 0,0 0-3 0,0 0 11 15,-25-3 11-15,25 3 7 0,0 0 3 16,0 0-1-16,-13-7 5 0,13 7 5 0,0 0-4 16,0 0 0-16,0 0 0 15,0 0-1-15,0 0-4 0,-10-10-1 0,10 10-4 16,0 0 5-16,0 0 8 0,0 0-6 16,0 0 0-16,0 0 8 0,0 0 3 0,0 0 4 15,0 0 9-15,0 0 3 0,0 0 2 16,0 0-1-16,0 0 5 0,0 0 0 0,0 0 5 15,38 28-3-15,-38-28 3 0,10 10-3 16,-10-10-1-16,13 14-6 0,-6-5 0 16,-7-9-6-16,17 17-3 0,-9-6-2 0,0 1 1 15,2 0-5-15,0 0 2 0,0 2 4 16,-2 2 1-16,5 0-5 0,0 0-2 0,0 0 0 16,-1 1-3-16,0-1-6 0,2-1-5 15,-2-1-29-15,1-5-39 0,-2 2-43 0,1 1-60 16,-1-4-47-16,-3 1-40 0,0-3-77 15,-8-6-635-15,12 10-398 0</inkml:trace>
  <inkml:trace contextRef="#ctx0" brushRef="#br0" timeOffset="36958.18">24597 6523 2800 0,'0'0'-137'15,"0"0"33"-15,1-21 26 0,-1 21 13 16,0 0 22-16,0 0 21 0,0 0 13 16,0 0 23-16,0 0 1 0,0 0 5 0,0 0 9 15,0 0-3-15,0 0 13 0,0 0 24 16,0 0 4-16,0 0 7 0,0 0 9 16,0 0 1-16,0 0 12 0,0 0 14 0,0 0 6 15,0 0 13-15,0 0-2 0,-9 55-2 16,9-55-5-16,-4 25-7 0,2-10-8 15,0 1-10-15,-2-1-10 0,1 3-7 0,-1 0-9 16,2-1-8-16,-2 4-7 0,2-1-6 16,-3-1-4-16,4 3-3 0,-4-3-6 0,3 2-8 15,-2 0-22-15,2-1-50 0,-2 0-59 16,2-1-76-16,0 0-69 0,-4 1-129 16,2-4-178-16,0 2-361 0,2-1-315 0</inkml:trace>
  <inkml:trace contextRef="#ctx0" brushRef="#br0" timeOffset="48688.7">25125 6909 925 0,'0'0'177'0,"-17"-13"-34"16,17 13-8-16,0 0-4 0,0 0-2 15,0 0 5-15,0 0 6 0,0 0-10 16,0 0 2-16,0 0 2 0,0 0-4 0,0 0-5 16,0 0-10-16,0 0-1 0,0 0-6 0,0 0-7 15,0 0-3-15,0 0 1 0,0 0-2 16,0 0-4-16,0 0-4 0,0 0-11 16,0 0-5-16,0 0-9 0,0 0-8 0,0 0-5 15,0 0-6-15,0 0-3 0,0 0-2 16,0 0-7-16,0 0 0 0,0 0-4 15,0 0-3-15,0 0-1 0,0 0-5 0,0 0-1 16,0 0-1-16,0 0-2 0,0 0 0 16,13 48-4-16,-13-48 0 0,6 13-3 0,-6-13 0 15,11 16-1-15,-11-16 2 0,7 13-4 16,-7-13 0-16,11 10-2 0,-11-10 1 16,7 10-1-16,-7-10 1 0,0 0-1 0,10 12 1 15,-10-12-2-15,0 0 2 0,9 10-3 16,-9-10 2-16,0 0-1 0,0 0 1 15,0 0-1-15,6 13 3 0,-6-13 1 0,0 0 4 16,0 0 3-16,0 0 2 0,0 0-1 16,0 0 3-16,6 14-4 0,-6-14 2 15,0 0-3-15,0 0 0 0,0 0 0 0,-15 17-2 16,15-17-3-16,-12 11 2 0,12-11-2 16,-11 14-2-16,11-14 1 0,-16 13 1 0,5-4-2 15,11-9 2-15,-16 16-3 0,7-9-1 16,-2 1 0-16,11-8 0 0,-15 11 0 0,7-3 1 15,8-8-2-15,-13 12-1 0,13-12-8 16,-11 9-20-16,11-9-26 0,0 0-32 16,-9 12-41-16,9-12-41 0,0 0-43 0,-7 9-35 15,7-9-71-15,0 0-119 0,0 0-446 16,0 0-246-16</inkml:trace>
  <inkml:trace contextRef="#ctx0" brushRef="#br0" timeOffset="49206.28">25260 7174 2496 0,'0'0'-129'0,"0"0"30"0,0 0 23 16,0 0 13-16,0 0 16 0,0 0 26 16,0 0 13-16,0 0 21 0,0 0 9 0,0 0 16 15,0 0-3-15,0 0-4 0,0 0 13 16,-32 35 8-16,32-35 13 0,-9 14-4 15,9-14 4-15,-12 13-5 0,12-13-9 0,-13 15-1 16,5-8-8-16,8-7-6 0,-10 15-6 16,10-15-1-16,-11 13-16 0,11-13-12 0,-9 11-33 15,9-11-32-15,-7 11-16 0,7-11-26 16,-7 10-39-16,7-10-63 0,0 0-120 0,-7 7-255 16,7-7 216-16</inkml:trace>
  <inkml:trace contextRef="#ctx0" brushRef="#br0" timeOffset="49889.68">25472 7078 1570 0,'7'-10'-89'0,"-7"10"12"0,0 0 3 16,0 0 10-16,0 0 16 0,0 0 11 16,0 0 18-16,0 0 6 0,0 0 15 15,0 0 14-15,0 0 3 0,0 0 9 0,0 0 2 16,0 0 1-16,0 0-3 0,0 0-1 16,0 0-1-16,0 0 12 0,0 0-6 0,0 0 6 15,5 32-3-15,-5-32 11 0,0 0-4 16,0 0 0-16,-12 22 13 0,12-22 2 0,0 0 1 15,-10 12-4-15,10-12 7 0,0 0-1 16,-14 11-3-16,14-11 10 0,0 0 4 16,-11 6 7-16,11-6 8 0,0 0-7 0,0 0 0 15,-16 5-4-15,16-5-1 0,0 0-3 16,0 0-10-16,0 0 0 0,0 0-9 16,0 0-2-16,0 0-9 0,0 0 2 0,-20-19-5 15,20 19-3-15,0 0-3 0,-4-14-3 16,4 14 2-16,0 0-4 0,0 0-1 0,0 0 5 15,0-20-9-15,0 20-1 0,0 0-3 16,0 0-6-16,0 0 2 0,0 0-5 0,0 0-1 16,7-21 3-16,-7 21-4 0,0 0 1 15,0 0-3-15,13-10 2 0,-13 10-3 16,0 0 1-16,0 0-4 0,20-5 2 16,-20 5 2-16,0 0-1 0,13-4-4 0,-13 4 0 15,0 0-1-15,0 0 1 0,0 0-9 16,0 0-27-16,0 0-40 0,0 0-43 15,27 4-42-15,-27-4-57 0,0 0-124 0,3 7-425 16,-3-7-58-16</inkml:trace>
  <inkml:trace contextRef="#ctx0" brushRef="#br0" timeOffset="71466.87">22953 11443 606 0,'0'0'124'0,"0"0"-19"0,0 0-11 16,0 0-3-16,0 0-18 0,0 0-13 0,0 0 1 15,0 0-7-15,0 0 1 0,0 0 7 16,0 0-2-16,0 0-6 0,0 0 0 0,0 0 12 16,0 0-11-16,0 0-2 0,0 0 4 15,0 0 4-15,0 0 3 0,0 0 12 16,0 0-9-16,0 0 1 0,0 0 12 0,0 0-1 15,0 0 0-15,0 0 0 0,0 0-4 16,0 0-3-16,0 0-2 0,0 0-4 0,0 0-2 16,0 0 0-16,0 0 0 0,0 0 0 15,0 0 0-15,0 0 1 0,0 0-5 0,0 0-3 16,0 0 1-16,0 0 1 0,0 0-6 16,0 0-3-16,0 0-3 0,0 0-2 15,0 0-3-15,0 0-3 0,0 0-4 0,0 0-6 16,0 0 0-16,0 0-5 0,0 0-2 15,0 0-4-15,0 0-3 0,0 0 4 16,0 0 0-16,0 0 8 0,0 0-1 0,0 0 0 16,0 0-5-16,0 0 5 0,0 0-2 15,0 0-2-15,0 0-3 0,0 0 2 0,0 0-4 16,13 46-5-16,-13-46 5 0,0 15 2 16,0-15-4-16,2 17 6 0,-2-17-6 0,2 15 5 15,-2-15-4-15,2 17 0 0,-2-17-2 16,2 16-1-16,-2-16 1 0,2 15 2 15,-2-15-3-15,2 15-2 0,-2-15 0 0,0 0 2 16,4 21-4-16,-4-21 3 0,2 13-5 16,-2-13 1-16,0 0-1 0,2 20 2 0,-2-20-3 15,6 12 2-15,-6-12 3 0,0 0 1 16,4 20 1-16,-4-20 2 0,0 0-2 16,4 15 2-16,-4-15-4 0,0 0 3 0,4 15-6 15,-4-15 4-15,0 0-4 0,2 15 0 16,-2-15 0-16,0 0-1 0,4 16-2 15,-4-16 2-15,0 0-2 0,0 0-1 0,4 17 1 16,-4-17-1-16,0 0-2 0,0 0 4 16,4 15-4-16,-4-15 4 0,0 0-3 15,0 0 6-15,0 0 7 0,0 0 0 0,0 0 11 16,7 12 8-16,-7-12 0 0,0 0-7 16,0 0-3-16,0 0-5 0,0 0 0 0,0 0-3 15,0 0-2-15,0 0-2 0,0 0 1 16,32-25 0-16,-32 25-2 0,10-12-5 15,-10 12-1-15,13-13 2 0,-13 13-2 0,11-11 1 16,-11 11-1-16,12-12-2 0,-12 12-1 16,11-10 3-16,-11 10-5 0,13-14 1 0,-13 14 0 15,12-12 5-15,-12 12-7 0,13-13 0 16,-13 13 1-16,15-14 0 0,-6 6 0 0,-9 8 0 16,14-13 0-16,-6 6-2 0,-8 7 2 15,16-16-1-15,-8 9 0 0,2-1 0 16,-10 8 0-16,17-15 0 0,-10 7-2 15,-7 8-1-15,19-10 1 0,-11 1 0 0,-8 9 3 16,16-10-1-16,-8 2-1 0,-8 8-1 16,16-14 3-16,-16 14 3 0,15-11-6 0,-15 11 0 15,19-13 1-15,-10 9 0 0,-9 4 1 16,18-14-2-16,-18 14 0 0,16-10 4 0,-8 5-3 16,-8 5 0-16,17-14 1 0,-17 14 0 15,19-11-2-15,-10 5 4 0,-9 6-4 16,18-13-3-16,-7 9 5 0,-11 4 0 0,17-11 0 15,-17 11-1-15,20-10-1 0,-20 10 2 16,14-9 0-16,-14 9 0 0,17-10 0 0,-17 10-2 16,15-9 0-16,-15 9 2 0,15-8-1 15,-15 8 2-15,12-8-1 0,-12 8 2 16,16-7 0-16,-16 7 0 0,10-8-3 0,-10 8 3 16,12-7-2-16,-12 7 0 0,15-10 0 15,-15 10 1-15,15-8-1 0,-15 8 2 0,15-10 0 16,-15 10 0-16,14-7 1 0,-14 7 6 15,14-9-2-15,-14 9 4 0,12-6-3 16,-12 6 4-16,0 0-1 0,17-8-2 0,-17 8-3 16,0 0 1-16,0 0-3 0,15-7 1 15,-15 7-3-15,0 0-13 0,0 0-24 16,12-6-38-16,-12 6-55 0,0 0-81 0,7-5-90 16,-7 5-207-16,0 0-104 0,0 0-344 15,0 0-387-15</inkml:trace>
  <inkml:trace contextRef="#ctx0" brushRef="#br0" timeOffset="123040.82">10651 5588 240 0,'0'0'100'15,"0"0"-27"-15,0 0-18 0,0 0-1 16,0 0-3-16,0 0-3 0,0 0 4 0,0 0-2 16,32-23 0-16,-32 23-1 0,0 0-4 15,0 0 8-15,0 0-5 0,0 0 6 0,0 0-1 16,0 0 9-16,0 0 5 0,0 0-1 15,8-12 5-15,-8 12-1 0,0 0 7 0,0 0 5 16,0 0-8-16,0 0 2 0,0 0-10 16,0 0-7-16,0 0 18 0,0 0-3 15,0 0-2-15,0 0-8 0,0 0-1 0,12-9 6 16,-12 9-3-16,0 0 3 0,0 0-7 16,0 0-9-16,0 0-2 0,0 0-7 0,0 0 2 15,0 0-6-15,0 0 4 0,0 0 0 16,0 0 3-16,0 0-3 0,0 0 6 15,0 0-9-15,0 0 7 0,0 0-3 16,-33 30-5-16,33-30-2 0,-10 14-1 0,10-14-1 16,-13 14 0-16,7-6-3 0,6-8-5 15,-15 18-1-15,7-9 4 0,-2 1 3 0,10-10 0 16,-18 21-3-16,10-10 6 0,-3-1-3 16,2 1-4-16,-1 0 2 0,1 1-5 15,-1-3 2-15,-1 3-1 0,11-12-4 0,-19 21-2 16,11-12-3-16,-3 1 2 0,2 1-1 15,9-11-2-15,-18 19-1 0,9-9 1 0,1 0-4 16,8-10 1-16,-18 19 1 0,8-9-1 16,2-2 2-16,-3 3-3 0,11-11 5 15,-17 18 0-15,7-8 5 0,1-1-2 0,9-9-2 16,-17 19-2-16,8-11 0 0,9-8-3 16,-14 15-2-16,8-7 0 0,6-8-3 15,-16 15 1-15,16-15-3 0,-10 13-2 0,10-13 3 16,-12 12-7-16,12-12-2 0,-9 9-4 15,9-9-9-15,0 0-21 0,-11 11-27 0,11-11-34 16,0 0-43-16,0 0-42 0,-8 12-50 16,8-12-87-16,0 0-615 0,0 0-343 15</inkml:trace>
  <inkml:trace contextRef="#ctx0" brushRef="#br0" timeOffset="123965.42">10380 5614 2655 0,'0'0'-155'16,"0"0"22"-16,0 0 13 0,0 0 9 15,0 0 14-15,-6-17 20 0,6 17 10 0,0 0 13 16,0 0 10-16,0 0 11 0,0 0 17 16,0 0-2-16,0 0 13 0,0 0 8 0,0 0 5 15,0 0 7-15,0 0 8 0,-6-15 15 16,6 15 4-16,0 0 9 0,0 0 10 16,0 0 12-16,0 0-6 0,0 0 0 15,0 0 0-15,0 0-14 0,0 0-4 0,0 0-3 16,0 0 0-16,0 0 16 0,0 0-10 0,0 0 2 15,0 0-4-15,0 0-4 0,0 0-8 16,0 0-2-16,0 0-1 0,0 0 0 16,16 47 2-16,-16-47 3 0,9 18 6 15,-4-9-2-15,-5-9-9 0,10 17 3 0,-4-5-2 16,0-1-1-16,-6-11-4 0,13 22-3 16,-4-11-3-16,-3 0-4 0,0 0 9 0,-6-11-2 15,15 22 0-15,-9-11 3 0,1 0 4 16,2 3-3-16,-9-14 0 0,10 22-5 15,-4-10 4-15,2-1 3 0,-1 1-6 0,2-1 0 16,-1 1-5-16,0-1 5 0,1 0 3 16,-1-1-6-16,3 1 3 0,-2 1 0 0,1-2-1 15,-2-1 0-15,1 1-1 0,2-1 3 16,-11-9-3-16,16 15-2 0,-9-7 0 16,1 1 0-16,-8-9 2 0,15 14 1 0,-8-7-3 15,-7-7 1-15,12 14-2 0,-12-14-1 16,10 11 4-16,-10-11 4 0,14 14 1 0,-14-14 1 15,8 9-4-15,-8-9 2 0,10 12-2 16,-10-12-2-16,9 11 1 0,-9-11-3 16,0 0-1-16,11 13-1 0,-11-13-4 0,8 10-4 15,-8-10-4-15,0 0-19 0,9 9-45 16,-9-9-61-16,0 0-89 0,0 0-97 0,6 9-227 16,-6-9-58-16,0 0-246 0,0 0-169 15</inkml:trace>
  <inkml:trace contextRef="#ctx0" brushRef="#br0" timeOffset="205614.13">7617 6813 530 0,'0'0'160'0,"0"0"-52"0,0 0-15 0,0 0-28 16,0 0-10-16,-20-6 9 0,20 6-6 16,0 0 2-16,0 0 1 0,0 0 10 15,0 0 10-15,0 0-18 0,0 0-4 0,0 0 5 16,0 0 1-16,0 0-12 0,0 0 1 15,0 0 10-15,0 0 13 0,0 0 1 0,0 0 16 16,0 0 7-16,-21 0 9 0,21 0 10 16,0 0 2-16,0 0 3 0,0 0-11 15,0 0-9-15,0 0-11 0,0 0-11 16,0 0-5-16,0 0-5 0,0 0-2 0,0 0-1 16,0 0-5-16,0 0-3 0,55 12-7 15,-55-12-4-15,23 3-1 0,-8-3-5 0,2 2 0 16,-1 1-2-16,6-3 2 0,-2 0 3 15,2 0-5-15,-1 1 2 0,3-1-5 0,-2 3-1 16,2-3-1-16,1 0-7 0,-1 1 2 16,-3-1-5-16,0 0-7 0,0 3 2 15,0-3-6-15,-2 0-2 0,-19 0 0 0,34 3-3 16,-21-3 1-16,-13 0-8 0,23 1-11 16,-23-1-22-16,21 0-34 0,-21 0-27 15,0 0-53-15,22 0-39 0,-22 0-47 0,0 0-71 16,0 0-671-16,0 0-417 0</inkml:trace>
  <inkml:trace contextRef="#ctx0" brushRef="#br0" timeOffset="206068.21">7940 6793 2961 0,'0'0'-75'16,"0"0"12"-16,0 0 1 0,-6-13 0 15,6 13 5-15,0 0 2 0,0 0 13 0,0 0 8 16,0 0 20-16,14-26 13 0,-14 26 11 15,0 0 8-15,12-12 6 0,-12 12 12 0,0 0 13 16,12-9 7-16,-12 9 8 0,0 0 5 16,0 0 1-16,10-10 1 0,-10 10 3 15,0 0-13-15,0 0 2 0,0 0-8 0,0 0-3 16,0 0 6-16,0 0-2 0,0 0 5 16,0 0 8-16,0 0-6 0,0 0 1 15,6 33-3-15,-6-33 1 0,0 0-4 0,-12 33-3 16,8-17 0-16,-3-1-2 0,0 3 0 15,1-2 1-15,-2 4-1 0,-2-1-1 0,0 2-1 16,0 0-5-16,0-2 1 0,1 2-4 16,-1-3 0-16,-1 4-4 0,0-3 1 15,3 0 0-15,0-4-1 0,2 0 5 0,-4 1-12 16,6-3 1-16,4-13-1 0,-10 23-2 16,6-13 9-16,4-10-1 0,-2 19 1 0,2-19 3 15,0 0 27-15,10 19-16 0,-10-19 0 16,20 7 4-16,-20-7-4 0,24 3-10 0,-11-3-7 15,-13 0 3-15,34-1-15 0,-17-1-20 16,0-2-23-16,2 1-32 0,-4-1-29 16,2-1-40-16,-1-2-48 0,0 4-57 0,-2-4-60 15,-1 1-102-15,-2 1-181 0,-3 0-33 16,-8 5-266-16,8-12-227 0</inkml:trace>
  <inkml:trace contextRef="#ctx0" brushRef="#br0" timeOffset="206515.7">8363 7010 2515 0,'17'-8'-115'16,"-17"8"20"-16,10-9 19 0,-10 9 17 0,0 0 17 15,11-10 24-15,-11 10 26 0,0 0 13 16,11-10 16-16,-11 10 21 0,0 0 6 0,0 0 9 15,13-10 12-15,-13 10 6 0,0 0 11 16,0 0 0-16,0 0 3 0,0 0 1 16,0 0-9-16,0 0-5 0,0 0-1 0,0 0 0 15,0 0-2-15,0 0-7 0,0 0-6 16,-37 33-2-16,27-23-4 0,-3-1-2 16,2 4-3-16,1-1-9 0,-2 1-4 0,0-2-3 15,0 3-4-15,1 1-4 0,1-2-2 16,-3 3-4-16,4-3-4 0,1 1-4 0,0-2-2 15,2 1-3-15,6-13 2 0,-10 22 0 16,10-22-3-16,3 19 0 0,-3-19-3 16,11 16-2-16,-11-16 0 0,20 10-1 0,-4-4-1 15,-2-2-3-15,5-1-1 0,1 0 1 16,0-2-3-16,4-1 0 0,-1 0-3 0,1-1 2 16,-4-2-2-16,2 3-11 0,1-3-16 15,-4-1-24-15,0 0-23 0,-1 0-25 16,-18 4-29-16,26-7-43 0,-26 7-34 0,14-9-30 15,-12 4-51-15,-2 5-90 0,0 0-514 16,0 0-257-16</inkml:trace>
  <inkml:trace contextRef="#ctx0" brushRef="#br0" timeOffset="206684.51">8370 7157 2621 0,'-28'-3'-25'0,"28"3"41"16,-17-3 15-16,17 3 3 0,0 0 6 0,0 0 1 15,-21 0 0-15,21 0 13 0,0 0 9 16,0 0 18-16,0 0 5 0,0 0-1 0,0 0-5 15,0 0-11-15,61-10-3 0,-44 6-10 16,2 2-8-16,2 1-14 0,-2-2-33 16,3 1-43-16,-2 0-47 0,2 0-44 0,-3 0-38 15,2-2-60-15,-4 0-123 0,2 1-421 16,-2-1-74-16</inkml:trace>
  <inkml:trace contextRef="#ctx0" brushRef="#br0" timeOffset="207446.09">8888 6889 2276 0,'0'0'-29'15,"0"0"7"-15,0 0 2 0,0 0-4 0,0 0 16 16,0 0-4-16,0 0 7 0,0 0 11 0,0 0 23 16,0 0 17-16,0 0-1 0,0 0 8 15,9 38-1-15,-9-38 7 0,-3 24 7 16,1-6 3-16,2-18-5 0,-4 37 5 16,4-18-6-16,-2-1 5 0,-3 6-14 0,3-4 3 15,0 3-13-15,-2-2-3 0,2-1-2 0,0 3-7 16,0-5-1-16,0 1-5 0,0-2-17 15,0-2-5-15,2-15-31 0,-2 25-16 16,2-25-34-16,-4 21-7 0,4-21-6 0,-3 17-20 16,3-17-5-16,0 0-9 0,-7 12 3 15,7-12 6-15,0 0 14 0,0 0 10 0,0 0 14 16,0 0 21-16,0 0 21 0,-23-42 11 16,19 27 3-16,2 0 12 0,0-6 0 15,2 2 5-15,2-3 1 0,-2 2 15 0,4-7-3 16,3 2-2-16,-1-1 14 0,2 0 13 15,0 2 3-15,4-1 15 0,-2 0 10 0,2-2 3 16,4 3 4-16,-4 3 8 0,3-2 9 16,0 4-5-16,2 0-6 0,-1 1-2 15,2 0 3-15,-1 1 1 0,1 3 6 16,0 1-3-16,0-1 1 0,0 3-4 0,-4 1-4 16,1 3-10-16,0-1-3 0,-2 3-8 15,-13 5 2-15,20-7-5 0,-20 7 4 0,0 0-7 16,26 9-4-16,-26-9-4 0,8 17-4 15,-5-6-2-15,-3-11-2 0,0 29-4 16,-5-14-1-16,-1 2-1 0,0 2-3 0,-4-2 1 16,0 2-3-16,0 0 3 0,0-1 6 15,-1 0 4-15,1 1 7 0,-1-1 0 0,2-4 1 16,1 2 0-16,2 0-1 0,0 0 0 16,-2-2 4-16,6-1 3 0,2-13-1 15,-2 27-2-15,2-27-1 0,8 27-4 0,-2-14-4 16,2 2-2-16,2-1 3 0,3 1-2 15,4-2 0-15,-2 1-5 0,1-1 1 0,2 0-7 16,-2-1-1-16,0-2-5 0,-2-2-6 16,-1 3-29-16,-1-4-31 0,2-1-41 15,-14-6-66-15,18 10-66 0,-18-10-86 0,14 5-170 16,-14-5-111-16,0 0-265 0,0 0-205 16</inkml:trace>
  <inkml:trace contextRef="#ctx0" brushRef="#br0" timeOffset="207766.7">8799 6916 2456 0,'-11'-10'-59'0,"11"10"26"16,0 0 5-16,-10-10 5 0,10 10 5 15,0 0-9-15,0 0 9 0,0 0 25 0,0 0 37 16,0 0 6-16,0 0 16 0,0 0 1 16,0 0-3-16,-6 39 0 0,4-23-6 0,0 2-5 15,0 1-7-15,-1 3-1 0,-2 0-6 16,-1 3-8-16,2 0-19 0,-2 1-55 15,0 3-59-15,-1-2-62 0,-4 2-144 0,1 2-406 16,-1-1 27-16</inkml:trace>
  <inkml:trace contextRef="#ctx0" brushRef="#br0" timeOffset="-198256.79">10259 6735 876 0,'0'0'210'0,"0"0"-51"0,0 0-12 16,0 0-28-16,0 0-13 0,0 0-3 0,0 0-5 15,0 0-3-15,14-12 9 0,-14 12 5 16,0 0 7-16,0 0-8 0,0 0-9 0,0 0-10 16,0 0 0-16,0 0-1 0,0 0 1 15,0 0-7-15,0 0-3 0,0 0-4 16,0 0-12-16,0 0-2 0,0 0-8 0,0 0-7 15,0 0-4-15,0 0 0 0,0 0-2 16,0 0-3-16,0 0-6 0,0 0 1 16,4 40-4-16,-4-40-6 0,0 17 3 0,0-17-7 15,0 17 2-15,0-17-3 0,0 0-2 16,0 27-1-16,0-27-2 0,0 18 0 0,0-18-3 16,2 15 0-16,-2-15 1 0,0 0-4 15,0 18 3-15,0-18 2 0,0 0 1 0,0 0 25 16,2 20 15-16,-2-20 11 0,0 0 8 15,0 0 4-15,0 0 1 0,2 15 0 16,-2-15-6-16,0 0-8 0,0 0-5 0,0 0-3 16,0 0 2-16,0 0-8 0,0 0-2 15,0 0-3-15,0 0-8 0,40-27-4 16,-32 19-1-16,3 0-5 0,2 0-4 0,-2-1-1 16,3-2 0-16,2 0-4 0,-4 2 0 15,7-3-1-15,0 1-5 0,-2 1-2 16,4-2 1-16,-4 1-1 0,2 2 0 0,-2 1-2 15,0 0 0-15,0 1-1 0,0 1 0 16,-3-1-3-16,4 0 0 0,-4 2 2 0,3-1-4 16,-2 1 6-16,2-1-7 0,-1 3 3 15,-16 3-1-15,26-9-3 0,-11 6-4 16,-15 3-3-16,21-5-8 0,-21 5-13 0,19-8-16 16,-19 8-22-16,18-7-37 0,-18 7-45 15,14-7-65-15,-14 7-82 0,15-8-193 0,-11 3-119 16,-4 5-272-16,0 0-248 0</inkml:trace>
  <inkml:trace contextRef="#ctx0" brushRef="#br0" timeOffset="-191782.23">4093 7629 451 0,'0'0'131'15,"0"0"-40"-15,0 0-2 0,0 0-33 0,0 0 4 16,0 0-6-16,0 0 14 0,0 0-3 16,0 0 9-16,0 0 3 0,0 0 3 0,0 0-6 15,0 0 5-15,0 0 17 0,0 0 9 16,0 0-4-16,0 0 6 0,0 0-7 15,0 0 0-15,0 0 0 0,0 0-8 0,0 0-3 16,15 31-5-16,-15-31 1 0,0 0-3 16,-2 24-9-16,2-24 4 0,0 17-3 0,0-17 1 15,-2 21-2-15,2-21-2 0,-2 23 1 16,2-23 1-16,-2 26-8 0,2-13-3 16,0-13-3-16,-2 34-4 0,0-16 2 0,-1 1-7 15,3-1-6-15,-4 1-3 0,2 0-3 16,0-3-3-16,0 4-6 0,-3-3-2 0,3 1-3 15,0 2 0-15,0-3 3 0,-2 0-7 16,2-2-3-16,0 2-4 0,2-17 5 0,-6 31-6 16,6-17-2-16,0-14-2 0,-4 20-5 15,4-20-11-15,-3 20-25 0,3-20-24 16,-5 17-40-16,5-17-40 0,0 0-41 0,-2 15-52 16,2-15-98-16,0 0-541 0,0 0-232 15</inkml:trace>
  <inkml:trace contextRef="#ctx0" brushRef="#br0" timeOffset="-191084.49">3987 7961 2506 0,'0'-20'-121'0,"0"20"17"16,0 0 9-16,0 0 15 0,3-19 7 0,-3 19 12 15,0 0 10-15,4-19 15 0,-4 19 13 16,0 0 10-16,4-19 15 0,-4 19 8 16,4-13 6-16,-4 13 3 0,0 0 20 0,9-20-2 15,-9 20-5-15,9-13 0 0,-9 13 1 16,8-13 8-16,-8 13-12 0,12-12 15 0,-12 12 9 15,11-13-4-15,-11 13-4 0,15-12-2 16,-15 12 4-16,17-11-9 0,-17 11-5 16,19-9-3-16,-8 5-4 0,-11 4-8 0,22-8 4 15,-8 5 0-15,-14 3 1 0,29-7-10 16,-16 6 8-16,-13 1 2 0,29-3 3 0,-13 2 5 16,-16 1 8-16,31 0-4 0,-16 1 0 15,-15-1-4-15,31 4 2 0,-15-1-6 16,-2 1 2-16,0-1-12 0,4 2 8 0,-18-5-1 15,27 10-3-15,-14-4 6 0,0 0-2 16,-3-1 4-16,4 3-4 0,-14-8 0 0,18 14-1 16,-8-6 1-16,-10-8 4 0,16 14-2 15,-10-4 0-15,-6-10 9 0,11 16 5 16,-11-16-4-16,8 19 3 0,-6-10 1 0,-2-9-6 16,4 19-1-16,-4-19-5 0,0 17-2 15,0-17-1-15,0 19-4 0,0-19-4 0,0 0-2 16,-6 26-2-16,6-26-1 0,-6 19-1 15,-1-12 0-15,7-7 1 0,-12 21-3 16,3-12 0-16,0 0 2 0,9-9 0 16,-18 18-1-16,7-10 6 0,0 1 3 0,11-9-4 15,-18 13 1-15,7-7 2 0,-2 1-5 16,13-7 2-16,-19 10-4 0,19-10 3 16,-24 10-4-16,14-6 1 0,10-4-4 0,-25 5 0 15,12-3-2-15,13-2 0 0,-25 5 0 16,25-5-1-16,-28 3-3 0,28-3-17 0,-26 0-12 15,26 0-23-15,-25-3-25 0,25 3-38 16,-27-4-39-16,12 1-34 0,3-1-43 16,12 4-79-16,-32-5-576 0,17 1-255 0</inkml:trace>
  <inkml:trace contextRef="#ctx0" brushRef="#br0" timeOffset="-190293.94">4696 8310 2499 0,'0'0'-137'0,"0"0"15"0,0 0 19 15,0 0 15-15,0 0 8 0,0 0 20 16,0 0 20-16,0 0 11 0,0 0 9 0,0 0 5 16,0 0 12-16,18-31 3 0,-18 31-6 15,4-16 1-15,-4 16-4 0,4-22 6 0,-4 22-3 16,4-27 4-16,-1 12-1 0,-1-3 1 15,2 1 2-15,-2 0-5 0,0-1 5 0,2-1 5 16,0 2 3-16,0 0-4 0,1-1 4 16,2 2-5-16,-1-2 2 0,0 2 1 15,2-2-1-15,-1 2 4 0,1 2 7 16,-1-1-5-16,1 2 12 0,-2-2 8 0,3 3 9 16,-1-1 24-16,-8 13 6 0,13-21 19 15,-4 8 12-15,-9 13 2 0,10-15 2 0,-10 15-13 16,10-15-6-16,-10 15-13 0,12-10-7 15,-12 10-11-15,12-8 0 0,-12 8-5 0,0 0-12 16,17-4-1-16,-17 4-5 0,0 0 0 16,0 0 3-16,23 9 1 0,-23-9 1 15,11 12 4-15,-11-12 9 0,8 16-2 16,-4-4 0-16,2 2-8 0,0-1-4 0,0 2-4 16,-2 2-3-16,0 2-4 0,2 0 2 15,-2 3-3-15,3 0-1 0,-3-1-5 0,2 3 2 16,1-2-5-16,-3-2 2 0,3 3-4 15,-3-1-1-15,0-3 0 0,0 1-1 0,0-4-3 16,0 1 0-16,-2-2-2 0,-2-15-3 16,7 26-6-16,-7-16-11 0,0-10-15 15,5 21-34-15,-5-21-40 0,2 16-28 0,-2-16-45 16,-2 9-48-16,2-9-91 0,0 0-515 16,-16 4-161-16</inkml:trace>
  <inkml:trace contextRef="#ctx0" brushRef="#br0" timeOffset="-189977.95">4822 8124 2331 0,'0'0'-109'0,"0"0"15"16,-9-15 13-16,9 15 5 0,0 0 3 15,0 0 8-15,0 0 6 0,0 0 10 0,0 0 14 16,0 0 15-16,0 0 25 0,0 0 5 16,0 0 22-16,0 0 19 0,0 0-2 0,0 0 1 15,27-8 23-15,-27 8 2 0,22 0 17 16,-22 0-13-16,25 0-1 0,-25 0-4 16,28 2-9-16,-28-2-9 0,27-2-4 15,-12 0-12-15,-15 2-13 0,34-2-14 0,-17 2-23 16,0-2-20-16,-17 2-34 0,35-2-29 15,-17 0-36-15,-4-2-59 0,-14 4-141 16,28-5-231-16,-17 1 250 0</inkml:trace>
  <inkml:trace contextRef="#ctx0" brushRef="#br0" timeOffset="-188984.8">5601 7851 1496 0,'0'0'-53'0,"0"0"19"0,0 0 7 16,0 0 8-16,0 0 14 0,14-9 10 15,-14 9 7-15,0 0 19 0,0 0-7 16,0 0 13-16,0 0-5 0,0 0 4 0,0 0-1 15,0 0-15-15,0 0 2 0,0 0 1 16,0 0-4-16,0 0 1 0,0 0-5 0,-52 1 6 16,52-1-6-16,-26-1 0 0,26 1 13 15,-25 0-14-15,25 0-2 0,-26 1-7 16,26-1 5-16,-25 0-5 0,25 0-4 0,-23 3-1 16,23-3 3-16,-22 1 1 0,22-1-6 15,-19 3 5-15,19-3 4 0,0 0-4 0,-20 4 5 16,20-4-3-16,-14 4 5 0,14-4 17 15,0 0-17-15,-14 13 11 0,14-13 3 16,-7 9-6-16,7-9-2 0,0 0-1 0,-8 20 4 16,8-20 8-16,-4 19-5 0,4-19 11 15,-7 22 11-15,5-7-1 0,-2-1 1 0,-1 2 2 16,-1 0 4-16,2 1 9 0,0 0-2 16,-2-2 11-16,2 2 1 0,-1 1 6 15,-2-3-7-15,3 1-4 0,2-1 0 0,2-15 5 16,-6 23-12-16,6-23 5 0,-2 22 3 15,2-22-2-15,4 19 4 0,-4-19 5 0,8 18-3 16,-2-10 8-16,-6-8-1 0,20 13-4 16,-8-10-7-16,3 3-2 0,3-4-2 15,-2 1-5-15,2-1-6 0,0 1-5 0,1-3-13 16,-19 0-6-16,36 0-10 0,-16 0-15 16,-20 0-11-16,34-5-8 0,-18 4-16 15,-16 1-7-15,28-6-13 0,-15 5-23 0,-13 1-24 16,20-5-29-16,-20 5-28 0,16-7-35 15,-14 0-42-15,-2 7-85 0,2-12-492 16,-2 12-130-16</inkml:trace>
  <inkml:trace contextRef="#ctx0" brushRef="#br0" timeOffset="-188798.1">5325 8048 2376 0,'0'0'-8'0,"0"0"63"0,0 0 18 0,-15-6 5 16,15 6 0-16,0 0-1 0,0 0-3 15,0 0-1-15,0 0-3 0,0 0-4 0,0 0-10 16,0 0-9-16,0 0-23 0,41-15-21 16,-41 15-37-16,18-4-33 0,-18 4-38 15,24-1-19-15,-24 1-27 0,21-3-17 0,-21 3-32 16,21-4-55-16,-21 4-389 0,15-4 128 16</inkml:trace>
  <inkml:trace contextRef="#ctx0" brushRef="#br0" timeOffset="-184946.22">11384 7640 1782 0,'0'0'-77'0,"0"0"26"0,0 0 19 15,0 0 5-15,0 0 9 0,0 0 11 16,0 0 7-16,0 0 15 0,0 0 2 16,0 0 11-16,0 0 2 0,0 0 7 0,0 0 14 15,0 0 5-15,0 0 7 0,0 0 13 16,0 0 11-16,0 0 3 0,0 0-2 0,0 0 2 15,0 0-9-15,-32 32-2 0,32-32 2 16,-15 15-8-16,9-5-5 0,-2-1 0 0,-4 3-7 16,2-1-2-16,0 2-6 0,-3 1 5 15,0-1-2-15,0 2-5 0,-1 1 0 16,0-1 2-16,0 2-4 0,0-2-4 0,0 1-1 16,2-1 0-16,1 2-6 0,-1-1 2 15,1-3-8-15,0 0-1 0,3 1-4 0,0-4-3 16,-1 3-1-16,0-1-8 0,1-5-4 15,8-7-14-15,-13 16-18 0,13-16-19 0,-10 14-27 16,10-14-24-16,-7 12-18 0,7-12-20 16,-6 9-24-16,6-9-34 0,0 0-72 15,0 0-531-15,0 0-96 0</inkml:trace>
  <inkml:trace contextRef="#ctx0" brushRef="#br0" timeOffset="-184378.33">11100 7674 2211 0,'0'0'-88'0,"0"0"34"15,0 0 7-15,0 0 13 0,0 0 12 16,0 0 6-16,0 0 14 0,0 0 2 0,0 0 3 15,0 0 18-15,0 0 2 0,0 0-11 0,0 0 17 16,0 0 1-16,0 0 19 0,0 0 8 16,0 0 18-16,0 0 2 0,0 0-4 0,23 25 6 15,-23-25-1-15,0 0 1 0,8 15 2 16,-8-15-5-16,7 11-5 0,-7-11-7 16,5 16-3-16,-5-16-3 0,8 17-2 0,-8-17-2 15,10 17-6-15,-5-8 0 0,-5-9 0 16,10 19-1-16,-6-7 3 0,5 0-3 15,-9-12-7-15,11 23 0 0,-5-10-5 0,0-2-4 16,-1 1 0-16,-5-12-4 0,12 22 3 16,-5-11-2-16,-3 2 3 0,-4-13 1 0,10 20-3 15,-2-11 4-15,-8-9-2 0,7 21 1 16,-3-10-5-16,-4-11-2 0,11 18-1 0,-11-18-3 16,9 16-2-16,-2-8-7 0,-7-8-31 15,5 13-51-15,-5-13-67 0,8 13-79 16,-8-13-150-16,4 7-598 0,-4-7-406 0</inkml:trace>
  <inkml:trace contextRef="#ctx0" brushRef="#br0" timeOffset="-115716.16">11273 8886 288 0,'0'0'172'0,"0"0"-33"16,0 0-32-16,0 0-24 0,0 0-1 0,0 0-3 15,0 0-4-15,0 0 3 0,0 0 0 16,0 0 7-16,0 0 7 0,0 0-1 0,0 0 10 15,0 0-1-15,0 0 8 0,0 0 8 16,0 0-2-16,0 0 12 0,0 0-7 0,0 0-8 16,0 0 6-16,0 0-16 0,0 0-11 15,0 0-6-15,0 0-16 0,0 0-6 16,0 0-9-16,0 0-1 0,0 0-7 0,0 0-3 16,0 0-3-16,0 0-7 0,0 0 3 15,0 0-8-15,0 0 1 0,0 0-1 16,0 0-2-16,0 0 1 0,0 0-7 0,11 38 1 15,-11-38-4-15,2 14-1 0,-2-14 0 16,5 17-2-16,-5-17-2 0,5 16-1 0,-5-16 0 16,1 14 7-16,-1-14-10 0,4 14-2 15,-4-14 2-15,0 0-3 0,4 16 1 16,-4-16 0-16,0 0-2 0,2 16 2 0,-2-16-3 16,0 0 4-16,0 0-3 0,4 14 2 15,-4-14-1-15,0 0 1 0,0 0 1 16,0 0 7-16,0 0 5 0,0 0 0 0,4 15 10 15,-4-15 6-15,0 0 2 0,0 0 1 16,0 0 2-16,0 0-2 0,0 0 4 16,0 0-3-16,0 0-3 0,0 0-1 0,0 0-3 15,0 0-3-15,0 0-2 0,0 0-4 16,0 0 0-16,0 0-5 0,0 0 1 0,0 0-2 16,0 0-2-16,30-27-4 0,-30 27 3 15,0 0-6-15,11-14 4 0,-11 14-4 0,9-9-1 16,-9 9-2-16,9-10 1 0,-9 10 0 15,8-10 3-15,-8 10-6 0,10-11 3 16,-10 11-3-16,10-11 3 0,-10 11-2 0,12-13 4 16,-12 13-6-16,10-12-1 0,-10 12-1 15,13-14 0-15,-13 14 2 0,10-11-1 16,-10 11 0-16,13-13-1 0,-13 13-1 0,13-9 4 16,-13 9-5-16,14-14 4 0,-14 14-3 15,11-11 2-15,-2 3-1 0,-3 0 2 0,2 1 0 16,-8 7-1-16,15-12-1 0,-8 7-1 15,1-3-1-15,0 3 6 0,-8 5 0 0,15-12-3 16,-6 6-1-16,0-1-1 0,1 1 0 16,-10 6 1-16,19-12 1 0,-7 8-2 15,-3-4 2-15,1 2-1 0,-1 0 1 0,-1 0 1 16,3 0-4-16,-11 6 1 0,18-10 2 16,-9 5 0-16,0 1-2 0,-9 4-1 0,17-10 1 15,-9 7 0-15,-8 3 2 0,18-10 0 16,-10 6-3-16,-8 4 3 0,17-7 0 15,-9 5-1-15,-8 2-1 0,15-7 0 0,-5 3-1 16,-10 4 5-16,13-6-3 0,-13 6 1 16,15-6-1-16,-15 6 3 0,13-6-1 15,-5 2 1-15,-8 4-1 0,14-3 1 0,-14 3-2 16,15-6 1-16,-15 6 1 0,14-6 0 0,-14 6-2 16,14-3 2-16,-14 3 1 0,14-4-1 15,-14 4 0-15,10-6-2 0,-10 6 0 16,11-4 2-16,-11 4-6 0,0 0-21 0,12-5-35 15,-12 5-42-15,0 0-63 0,13-2-64 16,-13 2-87-16,0 0-180 0,0 0-363 16,0 0-211-16</inkml:trace>
  <inkml:trace contextRef="#ctx0" brushRef="#br0" timeOffset="-90580.71">13459 9793 741 0,'0'0'198'0,"0"0"-74"16,0 0-1-16,0 0-22 0,0 0 6 0,0 0-7 15,0 0 3-15,0 0 8 0,0 0-2 16,0 0 12-16,0 0-4 0,0 0-3 16,0 0-1-16,0 0-8 0,0 0-8 0,0 0-1 15,0 0-5-15,0 0-1 0,0 0 0 16,0 0 0-16,0 0-5 0,0 0 3 16,0 0-4-16,0 0-4 0,0 0-6 0,0 0-2 15,0 0-4-15,0 0-6 0,0 0-3 16,0 0-8-16,13 42-6 0,-13-42-2 15,0 0-5-15,0 0-5 0,7 15-3 0,-7-15 0 16,0 0-4-16,0 0-5 0,5 15-2 16,-5-15-2-16,0 0-1 0,6 12 1 0,-6-12-3 15,0 0-2-15,0 0-1 0,0 0 1 16,9 13-1-16,-9-13 10 0,0 0-2 0,0 0 7 16,0 0-4-16,0 0 2 0,7 11 0 15,-7-11 1-15,0 0 0 0,0 0-6 16,0 0-1-16,0 0-2 0,0 0-1 0,0 0 1 15,14 6-4-15,-14-6 0 0,0 0 0 16,0 0 4-16,0 0 1 0,26-6 3 0,-26 6 2 16,0 0 2-16,21-7-3 0,-21 7 0 15,15-8-3-15,-15 8-1 0,17-8 1 16,-17 8-3-16,17-11-3 0,-9 5 1 0,-8 6-5 16,19-11 2-16,-19 11-3 0,21-13 0 15,-13 5-2-15,-8 8 0 0,19-11 0 0,-9 5-1 16,-10 6-1-16,18-11 3 0,-8 5-5 15,-10 6 2-15,17-10-3 0,-17 10 4 16,18-11-1-16,-18 11-1 0,19-10 0 0,-10 7-3 16,-9 3 2-16,17-10 2 0,-17 10-3 15,23-9 1-15,-13 4-1 0,-10 5 3 0,21-8 0 16,-21 8-2-16,21-7-2 0,-10 4 2 16,-11 3-5-16,18-8-3 0,-18 8 0 15,19-5 2-15,-19 5-4 0,19-6-2 0,-19 6-2 16,18-6-6-16,-18 6-8 0,17-4-15 15,-17 4-18-15,15-4-27 0,-15 4-34 16,0 0-38-16,0 0-35 0,23-1-53 0,-23 1-100 16,8-3-172-16,-8 3-340 0,0 0-211 15</inkml:trace>
  <inkml:trace contextRef="#ctx0" brushRef="#br0" timeOffset="-89100.25">12922 10905 2481 0,'0'0'-90'0,"0"0"32"0,0 0 15 0,0 0 10 16,0 0 5-16,0 0 10 0,3-19 15 15,-3 19 0-15,0 0 15 0,0 0 0 0,0 0 2 16,0 0 7-16,0 0 10 0,0 0 16 15,0 0 14-15,0 0 23 0,0 0 7 16,0 0 1-16,0 0-7 0,0 0-1 0,0 0-9 16,0 0-9-16,0 0-2 0,0 0-3 15,0 0-6-15,0 0 0 0,0 0 5 0,0 0-9 16,10 40-2-16,-10-40-4 0,0 0-6 16,3 16-6-16,-3-16 1 0,0 0-3 0,2 16-4 15,-2-16-4-15,0 0 0 0,0 0-4 16,4 18-2-16,-4-18 2 0,0 0-1 15,0 0 0-15,4 13 9 0,-4-13 6 0,0 0 1 16,0 0 1-16,0 0 2 0,0 0 4 16,0 0-3-16,0 0 1 0,8 14 4 0,-8-14 1 15,0 0-7-15,0 0-1 0,0 0-6 16,0 0 1-16,0 0-5 0,0 0 4 16,0 0-6-16,38-17-1 0,-38 17-1 0,11-8 1 15,-11 8-2-15,18-11-2 0,-11 3-1 16,7 2 1-16,-14 6-2 0,21-14 2 0,-11 5-5 15,3 0 1-15,0 1-2 0,1-1-2 16,4-1 0-16,0 1-2 0,5-1-2 16,-6 0 1-16,8 1 0 0,-2-2-4 0,0 1-1 15,1 1 6-15,3-3-4 0,-3 3 4 16,1-1 0-16,0 1 2 0,-1-1 0 0,1 2 2 16,-2 1-1-16,-1-3-2 0,-6 5-2 15,0-1-4-15,1-1-8 0,-3 2-7 0,-1 2-21 16,-13 3-25-16,23-8-43 0,-23 8-60 15,15-6-63-15,-7 5-100 0,-8 1-202 16,0 0-450-16,0 0-428 0</inkml:trace>
  <inkml:trace contextRef="#ctx0" brushRef="#br0" timeOffset="-45978.91">17263 6577 778 0,'0'0'147'0,"0"0"-41"16,0 0-32-16,0 0-12 0,0 0-3 15,0 0 7-15,0 0 2 0,0 0-2 0,0 0 12 16,0 0 2-16,0 0 1 0,0 0-11 16,0 0 7-16,0 0-2 0,0 0-3 0,0 0 11 15,0 0-7-15,0 0-3 0,0 0 4 16,0 0-12-16,0 0-1 0,0 0-9 15,0 0-5-15,0 0-5 0,0 0-2 0,0 0-6 16,0 0 0-16,0 0-9 0,0 0-5 16,0 0 11-16,0 0-11 0,44-18-2 15,-44 18 0-15,11-7-3 0,-11 7-4 0,15-10 9 16,-15 10-1-16,12-11 1 0,-12 11 1 16,16-12-3-16,-16 12 0 0,12-15 2 15,-12 15 1-15,13-15 0 0,-7 7 5 0,-6 8-2 16,15-21-4-16,-9 12 1 0,1-3-5 15,-7 12 2-15,12-22 0 0,-6 11 2 0,-6 11 2 16,7-23 3-16,-2 13 3 0,-5 10-1 16,6-22-2-16,-6 22 7 0,4-20-2 15,-4 20-7-15,2-17 0 0,-2 17-10 0,0 0 0 16,-2-23-3-16,2 23-1 0,0 0-3 16,-2-21 3-16,2 21-7 0,0 0 0 0,-8-16-1 15,8 16-4-15,0 0 5 0,-12-13-2 16,12 13-1-16,0 0-3 0,-12-9 2 15,12 9 1-15,0 0-1 0,-17-4 0 0,17 4-1 16,0 0 1-16,0 0 2 0,-26 0 0 16,26 0 1-16,0 0 1 0,-18-3 4 0,18 3 5 15,0 0 5-15,0 0 5 0,-24 7 4 16,24-7-1-16,0 0 1 0,-14 6-3 16,14-6 4-16,0 0-2 0,-13 9-1 0,13-9-2 15,-9 12 2-15,9-12-2 0,-8 11 2 16,8-11-2-16,-7 13 3 0,7-13 2 0,-6 19 3 15,6-19-6-15,-6 19 4 0,4-8-3 16,2-11-2-16,-4 22-2 0,4-22 4 0,-2 26 0 16,0-13 2-16,0 3-3 0,2-16 8 15,-3 30 3-15,0-13 1 0,3-1-3 16,-2 1 0-16,2-17-1 0,0 32 0 0,-2-12-1 16,2-4 1-16,-2 1-3 0,0 2-3 15,2 1 4-15,-2-1-3 0,0 0-1 0,0 0 3 16,0-2-5-16,0 2 0 0,0 0-4 15,0 0 2-15,0 0 0 0,0-2 0 16,0 0-2-16,-1 1-1 0,-1-1-4 0,2-2 2 16,2-15-2-16,-7 31-2 0,3-18-3 15,4-13 1-15,-6 23 1 0,6-23-2 0,-7 21-1 16,7-21 4-16,-8 16-8 0,8-16 0 16,-8 17-2-16,8-17 4 0,-9 10 1 15,9-10-12-15,-9 10-22 0,9-10-27 0,0 0-36 16,0 0-51-16,-27-2-68 0,27 2-67 15,-15-11-122-15,15 11-189 0,-14-14-12 0,7 4-271 16,7 10-227-16</inkml:trace>
  <inkml:trace contextRef="#ctx0" brushRef="#br0" timeOffset="-45450.99">17149 6696 2494 0,'-11'4'-101'0,"11"-4"26"16,0 0 16-16,0 0 25 0,0 0 15 15,0 0 10-15,0 0 13 0,0 0 32 16,0 0-6-16,0 0 16 0,0 0 17 0,0 0 19 16,0 0 16-16,0 0 12 0,0 15 5 15,0-15 6-15,0 0-2 0,0 0-3 0,29 8-4 16,-17-6-9-16,2-2-9 0,-1 3-8 15,4-3-14-15,0 1-14 0,1-1-23 16,2 0-41-16,-20 0-46 0,36 0-63 0,-19 0-58 16,-3-1-92-16,0 1-176 0,-2-3-374 15,-12 3-137-15</inkml:trace>
  <inkml:trace contextRef="#ctx0" brushRef="#br0" timeOffset="-44866.88">17712 6589 2342 0,'0'0'-89'0,"0"0"28"16,0 0 0-16,0 0 15 0,0 0 13 16,-9-22 12-16,9 22 18 0,0 0 11 15,0 0-2-15,0 0 12 0,0 0 9 0,-27 6 4 16,27-6 15-16,0 0 21 0,-15 16-3 16,15-16 11-16,-11 16 10 0,5-4-7 0,6-12-6 15,-12 26 3-15,5-13-7 0,1 3 0 16,-1-1 1-16,3 2-5 0,-2 2 0 0,1-1-4 15,1 0-5-15,0 3-4 0,2-1-6 16,0 0 7-16,2 2 1 0,-2-1 2 16,2-1 0-16,2-1-1 0,0 1 0 0,0-1-1 15,0-1-5-15,2 0-3 0,0-2-8 0,1 2-1 16,-1-1-3-16,2-2-4 0,-1-1-2 16,1-1-7-16,1 0 0 0,-1 1-6 15,0-3-26-15,-6-11-27 0,10 17-43 0,-10-17-48 16,14 16-48-16,-8-8-63 0,-6-8-125 15,8 5-507-15,-8-5-237 0</inkml:trace>
  <inkml:trace contextRef="#ctx0" brushRef="#br0" timeOffset="-43814.03">17886 6609 2550 0,'0'0'-98'0,"0"0"33"15,0 0 11-15,0 0 16 0,0 0 31 0,0 0 10 16,0 0 21-16,0 0 14 0,0 0 12 15,0 0 6-15,0 0 3 0,0 0 10 16,0 0-7-16,0 0 0 0,0 0-4 0,10 32-7 16,-10-32-2-16,4 20-7 0,-4-20-5 15,6 18 0-15,-1-8-9 0,-5-10 2 16,8 19-5-16,-1-12-6 0,-7-7-2 0,10 14-6 16,-10-14 0-16,13 12 0 0,-13-12-1 15,12 7-4-15,-12-7-2 0,16 2 0 0,-16-2 6 16,0 0-2-16,0 0 0 0,25-9 2 15,-25 9 6-15,13-13 2 0,-13 13 14 0,10-14 11 16,-10 14 11-16,9-14 12 0,-9 14-1 16,8-13 7-16,-8 13 0 0,6-13 1 15,-6 13 2-15,0 0-3 0,6-15-2 0,-6 15-3 16,0 0-2-16,0 0-3 0,10-13-5 16,-10 13-4-16,0 0-7 0,0 0-4 0,0 0-4 15,0 0-1-15,0 0-3 0,0 0-2 16,0 0-3-16,0 0 0 0,0 0-7 15,0 0 1-15,0 0 1 0,0 0 4 0,-3 45-8 16,3-45 1-16,0 24-3 0,0-8-4 16,0-16-1-16,0 32 0 0,0-17-1 0,0 4-1 15,0-1-1-15,3-1-5 0,1 2 1 16,-2 0-2-16,0 2-5 0,2-2 0 16,-2 0-5-16,0 0-1 0,2 1-5 0,0-2-3 15,-2-1-1-15,0 0 1 0,1-1 1 16,-1-1-2-16,0 1 2 0,1-1 3 0,-3-15 0 15,0 24 2-15,0-24-3 0,0 23 2 16,0-23 3-16,-5 21 2 0,5-21-2 16,-9 21 5-16,5-13 1 0,4-8 2 0,-12 17 6 15,4-7 3-15,8-10 7 0,-18 12 3 16,8-7 3-16,10-5 5 0,-21 9 4 16,21-9 6-16,-22 4 3 0,22-4-5 0,-18-2 4 15,18 2-4-15,0 0-1 0,-28-13-2 16,28 13-9-16,-11-15 3 0,7 2-7 0,4 13-12 15,-4-28-20-15,4 13-15 0,4-4-18 16,-2 2-26-16,7-5-31 0,-3 0-41 0,4 2-53 16,4-2-42-16,-4 0-59 0,0 0-134 15,3 1-152-15,-2 2-301 0,-1-1-253 16</inkml:trace>
  <inkml:trace contextRef="#ctx0" brushRef="#br0" timeOffset="-43154.05">18260 6206 2506 0,'0'0'-115'0,"0"0"25"15,0 0 15-15,0 0 16 0,0 0 13 16,0 0 12-16,0 0 18 0,0 0 16 0,-38 18 25 16,38-18 13-16,-11 8 0 0,11-8 10 15,0 0 3-15,-14 15 9 0,14-15 5 0,-9 16 15 16,9-16-14-16,-7 16-2 0,7-16-6 15,-2 21-8-15,2-21 3 0,-2 25-4 0,2-25-9 16,4 23 0-16,-2-10-7 0,3 0 4 16,-5-13-8-16,7 27-8 0,-5-15-10 15,4 0-19-15,-6-12-22 0,8 22-30 0,-4-13-23 16,-4-9-15-16,9 18-26 0,-5-11-21 16,-4-7-43-16,7 12-104 0,-3-6-341 0,-4-6 145 15</inkml:trace>
  <inkml:trace contextRef="#ctx0" brushRef="#br0" timeOffset="-42633.36">18300 6386 1836 0,'0'0'-40'0,"8"-16"12"15,-8 16 8-15,0 0-1 0,0 0 4 0,0 0 1 16,0 0 16-16,0 0 11 0,0 0 1 0,0 0 4 15,0 0 2-15,0 0-1 0,0 0 2 16,0 0 1-16,0 0 6 0,0 0-11 16,0 0 12-16,16 36-1 0,-16-36 5 0,0 0 9 15,0 19 3-15,0-19 8 0,0 0-5 16,-2 20-4-16,2-20 5 0,0 0 5 0,0 0 5 16,0 0 4-16,-3 23-3 0,3-23 13 15,0 0 1-15,0 0-1 0,0 0-12 0,0 0-2 16,0 0-7-16,0 0-7 0,0 0-9 15,0 0 5-15,0 0-12 0,0 0-1 16,0 0-1-16,0 0-1 0,0 0-4 0,24-39 9 16,-24 39-2-16,8-12 7 0,-8 12 0 15,8-16-4-15,-8 16-4 0,7-14 0 0,-7 14-3 16,9-10-5-16,-9 10 1 0,0 0 1 16,8-16-9-16,-8 16 6 0,0 0-8 15,8-11 3-15,-8 11-4 0,0 0 2 0,0 0-2 16,0 0 2-16,0 0-2 0,0 0 8 15,0 0 6-15,0 0 6 0,0 0 5 0,0 0 1 16,28 20-1-16,-28-20-1 0,4 14 1 16,-4-14-8-16,4 15 6 0,-4-15-3 0,4 18-2 15,-4-18-1-15,7 18 1 0,-7-18-6 16,2 16-6-16,-2-16 1 0,4 16-3 16,-4-16-7-16,0 0-30 0,4 19-33 0,-4-19-53 15,4 9-57-15,-4-9-52 0,0 0-136 16,0 0-540-16,0 0-276 0</inkml:trace>
  <inkml:trace contextRef="#ctx0" brushRef="#br0" timeOffset="-42351.41">18542 6234 2646 0,'0'0'-104'16,"0"0"9"-16,0 0 13 0,0 0 10 0,12-10 22 15,-12 10 18-15,0 0 15 0,0 0 18 16,0 0 9-16,17 23 7 0,-17-23 1 16,8 21 12-16,-4-7 15 0,0 3-4 0,-2-2 9 15,0 3-10-15,0 1-8 0,-2-1-1 16,2 0-4-16,-4 4-13 0,0-3-43 0,2 0-22 15,-4 2-46-15,-2-3-65 0,0-2-156 16,0 1-284-16,0 1 189 0</inkml:trace>
  <inkml:trace contextRef="#ctx0" brushRef="#br0" timeOffset="-41867.01">18728 7010 1846 0,'0'0'100'0,"0"0"9"0,0 0-13 16,0 0-10-16,-17 10-8 0,17-10-11 0,0 0-2 16,0 0-7-16,0 0-22 0,0 0-23 15,0 0-31-15,0 0-22 0,0 0-16 0,0 0-22 16,-7 5-36-16,7-5-58 0,0 0-107 15,0 0-295-15,0 0 229 0</inkml:trace>
  <inkml:trace contextRef="#ctx0" brushRef="#br0" timeOffset="-41730.74">18779 7028 1760 0,'0'0'65'0,"0"0"5"0,0 0-3 16,28-3-26-16,-28 3-24 0,0 0-28 0,8-7-53 15,-8 7-79-15,0 0-180 0,8-7-156 16,-8 7 357-16</inkml:trace>
  <inkml:trace contextRef="#ctx0" brushRef="#br0" timeOffset="-41556.88">18986 7010 1604 0,'0'0'144'0,"0"0"-9"0,0 0-9 0,0 0-4 16,0 0-13-16,0 0-8 0,0 0-17 16,0 0-39-16,0 0-48 0,0 0-50 15,21-7-37-15,-21 7-47 0,0 0-73 0,0 0-418 16,13-4 157-16</inkml:trace>
  <inkml:trace contextRef="#ctx0" brushRef="#br0" timeOffset="-41430.89">19054 7015 1934 0,'0'0'75'16,"0"0"11"-16,0 0-3 0,0 0-14 0,0 0-38 15,0 0-56-15,0 0-70 0,0 0-107 16,0 0-418-16,0 0 162 0</inkml:trace>
  <inkml:trace contextRef="#ctx0" brushRef="#br0" timeOffset="-38691.26">19498 6750 1796 0,'0'0'-22'0,"0"0"29"16,0 0 14-16,0 0 2 0,0 0 23 15,0 0 5-15,0 0 23 0,0 0 9 0,0 0 2 16,0 0 1-16,0 0-1 0,0 0-14 16,0 0-1-16,0 0-5 0,0 0-6 0,0 0-8 15,0 0-7-15,0 0 7 0,0 0-7 16,0 0-1-16,0 0 8 0,0 0 6 0,0 0 8 15,0 0 8-15,0 0-4 0,0 0 0 16,0 0-4-16,0 0-8 0,0 0-6 16,0 0-2-16,0 0-6 0,0 0-3 0,0 0-8 15,22 38 1-15,-22-38-9 0,6 15 0 16,-6-15-2-16,6 14 1 0,-6-14-6 0,6 14-5 16,-6-14 6-16,7 11-5 0,-7-11 0 15,0 0-3-15,8 15 0 0,-8-15 0 0,0 0 6 16,7 10-6-16,-7-10 0 0,0 0-1 15,0 0 3-15,8 8 1 0,-8-8 2 16,0 0-3-16,0 0 1 0,0 0 1 0,0 0 2 16,0 0-3-16,0 0-2 0,0 0-2 15,0 0 1-15,0 0-1 0,0 0-2 16,0 0 3-16,0 0-5 0,0 0-1 0,35-16 0 16,-35 16 0-16,0 0 2 0,8-14-6 0,-8 14 3 15,0 0-3-15,10-14 5 16,-10 14-4-16,6-11 4 0,-6 11-5 0,0 0 1 15,11-13-2-15,-11 13 3 0,0 0-1 0,9-11 1 16,-9 11 0-16,0 0 3 0,0 0 1 16,8-14-1-16,-8 14 0 0,0 0 1 0,0 0 0 15,6-12-2-15,-6 12-3 0,0 0 2 16,0 0 0-16,9-11 0 0,-9 11-1 16,0 0 1-16,0 0 3 0,0 0 6 15,0 0 2-15,0 0 7 0,8-11 3 0,-8 11 2 16,0 0-1-16,0 0-1 0,0 0 1 15,0 0-4-15,0 0 1 0,0 0 1 0,0 0-4 16,0 0-1-16,0 0-3 0,0 0-2 16,0 0-3-16,0 0 2 0,0 0-4 15,0 0 1-15,0 0 1 0,0 0 3 0,0 0-5 16,0 0 2-16,0 0-1 0,0 0 7 0,0 0 5 16,0 0 4-16,0 0-1 0,0 0 0 15,-10 48-5-15,10-48 2 0,-5 15-1 16,5-15 1-16,0 20-1 0,0-20-4 15,-2 16-2-15,2-16 4 0,-2 20-6 0,2-20-1 16,2 20-1-16,-2-20-2 0,0 22 2 16,0-22-1-16,0 20-3 0,0-20 1 15,0 22-4-15,0-22 4 0,2 26-2 0,-2-15-3 16,0-11 2-16,3 23-1 0,-3-23 2 16,-3 23-1-16,3-23-2 0,0 23 1 0,0-23 0 15,0 21 1-15,0-21-3 0,-2 21-1 16,2-21 1-16,0 20 2 0,0-20-2 15,-2 19 2-15,2-19-4 0,-2 18 3 0,2-18 1 16,-4 18 0-16,4-18-1 0,0 0 1 16,-2 19 0-16,2-19 4 0,-4 13 4 0,4-13 7 15,0 0 6-15,-4 19 2 0,4-19 6 16,0 0 5-16,-9 16-18 0,9-16 5 0,0 0-3 16,-15 13 7-16,15-13 4 0,-12 4 3 15,12-4 5-15,0 0 19 0,-20 5-3 16,20-5-9-16,0 0 1 0,0 0-11 0,0 0-11 15,-25-16-23-15,21 7-23 0,4 9-25 16,-2-21-37-16,4 6-46 0,2-1-57 16,2 1-58-16,1 1-63 0,-1-2-135 0,-2 0-154 15,2-1 28-15,0 2-319 0,0 1-254 16</inkml:trace>
  <inkml:trace contextRef="#ctx0" brushRef="#br0" timeOffset="-37063.12">19922 7041 2521 0,'0'0'-104'0,"0"0"38"0,0 0 33 15,0 0 13-15,0 0 26 0,0 0 18 0,0 0 27 16,0 0 19-16,0 0 10 0,0 0 3 16,0 0 0-16,0 0 6 0,0 0 8 15,0 0 7-15,0 0 1 0,0 0 0 0,0 0-3 16,0 0-11-16,-6-35-11 0,6 35-7 16,0 0-10-16,0 0 0 0,0 0-8 0,0 0 3 15,0 0 2-15,0 0 14 0,0 0 4 16,0 0-4-16,0 0-2 0,0 0-10 15,0 0-9-15,12 51-4 0,-12-51-7 0,0 0-6 16,-8 26-17-16,8-26-39 0,-8 14-47 16,8-14-62-16,-8 13-61 0,4-8-56 0,4-5-89 15,-6 8-153-15,6-8-402 0,0 0-266 16</inkml:trace>
  <inkml:trace contextRef="#ctx0" brushRef="#br0" timeOffset="-36405.92">20130 6797 2612 0,'0'0'-77'0,"-8"-17"26"0,8 17 8 16,0 0 21-16,0 0 2 0,0 0 8 15,0 0 13-15,0 0 11 0,0 0 10 0,0 0-3 16,0 0 28-16,0 0 6 0,0 0 12 15,0 0 5-15,0 0 3 0,0 0-5 0,0 0 0 16,-18 39-4-16,18-39-6 0,-2 25 0 16,0-15-11-16,2-10-4 0,0 25-1 15,0-25-8-15,2 25 0 0,-2-25-8 0,4 21 1 16,-2-9-6-16,-2-12 0 0,4 17-3 16,-4-17-1-16,6 15-13 0,-6-15-1 0,12 9-15 15,-12-9-3-15,0 0 1 0,18 5-4 16,-18-5 0-16,0 0-2 0,0 0 3 15,30-15-4-15,-22 6-1 0,-8 9 4 0,19-18 4 16,-11 6 6-16,2 1 4 0,-2-1 8 16,0 1 18-16,-8 11 9 0,13-20 9 0,-9 12 9 15,-4 8 7-15,9-16 0 0,-9 16 2 16,8-13-3-16,-8 13-7 0,6-11-4 0,-6 11-2 16,0 0-9-16,7-14-5 0,-7 14 1 15,0 0 8-15,0 0 9 0,0 0 8 16,0 0-2-16,0 0 1 0,0 0 3 15,0 0 2-15,0 0 1 0,2 44-2 0,-2-44-3 16,0 26-6-16,2-14-7 0,-2-12-3 0,2 30-6 16,2-17-1-16,-2 3-5 0,2-2-15 15,-4-14-31-15,7 25-30 0,0-12-38 16,-3-1-48-16,-4-12-53 0,10 18-59 0,-6-11-143 16,0 0-191-16,-4-7-288 0,10 9-227 15</inkml:trace>
  <inkml:trace contextRef="#ctx0" brushRef="#br0" timeOffset="-35807.44">20472 6447 2446 0,'0'0'-122'16,"2"-9"24"-16,-2 9 17 0,0 0 12 15,0 0 15-15,0 0 19 0,0 0 20 0,0 0 12 16,0 0 16-16,0 0 4 0,0 0 15 16,0 0 27-16,0 0 2 0,0 0 3 0,0 0 9 15,-21 32 7-15,21-32 2 0,-2 19-8 16,2-19-8-16,-2 22-2 0,2-22-5 0,2 26-8 15,-2-26-3-15,2 26-11 16,0-12 3-16,-2-14-8 0,4 25-9 0,0-14-35 16,-4-11-24-16,7 19-30 0,-5-10-25 0,2 1-30 15,-4-10-44-15,7 13-88 0,-7-13-437 16,6 8 58-16</inkml:trace>
  <inkml:trace contextRef="#ctx0" brushRef="#br0" timeOffset="-35172.99">20572 6548 1983 0,'4'-19'-49'16,"-4"19"16"-16,0 0-4 0,0 0 9 16,4-15 9-16,-4 15 2 0,0 0 6 0,0 0 11 15,0 0 10-15,0 0 16 0,0 0-2 16,0 0 6-16,0 0 2 0,0 0 7 15,0 0 4-15,0 0-3 0,0 0-4 0,0 0-2 16,0 0 2-16,6 47-2 0,-6-47-7 16,-2 18-1-16,2-18 15 0,0 0-9 0,-2 23-3 15,2-23 4-15,0 0-7 0,0 16 4 16,0-16-7-16,0 0 12 0,0 0-4 0,0 0-2 16,2 20-7-16,-2-20-14 0,0 0 1 15,0 0-2-15,0 0-7 0,0 0 5 16,0 0-8-16,0 0 7 0,0 0-2 0,0 0 5 15,30-41 12-15,-30 41-4 0,9-15 1 16,-9 15 8-16,8-13 4 0,-8 13 3 0,6-12-4 16,-6 12-5-16,0 0-7 0,8-11-2 15,-8 11 4-15,0 0 0 0,0 0 6 16,0 0 5-16,0 0 3 0,0 0-5 0,0 0 1 16,0 0-3-16,0 0 1 0,0 0 2 15,20 31-9-15,-20-31 6 0,0 15-7 16,0-15 2-16,0 0-2 0,4 14 1 0,-4-14-3 15,0 0-10-15,0 0-7 0,2 16-9 16,-2-16-14-16,0 0-11 0,0 0-13 0,0 0 0 16,0 0-8-16,0 0 1 0,0 0 10 15,0 0-4-15,0 0 3 0,0 0 1 16,27-35 19-16,-27 35 15 0,11-10 2 0,-11 10 10 16,9-10 6-16,-9 10 19 0,10-8 15 15,-10 8 11-15,0 0 2 0,0 0 15 16,20-3 11-16,-20 3 11 0,0 0 10 15,0 0-2-15,0 0-1 0,16 17-14 0,-16-17-9 16,6 13-7-16,-6-13-9 0,7 16 0 16,-7-16-14-16,4 15-13 0,-4-15-23 0,7 15-40 15,-7-15-41-15,6 11-55 0,-6-11-47 16,4 11-47-16,-4-11-117 0,7 9-524 0,-7-9-218 16</inkml:trace>
  <inkml:trace contextRef="#ctx0" brushRef="#br0" timeOffset="-34895.49">20918 6478 2508 0,'0'0'-105'0,"0"0"20"16,0 0 28-16,0 0 25 0,0 0 39 16,22 15 19-16,-22-15 20 0,6 17-1 0,-6-17 11 15,4 21-1-15,-2-7-4 0,0 0-1 16,0 4-9-16,-2-2-10 0,0-16-7 0,0 35-36 16,-2-17-38-16,0 0-55 0,0-1-67 15,-2 1-135-15,-2-2-331 0,0 0 139 16</inkml:trace>
  <inkml:trace contextRef="#ctx0" brushRef="#br0" timeOffset="-34247.93">20841 7078 1846 0,'0'0'-19'0,"0"0"19"16,0 0 16-16,0 0 3 0,0 0 20 15,-22 17 22-15,22-17 30 0,0 0 4 16,0 0 0-16,0 0-11 0,0 0-3 0,0 0-20 15,0 0-18-15,0 0-5 0,0 0-7 16,0 0-13-16,0 0-2 0,0 0 2 0,0 0-11 16,0 0 5-16,0 0 0 0,0 0 9 15,0 0 5-15,0 0 15 0,0 0 27 16,0 0 17-16,0 0 5 0,0 0-2 0,0 0-7 16,16 17-11-16,-16-17-9 0,0 0-9 15,-10 26-32-15,10-26-50 0,-6 18-49 0,2-10-61 16,4-8-76-16,-8 15-145 0,6-8-425 15,2-7-91-15</inkml:trace>
  <inkml:trace contextRef="#ctx0" brushRef="#br0" timeOffset="-34053.07">21103 7137 2435 0,'19'-6'50'0,"-19"6"3"16,0 0-10-16,14-6-12 0,-14 6 0 16,0 0-10-16,0 0-12 0,16-7-33 0,-16 7-50 15,6-4-42-15,-6 4-45 0,0 0-84 16,0 0-404-16,12-6 123 0</inkml:trace>
  <inkml:trace contextRef="#ctx0" brushRef="#br0" timeOffset="-33921.08">21239 7108 1988 0,'0'0'42'0,"0"0"-6"0,0 0-3 15,0 0-14-15,0 0-19 0,18-5-27 0,-18 5-25 16,9-4-45-16,-9 4-100 0,0 0-362 16,0 0 251-16</inkml:trace>
  <inkml:trace contextRef="#ctx0" brushRef="#br0" timeOffset="-33759.63">21348 7100 1722 0,'0'0'80'0,"0"0"19"0,0 0 3 15,0 0-9-15,20 5-8 0,-20-5 2 16,0 0-5-16,0 0-9 0,0 0-17 16,0 0-29-16,0 0-43 0,20 0-42 0,-20 0-35 15,0 0-48-15,13 0-74 0,-13 0-414 16,0 0 153-16</inkml:trace>
  <inkml:trace contextRef="#ctx0" brushRef="#br0" timeOffset="-33047.49">21486 6950 1802 0,'0'0'-29'16,"0"0"17"-16,0 0 9 0,0 0 16 0,0 0 13 15,0 0 38-15,-2-25 0 0,2 25 10 16,0 0-7-16,0 0-8 0,0 0 3 15,0 0 5-15,0 0 7 0,0 0 6 0,0 0 5 16,0 0-1-16,0 0-3 0,0 0-12 16,0 0-6-16,0 0-7 0,-7 53-8 0,7-53-3 15,0 0-2-15,2 28-8 0,-2-28-4 16,5 16-3-16,-5-16-1 0,4 18-5 0,-4-18-1 16,7 15-3-16,-7-15-6 0,6 12-1 15,-6-12-11-15,8 8-1 0,-8-8-10 16,0 0-9-16,13 8-6 0,-13-8-7 15,0 0 10-15,0 0-13 0,0 0-2 0,0 0 2 16,32-23-8-16,-28 14 13 0,4-2-2 16,-8 11 7-16,11-29 14 0,-4 17 14 0,-1-4 24 15,0 3 21-15,-2 0 20 0,-4 13 15 16,9-19 9-16,-9 19-1 0,6-16-6 0,-6 16-8 16,6-13-10-16,-6 13-3 0,0 0-6 15,0 0-3-15,0 0-3 0,0 0-4 0,0 0 2 16,0 0 2-16,0 0 2 0,0 0-3 15,0 0 0-15,0 0-5 0,5 48-3 16,-5-35-5-16,0-13-2 0,2 26-6 0,-2-12-8 16,0-14-9-16,6 26-25 0,-1-12-28 15,-1-4-40-15,-4-10-44 0,10 22-47 16,-4-12-56-16,-2-5-89 0,4 4-649 0,-8-9-407 16</inkml:trace>
  <inkml:trace contextRef="#ctx0" brushRef="#br0" timeOffset="-32287.52">21795 6664 2788 0,'0'0'-151'0,"0"0"29"16,0 0 15-16,0 0 23 0,0 0 24 16,0 0 27-16,0 0 11 0,0 0 13 0,17-10 0 15,-17 10 9-15,0 0 3 0,0 0 8 16,0 0 15-16,0 0-9 0,0 0 16 0,0 0 1 15,0 0 4-15,19 27-1 0,-19-27-4 16,6 14-9-16,-6-14 4 0,6 19-7 16,-6-19-3-16,7 24-2 0,-2-8 7 0,-3 0-7 15,2-1 6-15,-2 1-2 0,2 2-10 16,0 1 9-16,-2-3-2 0,2 4 0 0,-2-1-5 16,1 2-3-16,1-2 1 0,-4 2 5 15,2-2 8-15,-2 0 5 0,3 0 4 16,-3 2 1-16,-3-3 3 0,3-18 3 0,-2 36-5 15,0-19 0-15,0-2 0 0,2-15 1 16,-7 31-3-16,3-16-2 0,0-2-4 0,4-13-2 16,-6 25-2-16,2-14-7 0,4-11 1 15,-9 19-12-15,9-19-21 0,-5 18-50 0,5-18-28 16,-4 15-47-16,4-15-56 0,0 0-115 16,-4 16-430-16,4-16-21 0</inkml:trace>
  <inkml:trace contextRef="#ctx0" brushRef="#br0" timeOffset="-31822.47">22108 7134 2112 0,'0'0'-65'0,"0"0"25"16,0 0 15-16,0 0 15 0,0 0 18 15,0 0 15-15,0 0 15 0,0 0 9 16,0 0 12-16,0 0-6 0,0 0-2 0,0 0-11 16,0 0 7-16,0 0-11 0,0 0 4 15,0 0-8-15,0 0-2 0,0 0 2 16,0 0-2-16,0 0 0 0,0 0-8 0,0 0 0 16,34-9-1-16,-34 9-2 0,0 0 6 15,28 0-1-15,-28 0 4 0,23 0 5 0,-23 0-5 16,21-2 2-16,-21 2-1 0,23-1-6 15,-23 1-3-15,22-3-11 0,-22 3-11 16,18-1-25-16,-18 1-25 0,0 0-33 0,22-3-32 16,-22 3-28-16,12-1-44 0,-12 1-92 15,0 0-354-15,0 0 145 0</inkml:trace>
  <inkml:trace contextRef="#ctx0" brushRef="#br0" timeOffset="-31503.71">22146 7060 1778 0,'0'0'-65'15,"-8"-7"12"-15,8 7 22 0,0 0 11 0,0 0 20 16,0 0 18-16,0 0 14 0,0 0 14 15,0 0 13-15,0 0 2 0,0 0-3 16,-11-15 2-16,11 15-4 0,0 0-8 0,0 0 8 16,0 0 10-16,0 0 5 0,0 0 8 15,0 0 11-15,0 0 3 0,37-4-4 0,-37 4-1 16,0 0-6-16,29-2-8 0,-29 2-10 16,23 2-9-16,-23-2-14 0,26-2-30 15,-26 2-51-15,21 0-42 0,-9 0-60 0,2 0-67 16,-14 0-157-16,18-1-315 0,-18 1 73 15</inkml:trace>
  <inkml:trace contextRef="#ctx0" brushRef="#br0" timeOffset="-30946.94">22564 7063 2046 0,'0'0'-4'0,"0"0"15"0,0 0 12 0,0 0-4 16,0 0 11-16,0 0 9 0,8-18-5 16,-8 18 4-16,0 0-9 0,0 0-3 15,0 0-13-15,0 0 1 0,0 0-2 0,0 0-6 16,0 0 11-16,0 0 6 0,0 0 6 16,0 0-2-16,0 0 13 0,0 0 5 15,0 0 1-15,0 0-3 0,0 0 5 0,0 0 6 16,0 0 7-16,-2 41-1 0,2-41 0 15,0 0 9-15,0 0 3 0,-10 24-2 0,10-24 3 16,-7 9 3-16,7-9 7 0,-9 12 3 16,9-12 3-16,-12 7 6 0,12-7 2 15,0 0 5-15,-19 8-4 0,19-8 4 0,0 0 1 16,-18 5-7-16,18-5-6 0,0 0-7 16,0 0-9-16,0 0 1 0,0 0-17 15,-18-16-7-15,18 16-10 0,0 0-11 16,0 0-8-16,8-30-9 0,-8 30-15 0,0 0-8 15,8-23-14-15,-8 23-13 0,9-14-17 16,-9 14-18-16,0 0-34 0,11-13-34 0,-11 13-37 16,8-2-45-16,-8 2-69 0,0 0-169 15,0 0-487-15,0 0-370 0</inkml:trace>
  <inkml:trace contextRef="#ctx0" brushRef="#br0" timeOffset="-24830.24">1106 4024 2654 0,'0'0'-205'0,"0"0"9"15,-1 9 19-15,1-9 20 0,0 0 24 16,0 0 26-16,0 0 18 0,0 0 29 16,0 0 21-16,0 0 19 0,0 0 3 0,0 0 15 15,0 0 21-15,0 0 8 0,0 0 17 16,0 0 26-16,0 0 8 0,0 0 19 0,0 0 11 15,0 0 11-15,0 0-12 0,0 0-2 16,0 0-13-16,0 0-11 0,0 0-5 16,0 0 2-16,0 0-7 0,0 0-2 0,0 0 0 15,0 0-1-15,0 0-7 0,0 0-7 16,0 0-9-16,0 0 0 0,0 0-7 0,32 1-7 16,-32-1 8-16,0 0-13 0,21 3-2 15,-21-3-4-15,17 2-1 0,-17-2-2 16,23 2-3-16,-23-2-1 0,21 4 5 0,-21-4-7 15,25 3 0-15,-8-1-2 0,-4 0-1 16,3 2 0-16,-16-4 2 0,36 4 0 16,-18-2-1-16,-2 2-5 0,4-3 5 0,-2 1-5 15,2 0-1-15,-4 0 1 0,1 2-3 16,1-2 2-16,-2 0 1 0,2 1-4 16,0 0-2-16,-2-1 1 0,-16-2 4 0,33 6-2 15,-16-3-2-15,-2-1 2 0,2 0-1 16,-17-2-1-16,30 3-3 0,-16-1 4 15,2 2-2-15,0-1 1 0,-16-3 2 0,26 1 1 16,-12 1-5-16,-14-2 4 0,25 4-2 0,-11-2 1 16,-14-2-1-16,21 1 1 0,-21-1 0 15,25 4-2-15,-25-4 4 0,21 3-1 16,-21-3-6-16,19 1 1 0,-19-1-10 0,19 2-1 16,-19-2-3-16,18 0 3 0,-18 0 1 15,0 0-2-15,20 0 4 0,-20 0 1 0,0 0 0 16,19 2 1-16,-19-2 2 0,0 0 3 15,0 0 5-15,0 0 0 0,19 0-3 16,-19 0-3-16,0 0 0 0,0 0-14 0,0 0-7 16,0 0-2-16,0 0-12 0,0 0-3 15,0 0-17-15,0 0-4 0,0 0-11 0,0 0 0 16,0 0 6-16,0 0-6 0,0 0 4 16,0 0 12-16,0 0 5 0,0 0 13 15,-32-31-1-15,32 31 19 0,0 0 2 0,-12-10 16 16,12 10 1-16,0 0 7 0,-12-13 1 15,12 13-1-15,0 0-2 0,-14-9 0 16,14 9-10-16,0 0 12 0,0 0-2 16,-13-11 1-16,13 11 1 0,0 0-16 0,0 0 11 15,0 0-2-15,-10-12-2 0,10 12 2 16,0 0 8-16,0 0 2 0,0 0-5 0,0 0 9 16,-15-5 3-16,15 5 13 0,0 0 3 15,0 0 2-15,0 0-1 0,0 0 3 0,0 0 0 16,0 0-5-16,-17-4-3 0,17 4 9 15,0 0-8-15,0 0 3 0,0 0-9 16,0 0-1-16,0 0-2 0,0 0 4 0,0 0-4 16,0 0-3-16,0 0-1 0,0 0-8 15,0 0 3-15,0 0 2 0,0 0-8 16,42 19 5-16,-42-19 3 0,13 9-5 0,-13-9-1 16,16 10 0-16,-16-10-3 0,14 10 6 15,-14-10-6-15,13 11-4 0,-5-6-23 0,-8-5 3 16,13 12 0-16,-13-12-1 0,13 7 0 15,-13-7 2-15,12 10 5 0,-12-10 0 16,11 8 11-16,-11-8 1 0,0 0-2 0,11 9-1 16,-11-9 5-16,0 0-1 0,10 8 13 15,-10-8 1-15,0 0 0 0,0 0 4 0,0 0 5 16,8 10 8-16,-8-10 11 0,0 0 19 16,0 0 8-16,0 0 5 0,0 0 9 15,0 0 2-15,-16 29-1 0,16-29-2 0,-18 14-11 16,10-9-5-16,8-5-8 0,-19 16-5 15,11-10-8-15,8-6-12 0,-19 13-25 16,10-6-36-16,9-7-56 0,-14 10-44 0,10-4-64 16,4-6-129-16,-16 4-504 0,16-4-163 15</inkml:trace>
  <inkml:trace contextRef="#ctx0" brushRef="#br0" timeOffset="-24093.68">2224 3765 2341 0,'0'0'-99'0,"8"-18"27"16,-8 18 19-16,0 0 16 0,11-11 9 0,-11 11 1 15,0 0 14-15,0 0 13 0,0 0-11 16,9-13 9-16,-9 13-6 0,0 0 2 15,0 0 0-15,0 0-6 0,0 0 4 0,0 0 8 16,0 0 0-16,0 0 13 0,0 0 6 16,0 0 8-16,0 0 15 0,0 0 23 0,0 0 4 15,0 0 10-15,0 0-10 0,0 0 3 16,-13 53-8-16,9-40 0 0,4-13-4 0,-7 28 4 16,5-11-6-16,0 2 1 0,-2 1-2 15,2-1-2-15,0 3-1 0,0-2 1 16,-2 5 0-16,2-2-4 0,-2 1-6 15,0 1 5-15,1 0-7 0,0 0 0 0,-1-1-5 16,2 2-2-16,-2 0-6 0,2-1-2 0,-2-1-5 16,0 1 3-16,-1 0-9 0,-1-2 5 15,2 1-7-15,-1 0-1 0,1-1 3 16,0-1 1-16,0-1 1 0,-1-2 4 0,3 0-3 16,-1 0 4-16,2 0 0 0,-1-2-3 15,0 0-3-15,0-1-2 0,2-16 2 16,0 24-4-16,0-24-3 0,0 23-8 0,0-23-21 15,0 19-34-15,0-19-42 0,2 16-41 16,0-11-65-16,-2-5-105 0,0 0-600 16,0 0-294-16</inkml:trace>
  <inkml:trace contextRef="#ctx0" brushRef="#br0" timeOffset="-22489.53">2258 3602 2630 0,'0'0'-97'16,"0"0"22"-16,0 0 10 0,0 0 8 0,0 0 9 15,0 0 19-15,-6-18 9 0,6 18 7 16,0 0 9-16,0 0-1 0,0 0-4 0,0 0 2 15,0 0 11-15,0 0 0 0,0 0 4 16,0 0 6-16,23-12 5 0,-23 12 2 16,0 0-1-16,22 0-3 0,-22 0-1 0,20 2 1 15,-20-2-8-15,28 1 2 0,-9-1-5 16,0 3 1-16,2-2-5 0,6 2-11 16,5-3-17-16,0 0 9 0,0 2-9 0,4-2 7 15,-3 0-1-15,3 0-5 0,3 1 5 16,-3-1-2-16,2 0 2 0,5 2 6 15,-5-4 1-15,4 4-1 0,1-4 12 0,-1 2-15 16,0 0-2-16,0-1-3 0,-2 1 3 16,2 0 3-16,1-2-3 0,-5 2 12 0,-2-3 3 15,0 3-3-15,0 0 11 0,0 0 10 16,0-1 2-16,-2 1 17 0,0 0-3 16,0-3 2-16,-5 3-2 0,3 0-4 0,-4 0-2 15,-3-1 16-15,1 1 16 0,-4 0-6 16,0-2-7-16,-1 2 3 0,-2-2-13 0,-19 2-3 15,35-2 5-15,-19 2-14 0,-16 0 0 16,27-2-2-16,-27 2-12 0,26 0 11 16,-26 0-5-16,20 0-2 0,-20 0-1 0,20 2 3 15,-20-2-7-15,19 2 2 0,-19-2-1 16,17 2 3-16,-17-2-4 0,15 6 0 0,-15-6 3 16,0 0-6-16,16 6 4 0,-16-6 2 15,0 0-6-15,16 7-2 0,-16-7 2 0,0 0 7 16,10 6 0-16,-10-6 11 0,0 0-8 15,10 9 10-15,-10-9-4 0,0 0 7 16,5 14 1-16,-5-14 6 0,0 0-4 16,0 21 5-16,0-21-1 0,0 0-1 0,-3 26 0 15,3-26-1-15,-4 24-2 0,0-12 1 16,0 2-3-16,4-14-3 0,-6 33-1 16,2-17-5-16,2 2 1 0,-3 0 0 0,3 1-4 15,-2 1-3-15,-1 2 3 0,3-1-6 16,-2 6 4-16,2-2-4 0,-2-1 3 0,2 1-1 15,0 2-3-15,0 0-3 0,2 0 0 16,0-4 1-16,-3 6-4 0,3-4 2 0,-2 4 2 16,2-3 2-16,0 1-8 0,2 0 8 15,-4 0-4-15,2 0 1 0,0-5-2 16,0 3-2-16,0-2 0 0,0-1 5 0,0 1-5 16,0-1-5-16,0 1 8 0,0-3-3 15,0 1-1-15,0 0-5 0,-2-2 1 0,2 0-8 16,0 0-1-16,0-2-1 0,0-17 1 15,2 33 1-15,-2-20 0 0,0 3 3 16,0-16-3-16,0 24 2 0,0-24 1 0,0 23 1 16,0-23 0-16,2 20 1 0,-2-20-4 15,0 16 2-15,0-16-9 0,0 0 6 16,0 22-1-16,0-22 1 0,0 0 4 0,-4 14-2 16,4-14 4-16,0 0 7 0,-12 10-8 15,12-10 0-15,0 0 2 0,-20 4-1 0,20-4 1 16,-18 0 2-16,18 0-1 0,-24 0-2 15,24 0 1-15,-25-4 4 0,25 4-2 16,-30-2 0-16,14 0-1 0,16 2 1 0,-37-4 0 16,18 1-1-16,2 1-4 0,-4 0 12 15,2 0-11-15,-3-2 3 0,4 2 3 16,-1 1-2-16,-3-4-3 0,2 4 5 0,-2-1-2 16,1-2 6-16,0 2-7 0,0 0 5 15,-1 2-5-15,2-3 0 0,-2 0 0 16,1 2-7-16,-3-2-6 0,4 0 0 0,-2 1-9 15,3 0 7-15,-2 0-2 0,-2 1 10 16,1-1-3-16,2-2 1 0,-2 2 3 0,1 0 0 16,-3 0-1-16,6 0 7 0,-3 0-8 15,-3-1 9-15,6 0-2 0,-4 1 3 0,1 0-4 16,0 1 1-16,2-3-2 0,-3 2-3 16,4 0-13-16,-4-1-6 0,1 0-9 15,2 2-4-15,0-4 9 0,-3 4-4 0,4-2 6 16,-1 0 2-16,0 1 5 0,0 0 3 15,-1 0 6-15,2 0 18 0,-2 0-10 0,20 2 25 16,-33-3-2-16,15 1-3 0,2-1 5 16,16 3 1-16,-28-4-10 0,28 4 3 15,-25-1 6-15,25 1-8 0,-24-3-3 0,24 3 6 16,-22-1 1-16,22 1 3 0,-22 0-2 16,22 0 3-16,-21 0 0 0,21 0-4 0,-19-2 4 15,19 2-5-15,0 0 0 0,-29 2-2 16,29-2 5-16,-20-2-3 0,20 2 1 0,0 0 6 15,-25 0-6-15,25 0 3 0,0 0-4 16,-26-2-3-16,26 2-6 0,0 0 6 16,-23 2-4-16,23-2 1 0,0 0-4 15,0 0 1-15,-23-2-1 0,23 2 1 0,0 0 0 16,-17 2 2-16,17-2-3 0,0 0 2 16,0 0-3-16,0 0 2 0,-23 2-4 15,23-2 0-15,0 0-27 0,0 0-28 0,0 0-26 16,0 0-23-16,-20 0-32 0,20 0-46 15,0 0-112-15,-13-2-390 0,13 2 71 0</inkml:trace>
  <inkml:trace contextRef="#ctx0" brushRef="#br0" timeOffset="-21330.93">3888 4176 1854 0,'0'0'-98'0,"0"0"17"15,0 0 11-15,0 0 15 0,0 0 13 0,0 0 1 16,0 0-1-16,0 0 2 0,0 0 8 16,0 0 2-16,0 0 6 0,0 0 14 15,0 0 5-15,0 0 12 0,0 0 0 0,0 0 8 16,0 0 4-16,0 0-5 0,47-4 3 16,-47 4 0-16,0 0-1 0,25 0-10 0,-25 0 12 15,23-2-3-15,-23 2-1 0,23 0 6 16,-23 0 5-16,30-1 4 0,-10 1 18 15,-20 0 2-15,35 0 4 0,-16 0 16 16,2-3-8-16,1 3 20 0,-1 0-3 0,0 0-9 16,0-1-11-16,1 1-1 0,0 0-8 15,2-2-3-15,-1 2-7 0,-1 0-3 0,0 0-10 16,2 0-2-16,-1 0-1 0,-1 2-3 16,-2-2 1-16,4 0-4 0,-5 1-4 15,2-1-5-15,0 0 6 0,-1 3-8 0,0-3 4 16,0 1-7-16,1-1 9 0,-2 2 3 15,0-2-9-15,1 2 3 0,0 0-3 0,-1 0 3 16,0-1-7-16,-2 2 4 0,3-2-5 16,-20-1 13-16,31 4-3 0,-16-4-6 0,-15 0-2 15,27 2 9-15,-14 0-6 16,-13-2 4-16,23 2-2 0,-23-2 3 0,19 2 4 16,-19-2-3-16,17 2 0 0,-17-2 2 0,0 0-2 15,19 1-2-15,-19-1 9 0,0 0-10 16,0 0-7-16,0 0 6 0,22 3-9 15,-22-3-9-15,0 0-12 0,0 0-11 0,0 0-39 16,0 0-22-16,10 4-24 0,-10-4-44 16,0 0-76-16,0 0-398 0,0 0 141 0</inkml:trace>
  <inkml:trace contextRef="#ctx0" brushRef="#br0" timeOffset="-20714.53">4476 4069 1735 0,'0'0'-73'16,"0"0"26"-16,0 0 26 0,0 0 14 15,0 0 17-15,-14-6 15 0,14 6 3 0,0 0 17 16,0 0 21-16,0 0-10 0,0 0-9 15,0 0 11-15,0 0-21 0,0 0-6 0,0 0 4 16,0 0-3-16,0 0 1 0,0 0-9 16,0 0-6-16,0 0-3 0,0 0-1 0,0 0-3 15,0 0-3-15,0 0-4 0,0 0 3 16,0 0-9-16,0 0 0 0,46 14-1 16,-46-14 5-16,15 4-1 0,-15-4-1 0,17 3 5 15,-17-3-3-15,15 4-4 0,-15-4-3 16,0 0 4-16,19 7 2 0,-19-7 1 15,0 0 20-15,15 3-8 0,-15-3 4 16,0 0 0-16,0 0-5 0,0 0 1 0,14 4 11 16,-14-4 0-16,0 0-1 0,0 0 10 15,0 0 2-15,0 0 10 0,0 0 12 0,7 13 15 16,-7-13 9-16,0 0-1 0,0 0 5 16,0 0-3-16,-25 28 3 0,18-20-1 15,7-8 1-15,-17 18-2 0,5-9-11 0,1 2-5 16,0-2-12-16,1 1-9 0,-3-1-20 15,0 4-37-15,0-4-40 0,1 0-59 0,2 2-56 16,-2-4-55-16,0 0-136 0,2 1-459 16,3-3-135-16</inkml:trace>
  <inkml:trace contextRef="#ctx0" brushRef="#br0" timeOffset="-14273.35">1254 3532 94 0,'0'0'100'0,"0"0"-36"0,-8-5-30 15,8 5-7-15,0 0-25 0,0 0-21 0,0 0-6 16,0 0 0-16,0 0 4 0,0 0-1 16,0 0 1-16,0 0 11 0,0 0 12 15,0 0 0-15,0 0 8 0,0 0-3 0,-12-4 1 16,12 4 12-16,0 0 5 0,0 0 0 16,0 0 15-16,0 0 4 0,0 0 13 15,0 0 15-15,0 0 1 0,0 0 4 0,0 0 2 16,0 0 6-16,0 0-4 0,0 0-3 15,0 0-1-15,0 0 2 0,0 0 6 16,0 0 0-16,0 0 11 0,0 0 13 0,0 0 2 16,0 0 6-16,0 0-9 0,0 0 2 15,0 0-8-15,0 0 1 0,-13-14-8 0,13 14-7 16,0 0-5-16,0 0-4 0,0 0-4 16,0 0 3-16,0 0-4 0,0 0-7 15,0 0-3-15,0 0-10 0,0 0-7 0,0 0 0 16,0 0-10-16,0 0-2 0,0 0-9 15,0 0 1-15,0 0-2 0,0 0-2 0,0 0-1 16,0 0 4-16,0 0-4 0,0 0-3 16,-12 32-1-16,12-32 5 0,-3 18-9 15,3-18 3-15,-2 16-6 0,2-16 4 0,-2 18-4 16,2-18 2-16,-2 21-3 0,2-21-2 16,2 19-3-16,-2-19 2 0,0 0-6 0,4 24 3 15,-4-24-1-15,3 16 2 0,-3-16-4 16,8 14-1-16,-8-14 2 0,6 11-6 15,-6-11 2-15,0 0-6 0,15 9 2 0,-15-9 3 16,0 0-5-16,12 6 3 0,-12-6 3 16,0 0 4-16,0 0-8 0,0 0-2 0,0 0 4 15,33-14 4-15,-33 14-1 0,9-8 8 16,-9 8-7-16,13-14 4 0,-13 14-6 16,8-15 2-16,-8 15-1 0,12-16 2 0,-12 16-1 15,8-17 0-15,-8 17 2 0,9-15-5 16,-9 15 2-16,8-17 3 0,-8 17 0 15,5-15 2-15,-5 15-6 0,7-16 2 0,-7 16 2 16,6-15-2-16,-6 15 1 0,8-13-1 16,-8 13 3-16,0 0 1 0,6-18 5 0,-6 18 4 15,0 0 5-15,6-15 3 0,-6 15 3 16,0 0 1-16,5-10 5 0,-5 10-3 16,0 0-4-16,0 0-3 0,0 0-2 15,0 0 0-15,0 0-1 0,0 0 2 0,0 0 9 16,0 0 11-16,0 0 3 0,0 0 1 15,0 0 2-15,0 0 2 0,0 0 3 0,0 0 5 16,0 0-5-16,10 41-2 0,-10-41 0 16,4 23-1-16,-2-10-4 0,3 0-5 0,-5-13-4 15,6 30-2-15,-2-11-7 0,1-3-14 16,3 1-25-16,-2 0-41 0,0 1-47 16,5 1-63-16,-2-1-70 0,-1-4-106 0,4 3-185 15,0-3-374-15,-5-3-285 0</inkml:trace>
  <inkml:trace contextRef="#ctx0" brushRef="#br0" timeOffset="-11997.61">4610 3509 2664 0,'0'0'-113'0,"0"0"11"0,0 0 7 0,-2 23 5 15,2-23 10-15,0 0 10 0,0 0 3 16,10 21 15-16,-10-21-8 0,11 12 7 0,-11-12 7 16,13 5 7-16,-13-5 3 0,14 8 21 15,-14-8 17-15,18 1 8 0,-18-1 16 16,0 0 13-16,25 5 9 0,-25-5-5 0,17-2-1 15,-17 2 1-15,0 0-6 0,25-7 3 16,-25 7 16-16,18-5-4 0,-18 5 15 16,14-5-5-16,-14 5 10 0,12-10 10 0,-12 10 13 15,13-9 11-15,-13 9 11 0,11-10 0 16,-11 10-6-16,0 0-6 0,15-12-10 0,-15 12-6 16,0 0-8-16,8-9-4 0,-8 9 0 15,0 0-9-15,0 0-1 0,10-10-4 16,-10 10-3-16,0 0-3 0,0 0-12 0,0 0-4 15,0 0-4-15,0 0-5 0,0 0-1 16,0 0-3-16,0 0 0 0,0 0-3 0,20 19-1 16,-20-19-4-16,4 19-3 0,-4-19-3 15,2 25 0-15,0-11-1 0,0 2 1 16,-2 1-3-16,2 2-2 0,-2 0 0 0,0-1-1 16,0 3 4-16,0-2-4 0,2 2-1 15,-2 0-2-15,0 0 1 0,0-2 1 16,2 0-1-16,-2-2-4 0,0-17 4 0,-2 33 0 15,0-18 7-15,0 0 12 0,2-15 9 16,-6 23 4-16,6-23 5 0,-8 19 2 0,2-10 5 16,6-9 3-16,-14 14 3 0,14-14 2 15,-14 9 5-15,14-9 7 0,-15 3-6 16,15-3 16-16,0 0-18 0,0 0-13 0,0 0-24 16,-28-18-19-16,26 13-29 0,2 5-43 15,0-19-56-15,0 19-68 0,15-22-71 0,-6 12-97 16,1-3-188-16,5 0-73 0,-1 1-287 15,2 3-296-15</inkml:trace>
  <inkml:trace contextRef="#ctx0" brushRef="#br0" timeOffset="38983.24">16674 8105 513 0,'0'0'219'0,"0"0"-48"0,0 0-33 16,0 0-19-16,0 0-25 0,-14-10 1 0,14 10-11 15,0 0 3-15,0 0 8 0,0 0 0 16,0 0 4-16,0 0 0 0,0 0 8 15,0 0 9-15,0 0 9 0,0 0 4 0,0 0 9 16,0 0-4-16,0 0-6 0,0 0 3 16,0 0-7-16,0 0-11 0,0 0-8 0,0 0 0 15,0 0-5-15,0 0-10 0,0 0-11 16,0 0-8-16,0 0-7 0,0 0-6 16,-16 29-6-16,16-29-5 0,0 0-6 0,6 23-3 15,-6-23-6-15,0 0-1 0,4 25-4 16,-4-25-3-16,6 13-1 0,-6-13-4 15,4 15-3-15,-4-15 0 0,0 0-3 0,6 17 1 16,-6-17-2-16,0 0 1 0,11 12-4 16,-11-12-2-16,0 0 2 0,13 6-5 0,-13-6 1 15,0 0-3-15,0 0 3 0,0 0-4 16,25-6 0-16,-25 6-1 0,0 0-1 16,20-12 2-16,-20 12-2 0,12-10 0 0,-12 10 1 15,12-11 0-15,-12 11 2 0,11-13 2 16,-11 13 1-16,11-9 2 0,-11 9-5 0,8-14 3 15,-8 14-1-15,9-9 5 0,-9 9-7 16,0 0 3-16,6-18-3 0,-6 18 0 16,0 0 1-16,4-16-1 0,-4 16 1 0,0 0 2 15,4-14 7-15,-4 14 5 0,0 0 4 16,0 0 4-16,0 0 5 0,2-17 3 16,-2 17 0-16,0 0 4 0,0 0-3 0,0 0 1 15,0 0-1-15,0 0 0 0,0 0-4 16,0 0-1-16,2-18-6 0,-2 18-2 0,0 0-4 15,0 0 1-15,0 0-1 0,0 0 1 16,0 0 1-16,0 0-4 0,0 0 2 16,0 0 3-16,0 0-1 0,0 0 2 0,0 0 0 15,0 0 3-15,7 49-4 0,-7-49-2 16,0 18-3-16,0-18 7 0,0 20-10 0,0-20-1 16,0 26-1-16,2-15-1 0,-2-11 1 15,0 27-1-15,3-13 2 0,-3-14-4 16,4 28 0-16,-2-12-3 0,0 0 0 0,0 0 1 15,2-2 0-15,-2 4 0 0,2-2 2 16,-2-1-2-16,2 0 2 0,-2 1-5 0,1 0 2 16,-1 0-3-16,-2-16 0 0,0 28 3 15,2-14-2-15,-2-14 7 0,-2 26-5 16,0-12 3-16,2-14 1 0,-7 22-17 0,3-10 1 16,4-12 1-16,-10 23 3 0,4-11 6 15,-3-3 1-15,9-9 9 0,-17 19-2 0,4-11 0 16,3-1 0-16,-3-1 3 0,13-6 1 15,-27 8 7-15,13-5 2 0,14-3-7 0,-22 4 0 16,22-4 0-16,-24-2 1 0,24 2-5 16,-19-9-4-16,19 9-2 0,-12-14-6 15,12 14-14-15,-4-19-12 0,4 8-16 16,0 11-29-16,6-24-32 0,0 9-45 0,2 0-54 16,1-1-38-16,1 3-29 0,-1 0-52 0,0-2-128 15,-1 2-133-15,0 0-323 0,-2-1-291 16</inkml:trace>
  <inkml:trace contextRef="#ctx0" brushRef="#br0" timeOffset="40441.99">16983 7692 2584 0,'0'0'-138'0,"0"0"25"16,0 0 20-16,0 0 14 0,0 0 24 0,0 0 18 16,0 0 6-16,0 0 18 0,0 0 6 15,0 0 4-15,0 0 18 0,0 0-4 16,0 0 14-16,0 0 13 0,0 0 3 0,0 0 1 15,0 0 5-15,0 0 4 0,0 0-8 16,0 0 2-16,0 0 5 0,0 0-1 0,0 0-1 16,0 0 0-16,0 0-2 0,0 0 1 15,0 0-10-15,0 0 2 0,0 0 2 16,-40 24 3-16,40-24-3 0,-10 13 0 16,2-4-4-16,8-9 1 0,-11 16 2 0,4-6-5 15,7-10-4-15,-8 20 1 0,8-20-3 0,-4 22-2 16,4-22-3-16,0 21-2 0,0-21-4 15,0 23-2-15,0-23-1 0,2 21-1 0,2-10-6 16,-4-11-4-16,6 18-16 0,-6-18-21 16,11 17-23-16,-11-17-22 0,11 15-23 15,-7-10-22-15,2 0-47 0,-6-5-67 0,10 7-534 16,-10-7-64-16</inkml:trace>
  <inkml:trace contextRef="#ctx0" brushRef="#br0" timeOffset="41165.94">17106 7793 2197 0,'0'0'-82'0,"0"0"20"0,0 0 18 15,0 0 4-15,0 0 22 0,0 0 2 0,0 0 5 16,0 0 0-16,0 0 6 0,0 0-3 16,0 0 6-16,0 0 12 0,0 0 16 15,0 0 9-15,0 0 6 0,0 0-2 0,0 0 5 16,0 0-3-16,0 0 3 0,0 0 1 15,-25 30-3-15,25-30 8 0,-5 19-6 16,5-19 3-16,-4 19 0 0,4-19-3 0,-4 19-5 16,4-19-4-16,-2 19 2 0,2-19-8 15,-2 18-2-15,2-18 1 0,-4 12-10 0,4-12 1 16,0 0 1-16,-4 18 8 0,4-18-4 16,0 0 11-16,0 0 4 0,-2 20 0 0,2-20 3 15,0 0-2-15,0 0-5 0,0 0-5 16,0 0 3-16,0 0-9 0,0 0-5 15,0 0 5-15,0 0-3 0,0 0 2 0,0 0-1 16,0 0 12-16,0 0 4 0,20-42 16 16,-20 42-8-16,7-13-1 0,-7 13-2 0,6-13 0 15,-6 13-1-15,9-15-5 0,-9 15-2 16,6-13-7-16,-6 13-2 0,7-13-3 16,-7 13-4-16,10-11 0 0,-10 11-3 0,8-9-3 15,-8 9-1-15,0 0-1 0,14-13-2 16,-14 13-4-16,0 0 3 0,10-10-2 0,-10 10-4 15,0 0 1-15,0 0 3 0,12-7-4 16,-12 7 3-16,0 0-5 0,0 0 8 16,0 0 4-16,0 0 5 0,0 0 2 0,0 0 7 15,24 17-1-15,-24-17 3 0,6 11-1 16,-6-11 2-16,4 15-3 0,-4-15 8 16,5 18-8-16,-5-18 1 0,2 18-3 15,-2-18-2-15,2 19-2 0,-2-19-2 0,2 21-1 16,-2-21-3-16,4 20-6 0,-4-20-6 15,2 17-17-15,-2-17-24 0,4 15-31 0,-4-15-40 16,3 14-45-16,-1-7-58 0,-2-7-84 16,0 0-182-16,6 8-407 0,-6-8-258 0</inkml:trace>
  <inkml:trace contextRef="#ctx0" brushRef="#br0" timeOffset="41639.72">17381 7660 2511 0,'0'0'-109'0,"0"0"28"16,0 0 22-16,0 0 5 0,0 0 16 15,0 0 13-15,0 0 27 0,0 0 2 0,0 0 7 16,0 0 3-16,0 0 4 0,0 0-9 16,0 0 8-16,0 0 0 0,-2 52 14 15,6-35 22-15,1 0 2 0,-1 4 16 16,-2-4-4-16,3 7 2 0,-3-4-3 0,0 2-7 16,0 1-3-16,0-3-6 0,-2 1-8 15,-2 2-3-15,2-4-5 0,-4 2-11 0,2-2-31 16,-5-1-40-16,1 0-44 0,-1-2-51 0,-3-1-57 15,2-2-157-15,-6-2-307 0,4 1 102 16</inkml:trace>
  <inkml:trace contextRef="#ctx0" brushRef="#br0" timeOffset="42412.1">17411 8427 1906 0,'-17'8'-55'0,"17"-8"9"0,0 0 15 0,0 0 15 15,0 0 19-15,0 0 15 0,0 0 26 16,0 0 4-16,0 0 2 0,0 0 8 16,0 0 4-16,0 0 12 0,0 0 5 15,0 0 9-15,0 0 12 0,36 9-4 0,-36-9 1 16,18 2-8-16,-18-2-5 0,22 0-10 16,-22 0-7-16,26 1-7 0,-13 2-3 15,-13-3-9-15,29 0-1 0,-29 0-5 0,27 0-7 16,-13 0-5-16,-14 0-4 0,23 0-17 0,-23 0-26 15,19 0-29-15,-19 0-40 0,0 0-39 16,23-3-32-16,-23 3-40 0,0 0-120 16,6-7-402-16,-6 7 18 0</inkml:trace>
  <inkml:trace contextRef="#ctx0" brushRef="#br0" timeOffset="42643.57">17515 8360 2066 0,'0'0'-40'0,"0"0"20"0,-19-7-1 0,19 7 7 16,0 0 14-16,0 0 1 0,0 0 6 16,0 0 5-16,-15-7 3 0,15 7-3 0,0 0 3 15,0 0 4-15,0 0 25 0,0 0 10 16,0 0 19-16,0 0 2 0,0 0 6 16,0 0-1-16,0 0-9 0,0 0-12 15,0 0-6-15,0 0-6 0,57-1-7 0,-57 1-18 16,25-2-41-16,-25 2-31 0,28 0-41 0,-11 0-30 15,-17 0-39-15,34-2-70 0,-22-1-427 16,4 3 112-16</inkml:trace>
  <inkml:trace contextRef="#ctx0" brushRef="#br0" timeOffset="44028.86">18150 8154 1833 0,'0'0'-42'0,"0"0"29"0,0 0 13 16,0 0 14-16,0 0 24 0,0 0 32 0,0 0 17 16,0 0 25-16,0 0 6 0,0 0 10 15,0 0-21-15,0 0-3 0,0 0-9 16,0 0-3-16,0 0-2 0,0 0-4 0,0 0-5 16,9-29 2-16,-9 29-6 0,0 0-3 15,10-8-9-15,-10 8-3 0,0 0-3 16,10-14-5-16,-10 14 1 0,6-13-6 0,-6 13-4 15,8-14-6-15,-8 14-3 0,6-21-5 0,0 10-1 16,-4-4-8-16,-2 15 2 0,8-29-4 16,-3 11-1-16,-1 3-4 0,-2 0 0 15,-2 15-4-15,6-30 1 0,-6 16-4 0,0 14 3 16,5-24 1-16,-5 11 0 0,0 13 2 16,0-21-1-16,0 21-3 0,0-22 0 15,0 22 1-15,0-17-1 0,0 17-3 0,0 0 1 16,-7-21-2-16,7 21-1 0,-6-13-1 15,6 13 3-15,0 0-6 0,-11-13 1 0,11 13 2 16,0 0-3-16,-16-8 3 0,16 8 1 16,0 0-3-16,-20-2 2 0,20 2-6 15,0 0 2-15,0 0 0 0,0 0 3 0,-31 6-3 16,31-6 2-16,-13 9 0 0,13-9-1 16,-13 14 0-16,13-14 1 0,-12 16-3 0,6-5 0 15,-1 0 2-15,7-11 4 0,-7 29 2 16,3-14-4-16,2 0-1 0,0 4-1 15,0-1-1-15,4 0 3 0,-2 1-2 0,0 1 0 16,0-1 2-16,0 3 1 0,-2-2 0 16,4 0 5-16,-4 1 1 0,0-2 5 15,2 3-2-15,0-1 3 0,-2-4-1 0,0 3-1 16,0 0 2-16,-2-4-1 0,-1 2-3 16,3 1 1-16,-5-4-1 0,5 1-1 15,-2 1-3-15,0 0 0 0,0-2 1 0,0 0 1 16,-3-1-11-16,7-14-12 0,-6 24-37 15,2-12-45-15,4-12-59 0,-7 19-64 0,7-19-87 16,-8 13-196-16,1-7-404 0,7-6-291 16</inkml:trace>
  <inkml:trace contextRef="#ctx0" brushRef="#br0" timeOffset="44252.57">17975 8351 2695 0,'0'0'-49'16,"2"-16"24"-16,-2 16-9 0,0 0 25 16,10-13 5-16,-10 13 14 0,0 0 23 15,17-9 17-15,-17 9 6 0,21-7-4 0,-8 4-1 16,-13 3-5-16,32-6-4 0,-16 2-10 16,4 1-3-16,-4 1-19 0,3 0-36 0,1-2-31 15,-2 0-33-15,-18 4-27 0,36-6-33 16,-19 3-71-16,1-3-144 0,-2 0-257 15,-2-2 163-15</inkml:trace>
  <inkml:trace contextRef="#ctx0" brushRef="#br0" timeOffset="44576.08">18476 8035 1736 0,'0'0'-54'0,"0"0"22"15,0 0 14-15,0 0 0 0,0 0 29 0,0 0 14 16,0 0 17-16,0 0 19 0,0 0 11 16,0 0-1-16,-36 28 10 0,30-15 2 15,-1 1 8-15,1 1-14 0,0 0 3 0,2 3-9 16,-3-2-4-16,2 0-5 0,3 3-1 15,0-2-13-15,2 2 5 0,0-19-12 0,0 34 1 16,4-16 1-16,1-2-9 0,-1 1-2 16,1 1-2-16,1-3-11 0,0-1-28 15,3-1-54-15,-1 0-41 0,-2-1-38 0,1-4-58 16,-7-8-147-16,13 12-300 0,-7-8 126 16</inkml:trace>
  <inkml:trace contextRef="#ctx0" brushRef="#br0" timeOffset="45529.91">18639 8074 1823 0,'0'0'-41'0,"0"0"15"0,0 0 11 0,-15-11 4 15,15 11 14-15,0 0 9 0,0 0 19 16,0 0 5-16,0 0 5 0,0 0 2 0,0 0 3 16,0 0 2-16,0 0 4 0,0 0-7 15,0 0-3-15,0 0-2 0,0 0-8 16,0 0 0-16,0 0-3 0,0 0 0 0,0 0-1 16,23 36-11-16,-23-36 9 0,0 0-6 15,15 10-8-15,-15-10 11 0,13 4-8 16,-13-4-4-16,0 0 10 0,0 0-15 0,25-3 0 15,-25 3 3-15,0 0 3 0,0 0 12 0,26-7 5 16,-26 7 14-16,10-6 6 0,-10 6 13 16,11-10-2-16,-11 10-7 0,0 0 5 15,10-16 5-15,-10 16 1 0,0 0 2 0,9-16-1 16,-9 16-8-16,0 0 3 0,4-13-8 16,-4 13-7-16,0 0-1 0,0 0-7 15,5-13-5-15,-5 13-4 0,0 0-3 0,0 0-4 16,0 0-4-16,0 0 0 0,0 0 2 15,0 0-6-15,0 0-2 0,0 0-2 0,0 0-1 16,0 0 0-16,0 0 1 0,0 0 1 16,-13 51-4-16,13-51 1 0,-3 25-4 15,3-25-1-15,3 30 1 0,-1-12 0 16,0-1 2-16,0 2-7 0,0-2 4 0,3 2-4 16,-3-2 1-16,2 2 1 0,-2-1-5 15,2 0 2-15,-2 1 3 0,0 0-2 16,2 0 1-16,-2-1-1 0,-2-2-3 0,2 2 3 15,0-1 0-15,-2-17 2 0,0 32-1 16,0-18 4-16,0-14-2 0,-4 24-1 0,0-13 9 16,4-11 5-16,-8 20 4 0,0-11 1 15,8-9 4-15,-18 14 13 0,8-8 1 0,10-6 3 16,-23 7 7-16,23-7 9 0,-22 1 2 16,22-1-6-16,-20-3-6 0,20 3 0 15,-20-11-9-15,20 11-4 0,-17-20-16 0,13 10-17 16,-2-4-24-16,6 14-35 0,-2-29-32 15,2 29-42-15,6-30-34 0,0 13-55 0,5-2-67 16,-1-1-124-16,2 4-457 0,0-3-234 16</inkml:trace>
  <inkml:trace contextRef="#ctx0" brushRef="#br0" timeOffset="47112.57">18851 7712 2467 0,'0'0'-132'0,"0"0"30"0,0 0 22 0,0 0 14 16,0 0 21-16,0 0 13 0,0 0 21 16,0 0 7-16,0 0 8 0,0 0 7 15,0 0-1-15,0 0 9 0,0 0 11 0,0 0-6 16,-5-20 3-16,5 20-10 0,0 0-7 15,0 0 7-15,0 0 2 0,0 0 6 0,0 0-4 16,0 0 9-16,0 0 6 0,0 0-12 16,0 0 5-16,0 0-9 0,-8 46 9 15,8-46-6-15,0 0-6 0,-2 29-1 0,2-29 9 16,2 17-13-16,-2-17 0 0,2 22 4 16,-2-22-20-16,4 17-29 0,0-8-28 0,-1-1-44 15,-3-8-70-15,10 11-137 0,-3-5-271 16,-7-6 216-16</inkml:trace>
  <inkml:trace contextRef="#ctx0" brushRef="#br0" timeOffset="47950.24">18993 7741 1637 0,'0'0'-63'16,"0"0"12"-16,0 0 12 0,0 0 24 15,0 0 13-15,0 0 16 0,0 0 6 0,0 0 7 16,0 0-7-16,0 0 1 0,0 0-3 16,-2 46-3-16,2-46 3 0,0 0 2 0,0 21-5 15,0-21 2-15,0 0 0 0,2 17-9 16,-2-17 3-16,0 0 1 0,0 0 1 15,4 15 7-15,-4-15 0 0,0 0-4 0,0 0-3 16,0 0-1-16,0 0 1 0,18 0-10 16,-18 0 0-16,0 0 4 0,0 0-7 0,24-19 5 15,-24 19 16-15,13-11 5 0,-13 11 7 16,10-14 14-16,-10 14 12 0,13-12 14 16,-13 12 14-16,11-9-2 0,-11 9-10 0,6-11-7 15,-6 11-12-15,0 0-2 0,0 0-8 16,10-10-3-16,-10 10-15 0,0 0 2 15,0 0-7-15,0 0 4 0,0 0-2 0,0 0 5 16,0 0-10-16,0 0-1 0,0 0-1 16,0 0-4-16,0 0 0 0,0 0 4 15,0 0-4-15,0 0 3 0,0 0 4 0,0 0 2 16,0 0 1-16,0 0-1 0,0 0-2 16,0 0-3-16,0 0 2 0,0 0-7 0,0 0 2 15,0 0-4-15,0 0-1 0,0 0 0 16,11 29-1-16,-11-29 0 0,0 0 2 15,0 0-6-15,0 0 6 0,0 0-7 0,0 0 3 16,3 23 3-16,-3-23-6 0,0 0 2 16,0 0-4-16,0 0 1 0,-3 21 3 0,3-21-4 15,0 0 1-15,0 0 0 0,0 0 0 16,0 0 3-16,-2 19-6 0,2-19 3 0,0 0-2 16,0 0 4-16,0 0 0 0,0 0-1 15,0 0-1-15,0 0 9 0,2 17-6 16,-2-17 3-16,0 0 3 0,0 0 5 0,0 0 2 15,0 0 4-15,0 0-3 0,0 0 1 16,0 0-1-16,0 0 0 0,0 0-1 0,0 0-3 16,0 0 0-16,0 0-2 0,0 0-3 15,0 0-2-15,0 0 3 0,0 0-3 16,0 0-1-16,0 0 0 0,0 0-1 16,0 0-2-16,0 0 0 0,0 0 6 0,0 0-11 15,0 0 5-15,0 0-3 0,0 0 0 16,0 0-2-16,0 0-3 0,0 0 3 15,0 0-1-15,0 0 1 0,0 0 1 0,0 0-4 16,30-9 5-16,-30 9-4 0,0 0 1 16,0 0 0-16,0 0-3 0,0 0-16 0,0 0-24 15,0 0-44-15,0 0-52 0,4 13-47 16,-4-13-140-16,0 0-521 0,0 0-195 0</inkml:trace>
  <inkml:trace contextRef="#ctx0" brushRef="#br0" timeOffset="48248.88">19242 7788 2419 0,'0'0'-112'16,"0"0"16"-16,0 0 13 0,0 0 4 16,0 0 18-16,30 7 18 0,-30-7 25 0,0 0 8 15,0 0 20-15,21-2 5 0,-21 2 5 16,0 0 9-16,21 0-5 0,-21 0-1 16,0 0-6-16,24 0-1 0,-24 0-10 0,0 0 4 15,19 0-12-15,-19 0-28 0,0 0-26 16,16 0-51-16,-16 0-88 0,0 0-349 0,13-6 269 15</inkml:trace>
  <inkml:trace contextRef="#ctx0" brushRef="#br0" timeOffset="48485.16">19425 7735 1584 0,'2'-23'-5'16,"-2"23"10"-16,0 0 5 0,0 0 8 15,0 0 14-15,0 0 34 0,0 0 8 16,0 0 6-16,0 0 7 0,0 0 1 0,0 0-1 16,0 0-5-16,0 0 1 0,0 0 17 15,2 56-16-15,-2-56-12 0,0 20-4 16,0-20-6-16,-2 22-10 0,2-22-25 0,2 21-27 16,-2-21-52-16,0 19-29 0,0-19-37 15,2 17-46-15,-2-17-74 0,2 13-425 16,-2-13 101-16</inkml:trace>
  <inkml:trace contextRef="#ctx0" brushRef="#br0" timeOffset="48835.91">19585 7669 1887 0,'0'0'-69'0,"8"-12"9"0,-8 12 9 15,0 0 13-15,0 0 13 0,0 0 25 16,0 0 20-16,0 0 11 0,0 0 14 0,22 29 11 15,-18-18 15-15,0 3 10 0,2 0 13 16,-1 2 1-16,-3-1-3 0,0 2-8 16,3 3-6-16,-3-2-10 0,-2-1-7 0,0 1-7 15,0-1-13-15,0-17-29 0,-2 34-46 0,-3-19-44 16,3 2-46-16,-5-5-86 0,1 1-189 16,0-3-171-16,2-3 236 0</inkml:trace>
  <inkml:trace contextRef="#ctx0" brushRef="#br0" timeOffset="49142.02">19765 8241 1705 0,'-13'16'128'0,"13"-16"40"0,0 0-8 0,0 0-13 16,0 0-9-16,0 0 0 0,0 0 1 15,0 0-10-15,-4 15-10 0,4-15-29 16,0 0-48-16,0 0-58 0,0 0-62 0,0 0-55 15,0 0-42-15,13 6-101 0,-13-6-479 16,0 0-37-16</inkml:trace>
  <inkml:trace contextRef="#ctx0" brushRef="#br0" timeOffset="49291.13">19882 8286 2217 0,'0'0'0'0,"0"0"20"15,0 0 8-15,0 0-5 0,0 0-1 16,0 0 4-16,25 0 11 0,-25 0-14 15,0 0-11-15,0 0-18 0,0 0-49 16,0 0-25-16,17-4-42 0,-17 4-61 0,0 0-139 16,12-4-206-16,-12 4 294 0</inkml:trace>
  <inkml:trace contextRef="#ctx0" brushRef="#br0" timeOffset="49406.98">20025 8261 1630 0,'0'0'82'0,"0"0"-8"0,0 0-19 15,0 0-38-15,20-7-34 0,-20 7-25 16,4-5-42-16,-4 5-79 0,0 0-337 0,6-7 326 16</inkml:trace>
  <inkml:trace contextRef="#ctx0" brushRef="#br0" timeOffset="49569.31">20219 8248 1513 0,'0'0'156'15,"0"0"3"-15,0 0-20 0,0 0-24 16,0 0-6-16,0 0-9 0,0 0-9 0,16-19-6 16,-16 19-22-16,0 0-33 0,0 0-64 15,10-3-58-15,-10 3-69 0,0 0-111 16,20-1-363-16,-20 1 147 0</inkml:trace>
  <inkml:trace contextRef="#ctx0" brushRef="#br0" timeOffset="50684.16">20570 8048 1741 0,'0'0'-71'0,"0"0"21"0,0 0 12 16,0 0 14-16,0 0 11 0,0 0 8 16,0 0-7-16,0 0 12 0,0 0-5 15,0 0 5-15,0 0 3 0,0 0 4 0,0 0 5 16,0 0 10-16,0 0 3 0,0 0 10 15,0 0 12-15,0 0-1 0,0 0 2 0,0 0-4 16,-5 32-3-16,5-32-7 0,0 0 3 16,3 23-10-16,-3-23-3 0,0 0 4 15,4 25-9-15,-4-25 1 0,4 15-1 0,-4-15-4 16,6 15 10-16,-6-15-11 0,7 14-1 16,-7-14 1-16,8 9 2 0,-8-9 17 0,0 0-21 15,10 11 2-15,-10-11 2 0,0 0 1 16,16 7-2-16,-16-7 8 0,0 0-3 15,0 0 8-15,0 0 9 0,0 0 4 0,0 0 8 16,29-16-4-16,-29 16 3 0,0 0 5 16,9-16 1-16,-9 16 6 0,6-16-8 15,-6 16-1-15,6-18 1 0,-6 18-4 0,6-15 6 16,-6 15-3-16,7-15-6 0,-7 15 0 16,4-13-4-16,-4 13-1 0,0 0-8 15,4-16 2-15,-4 16-5 0,0 0-2 0,0 0-3 16,7-16-4-16,-7 16-4 0,0 0 2 15,0 0-6-15,0 0 2 0,0 0-3 0,4-14-6 16,-4 14 2-16,0 0-2 0,0 0 3 16,0 0-4-16,0 0 4 0,0 0 9 15,0 0 10-15,0 0 10 0,0 0 3 0,0 0 0 16,0 0 4-16,0 0-7 0,0 0 2 16,0 0-4-16,0 0-1 0,0 0-1 0,0 0-4 15,2 49-1-15,-2-49-1 0,2 20-2 16,-2-20 1-16,3 20-5 0,-3-20-1 15,4 21-2-15,-2-8-3 0,-2-13-2 0,10 22 2 16,-4-11-3-16,-2-1-26 0,-4-10-45 16,14 19-56-16,-8-12-80 0,-6-7-118 0,12 8-227 15,-12-8-336-15,0 0-242 0</inkml:trace>
  <inkml:trace contextRef="#ctx0" brushRef="#br0" timeOffset="51396.21">20825 7660 2456 0,'0'0'-148'0,"0"0"21"16,0 0 12-16,0 0 15 0,0 0 16 15,0 0 16-15,0 0 7 0,0 0 10 16,0 0 19-16,0 0 9 0,0 0 8 0,0 0 20 15,0 0 10-15,0 0 12 0,0 0 21 16,0 0 11-16,0 0 1 0,0 0 5 0,0 0 9 16,0 0 2-16,0 0 0 0,-40 26 7 15,40-26 1-15,-6 13-6 0,6-13-1 0,-9 15-1 16,9-15-6-16,-4 19-8 0,4-19-2 16,-4 20-6-16,4-20-9 0,0 18-2 15,0-18-8-15,2 19-1 0,-2-19-7 0,2 18-30 16,-2-18-24-16,9 17-45 0,-5-10-33 15,0 1-42-15,3-2-47 0,-7-6-95 16,12 8-382-16,-12-8 92 0</inkml:trace>
  <inkml:trace contextRef="#ctx0" brushRef="#br0" timeOffset="52019.61">20877 7729 1845 0,'0'0'-81'0,"0"0"16"16,0 0 11-16,0 0 6 0,8-10 9 15,-8 10 13-15,0 0 7 0,0 0 7 16,0 0 4-16,0 0 11 0,0 0 16 0,0 0 1 15,0 0 10-15,0 0 4 0,0 0 7 16,0 0 4-16,0 0-7 0,0 0 3 0,0 0-1 16,-6 52-8-16,6-52 6 0,0 0-4 15,0 22-7-15,0-22 4 0,0 0-10 0,0 18 2 16,0-18 6-16,0 0-7 0,2 16 5 16,-2-16-6-16,0 0 6 0,0 0 7 0,4 13 1 15,-4-13 10-15,0 0-5 0,0 0 0 16,6 11-2-16,-6-11 0 0,0 0-9 15,0 0 0-15,13 7-8 0,-13-7 11 0,0 0-8 16,0 0-3-16,0 0-6 0,0 0-2 16,19 0 5-16,-19 0-8 0,0 0-4 15,0 0 0-15,0 0 1 0,19-12 2 0,-19 12-13 16,0 0 5-16,12-15 2 0,-12 15-6 16,12-13 6-16,-12 13-3 0,8-12 11 0,-8 12 12 15,10-13 7-15,-10 13 3 0,7-12 8 16,-7 12 0-16,0 0 0 0,6-14 2 15,-6 14-6-15,0 0-4 0,0 0 2 0,6-17-6 16,-6 17-7-16,0 0-1 0,0 0-6 16,0 0-9-16,0 0 4 0,0 0-1 15,0 0-2-15,0 0 4 0,0 0-2 0,0 0-1 16,0 0-1-16,0 0 4 0,0 0 3 16,0 0-3-16,0 0 0 0,0 0-2 0,0 0-1 15,0 46-3-15,0-46-18 0,2 15-28 16,-2-15-28-16,7 16-33 0,-7-16-18 15,11 13-35-15,-11-13-31 0,10 10-78 0,-10-10-453 16,12 7 25-16</inkml:trace>
  <inkml:trace contextRef="#ctx0" brushRef="#br0" timeOffset="52460.91">21156 7655 2038 0,'0'0'-61'0,"0"0"9"0,0 0 1 16,2-23-1-16,-2 23 8 0,0 0 6 16,0 0 0-16,0 0 3 0,0 0 7 0,0 0 1 15,0 0 5-15,0 0 19 0,0 0 6 16,0 0 12-16,0 0 5 0,0 0 17 16,0 0-4-16,12 46-1 0,-12-46-8 0,5 15 4 15,-5-15-8-15,4 16 3 0,-4-16 4 16,2 16-1-16,-2-16 7 0,2 16-3 15,-2-16 1-15,0 17-7 0,0-17 13 0,0 19-6 16,0-19 1-16,0 18 4 0,0-18-7 16,-2 20 2-16,2-20-9 0,-2 17-5 15,2-17-8-15,0 0-4 0,0 23-25 0,0-23-22 16,0 0-34-16,-2 18-53 0,2-18-138 16,2 7-279-16,-2-7 262 0</inkml:trace>
  <inkml:trace contextRef="#ctx0" brushRef="#br0" timeOffset="53659.83">20936 7769 1533 0,'0'0'-47'0,"0"0"6"16,0 0 10-16,0 0 9 0,0 0 15 15,0 0 14-15,0 0 19 0,0 0-1 0,0 0 11 16,0 0 8-16,0 0 13 0,0 0 3 16,0 0 5-16,0 0 8 0,0 0 0 0,0 0-7 15,0 0 7-15,0 0-5 0,0 0 2 16,0 0 10-16,0 0-1 0,0 0 5 0,0 0 4 16,0 0 12-16,0 0-14 0,0 0-8 15,0 0-8-15,0 0-5 0,12 31-7 16,-12-31-1-16,0 0-9 0,-4 21-1 0,4-21-10 15,0 0 2-15,-4 22-7 0,4-22-3 16,-2 15 0-16,2-15-3 0,-4 16-2 16,4-16-1-16,0 0 2 0,-2 18-8 0,2-18 2 15,0 0 0-15,0 0 2 0,-2 16 5 16,2-16-1-16,0 0 3 0,0 0-2 0,0 0 3 16,0 0-4-16,0 0 2 0,0 0 1 15,0 0 2-15,0 0-3 0,0 0-2 0,0 0-2 16,0 0-2-16,0 0-5 0,0 0 1 15,0 0-6-15,24-39 9 0,-24 39-11 16,9-18 0-16,-9 18 0 0,11-16-3 0,-5 8-1 16,-6 8-1-16,11-16 1 0,-11 16-2 15,12-12-5-15,-12 12 1 0,9-12-4 0,-9 12 0 16,9-10 1-16,-9 10-2 0,0 0 0 16,12-10-2-16,-12 10-1 0,0 0 4 15,0 0-4-15,12-7 6 0,-12 7-2 0,0 0 1 16,0 0-3-16,0 0 7 0,0 0 0 15,0 0-3-15,20 21-1 0,-20-21 3 16,4 12-2-16,-4-12 3 0,0 0-1 0,4 20 1 16,-4-20-2-16,0 0 2 0,2 19 2 15,-2-19-1-15,0 0-4 0,0 0 6 0,2 18-3 16,-2-18 3-16,0 0-3 0,0 0 1 16,0 0 0-16,0 17 2 0,0-17 0 15,0 0 1-15,0 0 0 0,0 0-1 16,0 0 0-16,0 0 4 0,0 0-5 0,0 0 1 15,0 0 0-15,0 0-3 0,0 0 0 16,0 0 0-16,0 0-2 0,0 0-4 0,0 0 4 16,0 0 1-16,28-29-1 0,-28 29-1 15,11-17 3-15,-11 17-1 0,12-15 0 0,-12 15-2 16,8-16 2-16,-8 16-1 0,12-13 0 16,-12 13-1-16,6-10 1 0,-6 10 1 0,0 0-3 15,10-13 1-15,-10 13-3 0,0 0 3 16,0 0 0-16,8-12-3 0,-8 12 0 15,0 0 2-15,0 0-1 0,9-9 3 0,-9 9-2 16,0 0 4-16,0 0 6 0,0 0 4 16,0 0 7-16,0 0 7 0,0 0-3 15,0 0 6-15,0 0-2 0,0 0 3 0,13 31-2 16,-13-31 3-16,0 15 1 0,0-15-2 16,0 0 1-16,0 27 5 0,0-27-3 0,0 19-2 15,0-19-4-15,0 17-1 0,0-17-3 16,0 16-1-16,0-16-3 0,2 19-6 15,-2-19-19-15,0 0-37 0,0 22-57 0,0-15-76 16,0-7-91-16,6 12-217 0,-6-12-464 16,0 0-380-16</inkml:trace>
  <inkml:trace contextRef="#ctx0" brushRef="#br0" timeOffset="54032.64">21356 7714 2807 0,'0'0'-127'16,"8"-13"15"-16,-8 13 10 0,0 0 29 0,0 0 39 15,0 0 19-15,0 0 22 0,0 0 27 16,0 0 9-16,0 0-1 0,0 0 6 16,12 44 3-16,-12-31 17 0,0-13 8 0,0 35 12 15,0-17 5-15,-2 2 1 0,0-1-13 0,2 2-6 16,-4-2-3-16,0 2-12 0,-1-3-18 15,-2 4-34-15,1-2-56 0,0-2-59 16,0-1-68-16,-3-1-104 0,3-3-556 0,-3-2-169 16</inkml:trace>
  <inkml:trace contextRef="#ctx0" brushRef="#br0" timeOffset="54352.28">21395 8199 2496 0,'0'0'-14'0,"0"0"34"0,0 0-5 0,0 0-2 15,0 0 8-15,0 0-10 0,0 0 5 0,0 0-7 16,0 0-39-16,0 0-37 0,0 0-26 16,2 11-50-16,-2-11-56 0,0 0-105 15,0 0-256-15,0 0 247 0</inkml:trace>
  <inkml:trace contextRef="#ctx0" brushRef="#br0" timeOffset="54468.05">21493 8196 1659 0,'0'0'5'15,"0"0"-2"-15,0 0-3 0,0 0-3 16,16-4-7-16,-16 4-15 0,0 0-20 0,0 0-36 16,0 0-85-16,19-5-269 0,-13 1 411 15</inkml:trace>
  <inkml:trace contextRef="#ctx0" brushRef="#br0" timeOffset="54631.68">21641 8170 1266 0,'0'0'87'0,"0"0"29"0,0 0 9 16,0 0-9-16,0 0 4 0,0 0-18 16,18 5 2-16,-18-5-22 0,0 0-3 0,0 0-11 15,0 0-28-15,0 0-47 0,14 6-43 16,-14-6-50-16,8 0-66 0,-8 0-132 15,0 0-242-15,0 0 274 0</inkml:trace>
  <inkml:trace contextRef="#ctx0" brushRef="#br0" timeOffset="55070.71">21907 7981 1455 0,'0'0'-63'16,"0"0"17"-16,0 0 13 0,0 0 18 0,0 0 8 16,0 0 3-16,0 0 15 0,0 0 6 0,0 0 5 15,28 23 1-15,-28-23 6 0,2 18 12 16,-2-18 3-16,2 19 10 0,-2-19 12 16,5 22 0-16,-1-9 22 0,-2 2-9 15,2 0 2-15,-2 1-1 0,0 0 1 0,-2 0-6 16,0-16-11-16,0 33-2 0,0-17-2 15,0-16-6-15,-4 30-9 0,0-14 2 0,2-1-2 16,0 3-7-16,-3-3-8 0,1 2-7 16,4-17-2-16,-7 29-18 0,5-14-30 0,-2-1-43 15,4-14-31-15,-4 23-47 0,4-23-69 16,-2 15-438-16,0-8 115 0</inkml:trace>
  <inkml:trace contextRef="#ctx0" brushRef="#br0" timeOffset="97977.63">4648 13414 1068 0,'0'0'55'0,"0"0"3"16,0 0-35-16,0 0-60 0,0 0-87 15,0 0-220-15,14 0 111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7:22:59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2465 7320 3082 0,'-19'-6'-153'15,"19"6"15"-15,0 0 21 0,0 0 32 0,-18-4 20 16,18 4 46-16,0 0 41 0,0 0 32 16,0 0 25-16,0 0 20 0,-16-5-9 0,16 5-3 15,0 0-6-15,0 0-12 0,0 0-1 16,0 0-10-16,4-24-7 0,-4 24-7 16,0 0-4-16,14-16-4 0,-14 16-5 0,14-11 1 15,-14 11-8-15,15-11-5 0,-15 11 3 16,17-7-7-16,-17 7 8 0,17-2-13 15,-17 2 9-15,0 0 8 0,24 4 5 0,-24-4-1 16,14 9 0-16,-14-9-1 0,8 20-1 16,-3-11 4-16,-5-9 1 0,2 29 4 15,-2-14-1-15,-2 2-2 0,-3 0 2 0,0-1-1 16,2 4 4-16,-3 1 0 0,-2-1 4 16,-2-2 1-16,2 3 8 0,0-5 3 15,2-1-2-15,-3 0-3 0,1-2 2 0,1 0 0 16,7-13 0-16,-10 19 3 0,10-19-3 15,-7 14-3-15,7-14-7 0,0 0-11 0,0 0 2 16,0 0-6-16,0 0-5 0,0 0-4 16,41-27-5-16,-29 15-10 0,6-2-1 0,-4-3-9 15,3-1-1-15,-2-1 0 0,0 0 1 16,-1 1 1-16,2-2-2 0,-4 1 1 16,2 1 0-16,-2 1 0 0,0 1 2 0,-6 2 2 15,3 0-1-15,-1 1 6 0,-2 4 5 16,-6 9-2-16,12-17-1 0,-12 17-3 15,6-13 4-15,-6 13 3 0,0 0-1 0,0 0 4 16,0 0 1-16,0 0-2 0,0 0 4 16,0 0 2-16,0 0 4 0,-9 52 0 15,9-52-18-15,0 24 3 0,3-7-2 16,-1-4 4-16,0 5 2 0,4-3-1 0,-2 0-1 16,4 1 10-16,4-3-12 0,0 4 1 15,5-4-4-15,4 0 1 0,-2-1-3 0,3-5-24 16,-6-3-26-16,1 0-40 0,0-2-59 15,-2-4-70-15,-1 1-64 0,-2-3-102 0,-4-2-141 16,-2-2-93-16,-6 8-226 0,-2-17-186 16</inkml:trace>
  <inkml:trace contextRef="#ctx0" brushRef="#br0" timeOffset="229.61">2457 7020 2661 0,'0'0'68'16,"0"0"2"-16,0 0-6 0,2-17-9 16,-2 17-7-16,0 0-4 0,0 0 0 15,0 0-4-15,0 0-8 0,0 0-5 0,0 0-25 16,0 0-38-16,0 0-56 0,0 0-67 0,6-13-103 15,-6 13-542-15,0 0-120 0</inkml:trace>
  <inkml:trace contextRef="#ctx0" brushRef="#br0" timeOffset="603.07">3297 7505 2377 0,'0'0'-27'16,"0"0"1"-16,0 0-2 0,0 0 8 0,0 0 0 16,0 0 4-16,9 15 16 0,-9-15 22 15,0 0 14-15,0 0 1 0,25-6 8 16,-25 6 4-16,22-1 3 0,-22 1-1 0,29-3-5 16,-12 2-7-16,-17 1-5 0,37-4-5 15,-19 4 2-15,-1-2-6 0,-17 2-12 0,36-2-32 16,-24 2-45-16,-12 0-49 0,26-4-53 15,-16 2-106-15,-10 2-394 0,14-4 95 16</inkml:trace>
  <inkml:trace contextRef="#ctx0" brushRef="#br0" timeOffset="757.77">3325 7413 2187 0,'-15'-2'200'0,"15"2"9"0,0 0-21 0,-21-4-24 15,21 4-22-15,0 0-16 0,0 0-16 16,0 0-12-16,0 0-10 0,0 0-11 0,0 0-11 15,48-18-9-15,-28 14-38 0,1 0-52 16,0 0-58-16,2 1-84 0,1-1-102 0,3 1-195 16,-6-1-353-16,0 1-155 0</inkml:trace>
  <inkml:trace contextRef="#ctx0" brushRef="#br0" timeOffset="1196.33">3905 7642 2476 0,'6'11'-17'0,"-6"-11"-2"15,0 0-10-15,0 0-17 0,0 0 3 16,0 0 5-16,0 0 15 0,0 0 5 0,0 0 22 15,28-28 2-15,-24 18 6 0,0-5-6 16,0-2 8-16,0-3-15 0,3-2 2 0,-2-3 2 16,1-2-3-16,2-1-3 0,-2 2 13 15,3-7 0-15,1 1 3 0,-3 7 19 16,2-2 3-16,-1 2 11 0,0 2 1 16,0 0 13-16,2 1 11 0,-2 8 0 0,-2-4 7 15,2 4-1-15,-1 0-4 0,-7 14-3 16,13-16 14-16,-13 16 23 0,10-8 8 15,-10 8 13-15,0 0-6 0,0 0-2 0,21 26-17 16,-15-12-7-16,-1 4-9 0,2-2-9 16,1 5-6-16,-2 0-9 0,0 0-6 0,3 1-5 15,0 1-5-15,-3 1-5 0,2-1-6 16,-1-3-12-16,-1 1-29 0,2-1-43 16,-4-5-65-16,1 0-63 0,2 0-60 0,-7-15-75 15,4 17-167-15,-6-9-443 0,2-8-324 16</inkml:trace>
  <inkml:trace contextRef="#ctx0" brushRef="#br0" timeOffset="1359.87">4013 7437 2985 0,'-17'-5'144'0,"17"5"3"0,0 0-20 16,0 0-25-16,-11-8-7 0,11 8-11 0,0 0-11 16,0 0-7-16,0 0-7 0,37-15-8 15,-21 11-3-15,2-1-25 0,0 1-30 16,8 0-31-16,-1 1-49 0,3-1-58 0,-1 0-58 15,-1-3-79-15,1 3-164 0,-2-1-410 16,-1 1-206-16</inkml:trace>
  <inkml:trace contextRef="#ctx0" brushRef="#br0" timeOffset="1553.45">4513 7392 2791 0,'0'0'103'0,"0"23"-15"0,0-23-20 15,0 0-13-15,10 9-5 0,-10-9-3 16,0 0-12-16,24 3 1 0,-24-3-3 0,22 0-5 16,-22 0 1-16,32 0-5 0,-15-3-7 15,5 2-1-15,-4 0-28 0,4 1-39 16,-1-3-48-16,2 1-65 0,-4 2-64 16,1-2-96-16,-2 0-463 0,-3 2-90 0</inkml:trace>
  <inkml:trace contextRef="#ctx0" brushRef="#br0" timeOffset="2503.82">4420 7393 2315 0,'-18'-4'-45'0,"18"4"4"16,-12-7 13-16,12 7 33 0,0 0 28 15,-13-12 1-15,13 12-2 0,0 0-2 0,-2-18 5 16,2 18 11-16,0 0 13 0,12-19 10 15,-12 19 7-15,13-13 0 0,-13 13 3 16,20-12-15-16,-10 7-2 0,-10 5-5 0,26-6-12 16,-14 2-1-16,-12 4-8 0,28 0 2 15,-28 0 1-15,25 7 9 0,-13-1 2 16,0 1 1-16,-2 2-4 0,-10-9 0 0,16 20 6 16,-9-8-4-16,0 1 8 0,-7-13 9 15,4 29 4-15,-4-12 8 0,-2 1 6 0,-2-2 6 16,4-16-25-16,-7 32 1 0,0-16 3 15,1 2-3-15,0-3-3 0,-2-2-2 16,1 1-3-16,-2 1 2 0,3-2-1 0,0-1 0 16,6-12-10-16,-11 16 2 0,11-16-3 15,-6 14-5-15,6-14-4 0,0 0-3 16,-4 13-4-16,4-13-3 0,0 0-6 0,0 0 3 16,0 0-7-16,0 0-2 0,0 0-1 15,47-33-2-15,-35 23-2 0,3-6 0 0,2 0-3 16,2 0-2-16,2-3-3 0,0-3 7 15,3 3-8-15,-1 0-3 0,0-2 2 0,0 5 0 16,-3-2 0-16,-2 2 1 0,0 0 5 16,-4 2-6-16,1 1 8 0,-3 1-11 0,0 2 2 15,-4 0-2-15,-8 10 0 0,14-16-3 16,-14 16 0-16,11-11-1 0,-11 11-3 16,0 0 4-16,0 0-4 0,0 0 6 0,0 0-3 15,0 0 2-15,0 0 3 0,0 0-4 16,0 0 8-16,0 0 4 0,0 0 7 15,0 0 1-15,-49 25 4 0,49-25 0 0,-12 15 2 16,5-5 4-16,7-10 7 0,-12 18 0 16,8-7-8-16,4-11 2 0,-7 18 26 15,7-18-3-15,0 17-9 0,0-17 9 16,7 20-1-16,-7-20-4 0,14 20 1 0,-5-8-1 16,1-3-4-16,1 0-5 0,4-1-3 0,-1 2-3 15,4-2-2-15,-2 0-4 0,1-3-1 16,3 1-9-16,-2-1-30 0,4-1-35 15,-3-1-44-15,-2-3-53 0,0 2-74 0,-1-2-69 16,0-2-111-16,-4 1-173 0,-12 1-54 16,23-6-403-16,-23 6-542 0</inkml:trace>
  <inkml:trace contextRef="#ctx0" brushRef="#br0" timeOffset="2758.8">5342 7438 3166 0,'0'0'-81'0,"0"0"-4"0,0 0 13 16,0 0 25-16,13 9 17 0,-13-9 12 16,0 0 24-16,0 0 18 0,16 7 21 0,-16-7 12 15,16 3 5-15,-16-3 0 0,19 4-4 16,-19-4-8-16,23 0-5 0,-23 0-5 0,29 0-4 15,-13 0-7-15,-16 0-6 0,34-2-42 16,-20 2-67-16,-14 0-67 0,30-4-77 16,-17 0-153-16,-3 0-393 0,-10 4-69 0</inkml:trace>
  <inkml:trace contextRef="#ctx0" brushRef="#br0" timeOffset="2969.13">5531 7382 2288 0,'-17'-8'97'0,"17"8"11"0,0 0-20 15,0 0-14-15,0 0-12 0,0 0-2 16,0 0-11-16,0 0-1 0,0 0-3 16,0 0 9-16,0 0 0 0,0 0 4 15,0 0 3-15,6 39-1 0,-6-39-8 0,9 31 4 16,-7-14-3-16,0 0-8 0,2 0-1 0,0 2-7 16,0 0-2-16,-2 2-8 0,1-2-2 15,1 0-16-15,0-1-49 0,-1-3-66 16,1 4-55-16,0-6-76 0,-4-13-147 0,4 21-436 15,0-15-143-15</inkml:trace>
  <inkml:trace contextRef="#ctx0" brushRef="#br0" timeOffset="3230.35">5859 7251 2485 0,'0'0'-36'15,"9"-15"-7"-15,-9 15 2 0,0 0 9 16,0 0 0-16,0 0 22 0,0 0 20 16,0 0 19-16,0 0 11 0,0 0 16 0,0 47 8 15,0-30 20-15,2 1-3 0,-2 1-21 16,2 1-1-16,0 1-1 0,2 3-4 16,-2 1-6-16,2-3-6 0,-2 1-2 0,2 0-4 15,0-4-5-15,1 0-4 0,0 1-2 16,-1-5-32-16,-2 0-55 0,2-2-45 0,-4-13-61 15,6 18-99-15,-6-18-516 0,0 8-80 16</inkml:trace>
  <inkml:trace contextRef="#ctx0" brushRef="#br0" timeOffset="3683.19">5749 7276 2529 0,'0'0'86'15,"-9"-22"-12"-15,7 9-17 0,2 13-15 16,-2-17-3-16,2 17-5 0,0 0-4 15,6-25-5-15,-6 25 0 0,13-18-7 16,-3 11 2-16,2 0-4 0,2 0-2 0,3 3-4 16,0-1-2-16,4 4-4 0,1 0 3 0,-2 1-1 15,4 1-2-15,1 5 0 0,-1-1-2 16,-2 1 1-16,0 4 1 0,-1 1-3 16,-4 3 1-16,-2-3 6 0,-3 1 10 0,-3 2 14 15,-2 1 6-15,-5-1 6 0,-2-14 8 16,-2 27-3-16,-5-12 5 0,0-2 6 0,1 3-3 15,-4-5 1-15,1 0 1 0,-1-2 1 16,10-9-2-16,-15 19-5 0,15-19-7 16,-13 8-10-16,13-8-9 0,0 0-6 0,-8 8-8 15,8-8-11-15,0 0-6 0,0 0 1 16,0 0-4-16,0 0-5 0,46 4 1 16,-29 0 6-16,0-2-3 0,4 2 1 15,1 0 0-15,1 4-2 0,0-1 3 0,-2 2 2 16,1 3 6-16,-2 1 11 0,-3 2 10 0,-2-1 10 15,-4-1 10-15,-1 2 9 0,-6 1 7 16,-2-1 5-16,-2-15-2 0,-4 28-2 16,-2-13-6-16,-4-4-7 0,-1 0-3 0,-4 2-12 15,-2-2-25-15,1-3-34 0,-2-2-43 16,2 0-47-16,-2-5-66 0,18-1-49 16,-31 0-74-16,31 0-152 0,-28-10-460 0,16 3-314 15</inkml:trace>
  <inkml:trace contextRef="#ctx0" brushRef="#br0" timeOffset="4053.48">6466 7409 2683 0,'0'0'-77'0,"13"13"21"0,-13-13-4 15,5 16 8-15,-1-5-1 0,-4-11 4 16,2 21 9-16,-2-21 17 0,2 25 12 0,-2-25 14 15,0 23 17-15,2-12 2 0,-2-11 4 16,6 21-5-16,-2-10 7 0,-4-11-5 16,8 18 1-16,-8-18-1 0,16 11-5 0,-16-11-10 15,14 6-2-15,-14-6-21 0,0 0-1 16,28-6-3-16,-28 6-7 0,17-15 6 0,-7 5 5 16,0-1 3-16,-2-1 28 0,-8 12 27 15,16-18 34-15,-9 8 20 0,-7 10 32 16,10-13-1-16,-10 13 10 0,11-12 5 0,-11 12 22 15,0 0 14-15,0 0 2 0,15-3-17 16,-15 3-14-16,0 0-13 0,0 0-15 16,10 24-20-16,-10-24-6 0,4 25-10 0,0-10-20 15,1 0-38-15,0 3-49 0,-3-1-68 16,2 1-98-16,2 2-82 0,-6-1-151 16,2-2-185-16,-4 4-309 0,-4 0-311 15</inkml:trace>
  <inkml:trace contextRef="#ctx0" brushRef="#br0" timeOffset="5053.29">2390 8783 2914 0,'0'0'62'0,"0"0"-3"0,4-16-14 0,-4 16-3 15,0 0-7-15,0 0 3 0,0 0 12 16,4-18 4-16,-4 18 11 0,0 0 5 16,0 0 3-16,0 0 5 0,0 0 4 0,0 0-4 15,0 0-3-15,0 0-7 0,19 40-5 16,-10-30-9-16,-1-1-2 0,0 2-5 0,3-1-6 16,-1 0-4-16,1-3-2 0,2 1-3 15,-1-1 3-15,-12-7-10 0,24 8-1 16,-13-8-4-16,-11 0 0 0,25-2-4 0,-25 2-3 15,23-9-1-15,-13 1 1 0,-1-3-9 16,-9 11 2-16,15-24-3 0,-11 12 2 16,0-2 2-16,-4 14 7 0,4-22 8 0,-4 22 6 15,4-22 10-15,-4 22 7 0,5-16-1 16,-5 16-4-16,2-12-6 0,-2 12-2 16,0 0-3-16,0 0-2 0,0 0 5 0,0 0-11 15,0 0 3-15,0 0-9 0,0 0 2 16,17 37-1-16,-13-19-3 0,3 3-2 15,1 1 1-15,0 4-3 0,1 0 4 0,2 6-5 16,-1 1 1-16,0 2-4 0,4-2 4 16,-4 3-4-16,1 1-3 0,-1-3 6 15,1 2 0-15,-2-1-4 0,-3-3-2 0,0-3 1 16,-4-3 5-16,0 1 7 0,-2-4 4 16,0-2 2-16,-2-2 1 0,-2-2 3 0,-2-2 5 15,-5-2 0-15,0-3 10 0,11-10 10 16,-25 9 26-16,11-9 1 0,14 0 1 0,-34-9-6 15,14-1-5-15,3 0-4 0,-2-2-7 16,2-3-6-16,1-3-6 0,2 1-9 0,2-1-13 16,1 0-23-16,3-1-26 0,4 1-38 15,2 2-46-15,4-4-65 0,2 5-84 0,4-6-80 16,3 2-165-16,1 2-146 0,4-1 38 16,0 6-349-16,2-2-400 0</inkml:trace>
  <inkml:trace contextRef="#ctx0" brushRef="#br0" timeOffset="5256.62">3131 9046 2935 0,'0'0'53'16,"12"6"20"-16,-12-6-8 0,0 0-7 0,19 2-11 16,-19-2 2-16,0 0-4 0,28-4-2 15,-28 4-1-15,25-4-9 0,-10-1-1 16,-1 0-4-16,4 2-3 0,-4-3-3 0,5 2-10 15,-1 0-37-15,-4 0-45 0,-14 4-52 16,32-5-45-16,-22 1-35 0,1 2-34 16,-11 2-38-16,0 0-492 0,0 0-56 0</inkml:trace>
  <inkml:trace contextRef="#ctx0" brushRef="#br0" timeOffset="5373.52">3380 9004 2291 0,'-55'-5'51'0,"55"5"53"0,-26 4 34 16,26-4 7-16,-25 3 1 0,25-3 0 15,-17 2 8-15,17-2-12 0,0 0-13 16,0 0-18-16,0 0-16 0,-21-5-26 0,21 5-28 15,0 0-44-15,0 0-52 0,0 0-73 0,55-24-64 16,-33 16-92-16,-2 0-652 0,4-2-350 16</inkml:trace>
  <inkml:trace contextRef="#ctx0" brushRef="#br0" timeOffset="5697.4">3903 8693 2800 0,'6'-9'-86'16,"-6"9"5"-16,13-19-11 0,-9 9 9 0,-4 10 13 16,5-16 12-16,-5 16 32 0,0 0 23 15,0-22 9-15,0 22 5 0,0 0 16 16,-14-14 16-16,14 14 33 0,-16-7 19 0,16 7 20 16,-21 0 17-16,21 0 10 0,-30 8-1 15,16 0-4-15,-6 2-6 0,1 1-12 0,2 2-2 16,-2 2-4-16,3 2-7 15,0 0-6-15,2 3-5 0,1-2-9 0,2 3-3 0,3 0-7 16,3-3-8-16,3 1-5 0,2 0-4 16,5-2-3-16,3 0-10 0,5 0-4 15,4-2-3-15,3-2-6 0,4-1-1 0,2-2-24 16,3-3-33-16,1-4-55 16,2-3-77-16,1 0-66 0,-1-4-76 0,6-5-161 15,-4 2-151-15,0-6-257 0,-5 1-229 16</inkml:trace>
  <inkml:trace contextRef="#ctx0" brushRef="#br0" timeOffset="6144.32">4248 8736 2710 0,'0'0'113'0,"-8"-14"-4"0,8 14-42 16,0 0-39-16,-9-15-20 0,9 15 7 16,0 0-4-16,0 0 11 0,11-30-2 15,-11 30-5-15,8-14-1 0,2 6-2 16,-10 8-2-16,18-13 0 0,-18 13-2 0,23-6-2 15,-23 6 0-15,23-1-3 0,-23 1-1 16,21 4 2-16,-21-4 4 0,20 16 7 0,-12-4 1 16,0 1 8-16,-2 2 11 0,-3 3 0 15,-1-2 4-15,0 4 0 0,-2-1 0 16,0 2 7-16,-2 0 2 0,-5 2 0 16,3-2-1-16,0-2 2 0,0-1 5 0,0 0 3 15,-2-1-4-15,0-4 1 0,6-13 2 0,-4 21 1 16,4-21-9-16,-4 14-4 0,4-14-7 15,0 0-7-15,0 0 0 0,0 0-10 16,0 0-3-16,0 0-5 0,32-41 0 0,-21 25-4 16,-1-4 3-16,3 4-2 0,-2 0 2 15,-1 3-7-15,0-3 3 0,-2 6 5 16,0-2 9-16,-8 12-1 0,12-17 6 0,-6 9 14 16,-6 8 16-16,0 0 11 0,0 0 2 15,0 0 2-15,0 0 16 0,0 0-5 0,0 0-14 16,28 21-3-16,-21-12-11 0,1 3-5 15,2-1 1-15,2 1-11 0,0 1-19 0,5 1-33 16,-4-4-50-16,3-2-82 0,3 2-98 16,-1-4-142-16,-2 0-240 0,4-3 17 15,-4-3-334-15,-16 0-364 0</inkml:trace>
  <inkml:trace contextRef="#ctx0" brushRef="#br0" timeOffset="6284.92">4864 8915 3305 0,'0'0'150'0,"0"0"-73"0,23-5-45 0,-23 5-13 16,26-5-8-16,-12 3 6 0,4-2-2 16,-2 1-2-16,4-2-15 0,-4 0-38 15,5 0-48-15,-1 1-47 0,-2-2-84 16,0 0-148-16,-4 2-486 0,-3-2-204 0</inkml:trace>
  <inkml:trace contextRef="#ctx0" brushRef="#br0" timeOffset="6478.96">5014 8815 2748 0,'0'0'75'0,"-23"10"0"0,23-10-17 16,-10 11 0-16,10-11-6 0,-10 16-6 15,10-16-3-15,-2 21-5 0,0-8 8 0,2-13-1 16,4 27-1-16,-4-8-5 16,6-2-3-16,-2 2-8 0,0 4-1 0,2 0-2 15,0-1-7-15,-2 2-7 0,3-2-19 0,-3-1-34 16,2 0-44-16,-1-2-40 0,1-2-59 15,-2-3-76-15,3-1-597 0,-3-6-210 0</inkml:trace>
  <inkml:trace contextRef="#ctx0" brushRef="#br0" timeOffset="6719.96">5288 8794 2624 0,'8'-15'-28'0,"-8"15"7"15,0 0-13-15,8-11 17 0,-8 11-8 16,0 0 19-16,0 0 3 0,0 0 34 0,0 0 14 16,0 0 19-16,15 31 19 0,-15-31 4 15,4 30 11-15,0-13 4 0,1 2-10 0,-1 6-2 16,0 0-11-16,3-1-6 0,-3 1-4 16,2 1-13-16,0-2-3 0,0 1-14 0,4-1-33 15,-4-3-54-15,2 0-61 0,-2-4-65 16,-2-4-89-16,1-3-176 0,-3-2-344 15,-2-8-80-15</inkml:trace>
  <inkml:trace contextRef="#ctx0" brushRef="#br0" timeOffset="7068.86">5197 8783 2572 0,'-10'-9'176'0,"2"-1"-13"0,8 10-24 15,-14-17-23-15,14 17-11 0,-9-14-9 16,9 14-5-16,-7-13-11 0,7 13-11 15,0 0-6-15,0 0-8 0,12-23-5 16,-12 23-7-16,22-10-4 0,-6 7-7 0,2-1-5 16,6 1 0-16,1 0-4 0,-1 3 0 15,5 0-5-15,1 3-4 0,2 0 1 16,1 1 0-16,-3 2-6 0,6 3 0 0,-2 1-2 16,-3 1 0-16,-1 2 0 0,0 5-5 15,-3-1 3-15,-1 2-2 0,-6 0 2 0,0 0-2 16,-6 0-1-16,0 0 3 0,-4 2 9 15,-6-4 10-15,-2 3 8 0,-4-2 6 0,0 1 3 16,-6 2 4-16,-3-1-2 0,-2-1 0 16,-1-1-4-16,-4 0-4 0,2-3-2 0,-3 0-2 15,2-2-12-15,-2 0-15 0,-1-2-27 16,6-4-33-16,-1 0-40 0,-2-6-49 16,17-1-50-16,-21 2-45 0,21-2-58 0,0 0-132 15,-26-14-498-15,24 5-339 0</inkml:trace>
  <inkml:trace contextRef="#ctx0" brushRef="#br0" timeOffset="7446.64">5808 8869 2869 0,'21'0'-27'16,"-21"0"-5"-16,17 8 12 0,-17-8-2 0,17 9 5 15,-17-9 17-15,13 19 21 0,-5-9 16 16,-2 3 10-16,0-2 12 0,4 3 5 15,-4-3 1-15,-2 3-4 0,4-2-1 0,-1-2-3 16,-1 2-8-16,-6-12 2 0,11 17-6 16,-5-10-2-16,-6-7-2 0,13 10-5 0,-13-10-8 15,14 4-19-15,-14-4-11 0,0 0-19 16,24-14-8-16,-24 14-9 0,14-21 0 0,-7 9 3 16,2-1 10-16,-3-3 25 0,0 0 34 15,1 1 20-15,-7 15 26 0,10-22 12 16,-6 11 3-16,-4 11 0 0,6-14-2 0,-6 14 17 15,0 0 15-15,0 0 36 0,0 0-1 16,0 0-19-16,0 0-5 0,0 0-9 16,26 21-12-16,-26-21-13 0,10 25-8 15,-3-10-15-15,2 0-6 0,-1 0-6 0,0 1-14 16,5 3-33-16,-2-2-45 0,0-4-58 0,-3 2-88 16,4-4-101-16,-4 1-175 0,4-2-193 15,-4-3 33-15,-8-7-354 0,15 14-397 16</inkml:trace>
  <inkml:trace contextRef="#ctx0" brushRef="#br0" timeOffset="9571.14">7863 8414 2918 0,'0'0'-80'0,"0"0"-6"0,0 0 20 15,43 13 1-15,-43-13 6 0,0 0 11 0,26-5 7 16,-26 5 12-16,22-8 10 0,-7 4 14 16,0-3 23-16,2 3 14 0,2-2 25 15,0-1 0-15,3-4 5 0,0 0 5 0,0 0-8 16,1-1-4-16,5-4-7 0,-3 1-4 15,3-2-4-15,-1-2-3 0,2 0-6 16,3-7-8-16,3 3-2 0,-4-4-3 0,1 1 3 16,0-3-10-16,-2-2 1 0,-1-1-2 15,1-2-3-15,-4 0 3 0,2-1-1 16,-2-4-2-16,-3 0-1 0,3-1-1 16,-4 0 1-16,8-15-6 0,-4 7 0 0,-7 8 0 15,-1-3 1-15,2-1-2 0,-1 2-1 16,0 0 0-16,0 2 0 0,-1-4 5 0,-2 2-9 15,1-3 4-15,0 4 3 0,0-2-2 16,-1-2 6-16,0 1 3 0,-4 2 13 0,3-3 4 16,-2 1 3-16,-1 2 1 0,-3 2-7 15,-1 4-3-15,1-3 6 0,0 4-1 16,-3-2 6-16,0 3 3 0,2 0 4 0,-4 3 0 16,0 2-8-16,2-3-3 0,-2 3-1 15,-2 3-2-15,0 0-7 0,0 0 1 0,2 1-2 16,-4 3 0-16,0 3 5 15,0-1-4-15,2 4 5 0,-2 16 3 0,0-30 3 16,0 16 2-16,0 14-2 0,-2-23-7 0,2 23-2 16,0-19-9-16,0 19-1 15,0 0-2-15,-8-17 8 0,8 17-8 0,0 0-2 16,-18-2 0-16,18 2 1 0,0 0-2 0,0 0 4 16,-33 17-4-16,20-5 2 0,0-3-4 15,-1 6 3-15,-2-3 1 0,0 6 0 0,-1-3 0 16,2 0-1-16,0 3-1 0,-2-1 2 15,2 1-1-15,1-3 0 0,1 0-2 0,0-4-1 16,3 1 5-16,1-1-2 0,-1-1 1 16,10-10 5-16,-15 17 4 0,15-17 10 15,-11 12-4-15,11-12 0 0,0 0-6 0,0 0-2 16,0 0 0-16,0 0 4 0,0 0-9 16,0 0-4-16,0 0 0 0,0 0-8 15,34-46 0-15,-21 29 0 0,-3 2-2 0,4-3 4 16,-2 0-3-16,0-2 1 0,1 1 1 15,2 1-1-15,-2-2 2 0,-1 1-2 0,4 2 3 16,-2-2-3-16,0-1 0 0,2 4 3 16,1-4-2-16,-3 4 1 0,1-2-1 15,0 1 1-15,-1 2 3 0,2-1-3 16,-2 1-1-16,-1 4-1 0,0 0 0 0,0-1 2 16,-1 5-1-16,-2-3-2 0,4 2 5 15,-14 8-4-15,20-11 0 0,-20 11-1 16,22-4 3-16,-22 4 0 0,19 0 3 0,-19 0 6 15,21 6 16-15,-21-6 6 0,19 9 3 0,-6-1 1 16,-2 0 3-16,-1 1 3 0,1 1 1 16,-1-1-5-16,1 2 1 0,2 3-5 15,-3-1-2-15,0 0-4 0,6 4-1 0,-4-3-5 16,3 1-13-16,0 0-45 0,-2 3-72 0,1-3-85 16,0-2-95-16,-4-2-188 0,0 3-143 15,-2-3-215-15,1 1-176 0</inkml:trace>
  <inkml:trace contextRef="#ctx0" brushRef="#br0" timeOffset="10381.98">9370 7390 2496 0,'-4'-23'-53'0,"4"23"27"0,0 0 3 16,0 0 23-16,0-20-9 0,0 20 29 0,0 0 3 15,0 0 4-15,4-24-1 0,-4 24-5 16,6-15-14-16,-6 15 10 0,8-13-1 0,-8 13-4 15,10-15 0-15,-10 15-6 0,12-13 5 16,-12 13 3-16,13-13 1 0,-4 6 6 16,-9 7 1-16,15-11-4 0,-15 11-5 0,16-11 3 15,-16 11-1-15,18-7 0 0,-18 7-2 16,16-5-5-16,-16 5 0 0,17-2-1 0,-17 2-3 16,0 0 4-16,0 0-3 0,28 4 7 15,-28-4 4-15,10 9 23 0,-10-9 10 16,6 12 6-16,-6-12 1 0,5 14 3 0,-5-14 2 15,0 0-2-15,-2 24 8 0,2-24-1 16,-5 19-2-16,5-19-1 0,-6 21-2 0,6-21 1 16,-6 19-1-16,2-5-2 0,4-14 2 15,-9 23 2-15,3-8-1 0,0-3-1 0,-1 2-3 16,3-1-1-16,-5 2-5 0,3 1-8 16,0-1-3-16,0 1-4 0,0-1-2 15,-2 0-4-15,2 0-3 0,0 2-6 16,2-2 0-16,0 1-1 0,-1 0-3 0,5-16-6 15,-4 27-14-15,4-17-35 0,0-10-40 16,-2 21-51-16,2-21-62 0,4 19-79 16,-4-19-172-16,2 12-539 0,-2-12-437 15</inkml:trace>
  <inkml:trace contextRef="#ctx0" brushRef="#br0" timeOffset="10580.24">9531 7828 2995 0,'0'0'-27'0,"7"8"27"16,-7-8-3-16,0 0 0 0,8 10 3 16,-8-10 0-16,0 0 0 0,0 0-21 15,0 0-52-15,13 8-71 0,-13-8-145 0,0 0-469 16,0 0-41-16</inkml:trace>
  <inkml:trace contextRef="#ctx0" brushRef="#br1" timeOffset="17695.97">11485 8808 2771 0,'0'0'-47'0,"0"0"25"15,-4-25-1-15,4 25 10 0,0 0 15 0,0 0 18 16,0 0 28-16,0 0 17 0,0 0 15 16,0 0-5-16,0 0 10 0,0 0-1 15,0 0 17-15,0 0 18 0,0 0 12 0,0 0 0 16,0 0-9-16,0 0-10 0,0 0-12 15,0 0-10-15,0 0-8 0,28 36-13 0,-28-36-8 16,14 14-6-16,-8-6-5 0,-6-8-6 16,20 11-8-16,-10-5-6 0,-10-6-9 15,22 7-6-15,-11-3-9 0,-11-4-4 0,20 4-2 16,-20-4-2-16,0 0-2 0,28-6 2 0,-28 6-1 16,14-9 0-16,-14 9 3 0,13-14 3 15,-13 14 3-15,11-18 4 0,-7 10 5 16,-4 8 6-16,7-18 6 0,-7 18 6 15,7-19 10-15,-7 19 10 0,2-14 2 0,-2 14 4 16,3-16-7-16,-3 16-3 0,0 0-1 0,4-15-5 16,-4 15-8-16,0 0-7 0,0 0-5 15,0 0 1-15,0 0-5 0,0 0 0 16,0 0-2-16,0 0 2 0,0 0-4 0,0 0 0 16,0 0-5-16,0 0 6 0,0 0 1 15,-14 53 0-15,12-36 0 0,-1 0 1 16,1 2-6-16,0 2 3 0,2 2 0 0,-2 1 0 15,2 4 0-15,2 1-5 0,0 1-3 16,3-1 5-16,-3 3-5 0,5 1 2 16,-4 4-6-16,5-1-1 0,-1 0 10 0,2-1-7 15,-3-3-3-15,1-3-1 0,-2-3 5 16,-1 1-1-16,1-4-3 0,-1-2 1 0,-1-4-1 16,-3 0 14-16,0-17 12 0,0 27 9 15,0-27 13-15,-12 17 6 0,4-11 22 0,8-6 19 16,-18 5 8-16,18-5 3 0,0 0-1 15,-35-8-3-15,35 8-10 0,-21-11-9 0,10 2-8 16,1 0-9-16,2-3-8 0,0-2-9 16,1 2-3-16,7 12-13 0,-7-33-16 15,7 16-24-15,0-1-32 0,5 1-39 0,6-2-35 16,-1 2-48-16,4-4-59 0,5 4-76 16,1-4-63-16,0 0-133 0,5 2-131 0,-4 3-12 15,-2-2-474-15,-1 3-704 0</inkml:trace>
  <inkml:trace contextRef="#ctx0" brushRef="#br1" timeOffset="17938.25">12115 9004 3587 0,'0'0'-7'0,"0"0"12"0,8 10 7 0,-8-10 5 16,0 0 10-16,0 0 16 0,0 0-10 16,0 0-1-16,22 4-8 0,-22-4-6 15,22 0-10-15,-22 0-16 0,32-3-26 0,-14 2-25 16,-18 1-37-16,33-4-38 0,-17 0-42 16,0 1-45-16,-1-3-83 0,-15 6-544 15,14-12-193-15</inkml:trace>
  <inkml:trace contextRef="#ctx0" brushRef="#br1" timeOffset="18095.98">12234 8922 2600 0,'-19'-5'23'0,"19"5"37"16,-16-7 37-16,16 7 37 0,0 0 31 15,-17-5 12-15,17 5-9 0,0 0-17 0,-11-9-19 16,11 9-18-16,0 0-15 0,0 0-14 16,0 0-9-16,0 0-11 0,0 0-20 0,30-23-36 15,-30 23-42-15,18-10-51 0,-18 10-53 16,20-9-59-16,-9 5-65 0,-11 4-114 0,18-9-564 15,-4 7-358-15</inkml:trace>
  <inkml:trace contextRef="#ctx0" brushRef="#br1" timeOffset="18532.56">12906 8583 2745 0,'0'0'-77'0,"0"0"39"0,0 0 23 16,0 0 24-16,-9-23 28 0,9 23 28 15,0 0 25-15,-16-6 20 0,16 6-6 0,0 0-5 16,-25 2 3-16,25-2 3 0,0 0-5 16,-26 11 1-16,15-7-3 0,11-4-3 15,-22 15-4-15,10-5-7 0,1 2-4 0,-1 2 9 16,-1 0-2-16,4 0-10 0,-3-1-2 16,4 2-1-16,-1 2-8 0,3 1-4 15,2-2-7-15,2 2-3 0,2 2-5 0,2-2-1 16,2 0-3-16,2-2-4 0,5 4-4 15,0-4-2-15,3 2-4 0,1-3-2 0,2-4-8 16,3 3-15-16,0-5-22 0,0-3-41 16,0-2-67-16,4-3-79 0,-3-1-69 15,0-1-96-15,0-3-158 0,-2-2-94 0,-1-1-220 16,-3 1-180-16</inkml:trace>
  <inkml:trace contextRef="#ctx0" brushRef="#br1" timeOffset="19135.98">13164 8703 2438 0,'0'0'-79'0,"0"0"28"0,0 0 16 0,0 0 21 16,8-16 16-16,-8 16 21 0,0 0-11 15,10-9 2-15,-10 9-8 0,0 0-11 0,14-7 15 16,-14 7 5-16,0 0-1 0,20-4 18 16,-20 4 14-16,0 0 13 0,0 0 8 15,0 0 8-15,29 10 4 0,-29-10 9 0,9 9-3 16,-9-9 2-16,10 15-3 0,-10-15-7 16,6 21-2-16,-6-10-10 0,0-11-1 0,0 30-1 15,-2-15 0-15,2-15-1 0,-6 32 4 16,5-17-4-16,-6 2 2 0,1-1-2 0,1-1 3 15,1 0-11-15,-3 0-5 0,0-3-5 16,2 1-5-16,5-13 1 0,-10 19-4 16,10-19-3-16,-5 17 5 0,5-17-6 0,-6 12-1 15,6-12-3-15,0 0-7 0,0 0-2 16,0 0-6-16,0 0 0 0,0 0-14 0,0 0-10 16,0 0 1-16,29-40-2 0,-20 25-3 15,1-3-2-15,2-1 1 0,-1 2 3 16,0 0 4-16,-1 0 3 0,-1 2 5 15,-1 1 19-15,1 3 15 0,-2-1 6 0,-7 12 3 16,11-18-4-16,-11 18 1 0,7-12 2 16,-7 12 9-16,0 0 6 0,0 0-2 15,0 0 4-15,0 0 11 0,0 0 31 0,0 0-18 16,0 0-11-16,0 0 3 0,0 0 3 16,10 46-9-16,-6-33-3 0,2 0-5 0,-1 0-2 15,6 1-12-15,0-1 1 0,0 2-3 16,0-2-6-16,5 3-9 0,1-5-9 0,-2 3-34 15,1-4-32-15,1-1-42 0,-1-3-62 16,0 0-88-16,2-2-60 0,-7-3-123 16,5-1-177-16,-16 0-23 0,22-5-331 0,-8 0-379 15</inkml:trace>
  <inkml:trace contextRef="#ctx0" brushRef="#br1" timeOffset="19328.21">13767 8831 2899 0,'0'0'6'0,"0"0"21"16,0 0 6-16,0 0-1 0,0 0-5 15,4-23-3-15,-4 23-1 0,0 0-8 16,23-4-1-16,-23 4-21 0,27 0-27 0,-10-1-36 16,-17 1-25-16,37-3-34 0,-20 3-31 15,1-1-58-15,-18 1-103 0,30-5-332 0,-21 2 118 16</inkml:trace>
  <inkml:trace contextRef="#ctx0" brushRef="#br1" timeOffset="19580.45">13911 8717 1942 0,'0'0'75'16,"0"0"61"-16,0 0 22 0,0 0 3 15,-16-4 4-15,16 4 17 0,0 0 2 16,0 0-5-16,0 0-18 0,-11 20-12 0,11-20-17 15,0 20-8-15,0-20-7 0,-1 25-5 16,2-9-8-16,-1-16-9 0,2 32-7 16,-2-14-14-16,2-1-6 0,0 3-8 0,-2-2-7 15,2 1-9-15,-2 1-2 0,0-1-9 16,0 0-16-16,0-1-22 0,0 0-35 0,3-1-25 16,-3 0-43-16,0-17-45 0,4 27-52 15,-2-14-54-15,-2-3-110 0,0-10-158 0,7 14-363 16,-7-14-266-16</inkml:trace>
  <inkml:trace contextRef="#ctx0" brushRef="#br1" timeOffset="20107.46">14072 8568 2643 0,'0'0'-65'0,"0"0"29"15,0 0 23-15,0 0 29 0,0 0 42 16,0 0 37-16,0 0 21 0,0 0 15 0,0 0 0 15,0 0 8-15,0 0-3 0,0 0 2 16,23 31-5-16,-23-31-3 0,8 24-8 16,-5-11-4-16,1 2-11 0,3 3-1 0,-2 0-12 15,1 5-11-15,-1-1-8 0,3-1-3 16,-1 1-10-16,-1 0-5 0,0 0-6 0,-2-2-5 16,0-1-1-16,-1 0-13 0,-1-3-4 15,2 1-11-15,-1-1-26 0,-3-16-35 0,4 23-40 16,-4-23-51-16,1 18-71 0,-1-13-63 15,0-5-111-15,0 0-165 0,0 0-414 0,0 0-399 16</inkml:trace>
  <inkml:trace contextRef="#ctx0" brushRef="#br1" timeOffset="20512.75">14034 8518 2820 0,'0'0'-88'15,"-8"-19"27"-15,8 19 20 0,-6-15 25 0,6 15 28 16,0 0 32-16,-4-15 22 0,4 15 7 16,0 0-10-16,0 0-6 0,0 0-7 15,0 0-12-15,11-19 0 0,-11 19-1 0,0 0-8 16,27-4-2-16,-27 4-3 0,25 0-9 16,-25 0 2-16,29 0-12 0,-9 1-6 15,-2 2 1-15,4-2-3 0,1 2-1 0,2 1 0 16,4 1 2-16,-2 1 0 0,-2-1 2 15,3 3-2-15,-3 0-5 0,-1 1 6 0,-3 1-3 16,2-1 1-16,-5 2 6 0,0 1-3 16,-2 3 1-16,-1 0 1 0,-3 0-2 15,-2-1 5-15,-5 1 1 0,2 3 12 0,-2-1 10 16,-3 0 17-16,-2-17 11 0,-7 34 10 16,2-15 3-16,-2 3-2 0,-3-6-4 15,-4 5-5-15,3-3 0 0,-3 0-4 16,-1-2-6-16,0 1-3 0,1-4-6 0,-3 3-6 15,2-5-7-15,-1 0-11 0,3 0-23 0,4-3-27 16,9-8-41-16,-19 11-61 0,19-11-60 16,-15 4-70-16,15-4-152 0,0 0-449 0,0 0-228 15</inkml:trace>
  <inkml:trace contextRef="#ctx0" brushRef="#br1" timeOffset="21040.23">14738 8608 2541 0,'0'0'-89'16,"0"0"25"-16,0 0 24 0,0 0 36 15,0 0 7-15,0 0 26 0,-4 42 15 16,4-42 14-16,0 17 2 0,0-17 11 0,4 19 5 16,-4-19 1-16,2 19 4 0,-2-19 2 0,4 20 4 15,0-9-3-15,-4-11-6 0,7 21-1 16,-7-21-8-16,8 15-6 0,-8-15-5 16,6 15-7-16,-6-15-3 0,9 7-14 0,-9-7-17 15,0 0-7-15,0 0-14 0,0 0-14 16,0 0-16-16,0 0 1 0,0 0 2 15,0 0 3-15,28-26-6 0,-28 26 8 0,3-19 4 16,2 8 11-16,-5 11 13 0,6-23 13 16,-6 23 13-16,6-20 20 0,-6 20 9 15,7-15 3-15,-7 15-5 0,3-13 8 0,-3 13 17 16,0 0 10-16,0 0 11 0,11-9 4 16,-11 9-3-16,0 0 1 0,0 0 2 15,0 0 4-15,0 0 23 0,0 0-3 0,18 28-13 16,-18-28-23-16,7 21-10 0,-7-21-3 15,7 18-7-15,-3-1-10 0,0-6-10 0,2 3 1 16,0-2-9-16,-2 2-8 0,2-1-19 16,-1 0-37-16,0-1-40 0,0-1-52 15,-5-11-55-15,13 21-86 0,-9-13-135 0,2 2-216 16,-3-5-17-16,-3-5-352 0,0 0-421 16</inkml:trace>
  <inkml:trace contextRef="#ctx0" brushRef="#br1" timeOffset="23839.6">11621 10435 2886 0,'0'0'-108'0,"0"0"21"0,-9-12 19 0,9 12 13 15,0 0-1-15,0 0 29 0,0 0 12 16,0 0 26-16,0 0 19 0,0 0 28 0,0 0 24 15,0 0 18-15,2-20 10 0,-2 20 2 16,0 0 1-16,0 0-4 0,0 0 3 16,0 0-9-16,0 0-9 0,0 0-2 0,0 0-9 15,0 0-7-15,0 0-6 0,0 0-10 16,0 0-6-16,0 0 1 0,0 0-1 0,0 0 0 16,0 0-6-16,0 0-4 0,0 0-3 15,0 0-8-15,0 0 1 0,14 53-5 16,-9-44-3-16,0 3-3 0,-5-12 1 0,14 20-4 15,-6-10-4-15,-8-10 0 0,18 16-7 16,-10-9-1-16,-8-7-6 0,19 10-5 0,-8-6-3 16,-11-4 1-16,20 2 2 0,-20-2-3 15,20-2 2-15,-20 2 0 0,18-8 3 16,-18 8 7-16,16-15 1 0,-7 5 9 16,-3-1 8-16,-6 11 7 0,12-22 11 0,-9 11 3 15,-3 11 3-15,8-18 2 0,-8 18 4 16,6-18-5-16,-6 18-3 0,7-13-5 0,-7 13-8 15,0 0-6-15,9-14-4 0,-9 14 0 16,0 0 0-16,0 0-4 0,0 0-3 0,0 0 0 16,0 0-1-16,0 0-5 0,10 46 6 15,-10-32-5-15,0 3-5 0,0 2 9 16,2 0-6-16,-2 1 0 0,0 2-6 16,0 0 8-16,2 3-3 0,0 0-7 0,0 0 5 15,3 2-1-15,-3-2 0 0,3-2-1 0,-3 3-4 16,1-5 3-16,-1-2-1 0,0 0 1 15,2-2 0-15,-4 0 1 0,0-17 6 16,-4 29 15-16,0-18 33 0,-1 2 1 16,5-13 0-16,-16 14 0 0,16-14-10 0,-19 7-6 15,19-7-6-15,-21-3-3 0,21 3-9 16,-28-12-15-16,16 5-18 0,-1-5-30 0,3-2-29 16,-4-2-35-16,3-4-40 0,-2 0-48 15,1 1-57-15,4-2-61 0,-2 0-103 0,1 0-148 16,1 2-45-16,-1-2-312 0,3 4-313 15</inkml:trace>
  <inkml:trace contextRef="#ctx0" brushRef="#br1" timeOffset="24129.53">11769 10136 2809 0,'15'-8'-6'0,"-15"8"20"0,0 0 35 16,0 0 39-16,12-6 41 0,-12 6 31 0,0 0 19 16,0 0 5-16,0 0 36 0,0 0-22 15,0 0-6-15,0 0-60 0,0 0-19 0,0 0-8 16,0 0-16-16,0 0-18 0,0 0-35 15,13-3-45-15,-13 3-60 0,0 0-68 16,0 0-74-16,0 0-66 0,0 0-158 0,0 0-154 16,0 0-329-16,0 0-321 0</inkml:trace>
  <inkml:trace contextRef="#ctx0" brushRef="#br1" timeOffset="24426.22">12203 10572 2922 0,'6'18'46'0,"-6"-18"7"16,0 0-6-16,0 0-3 0,11 9 12 15,-11-9 18-15,0 0 18 0,21 4 8 0,-21-4-4 16,21 1-9-16,-21-1-11 0,23 0-7 16,-23 0-10-16,28 0-13 0,-28 0-36 15,28-1-32-15,-16-3-48 0,-12 4-54 0,26-4-45 16,-26 4-29-16,15-8-31 0,-15 8-81 16,0 0-536-16,7-15-185 0</inkml:trace>
  <inkml:trace contextRef="#ctx0" brushRef="#br1" timeOffset="24565.45">12341 10514 2496 0,'-17'-7'-5'0,"17"7"76"0,0 0 21 0,-17-7 21 16,17 7 14-16,0 0 12 0,-9-10 19 16,9 10 3-16,0 0-17 0,0 0-18 0,0 0-16 15,0 0-13-15,0 0-13 0,0 0-30 16,27-17-45-16,-27 17-55 0,22-6-75 16,-22 6-69-16,25-8-61 0,-12 3-151 0,1 0-499 15,-14 5-286-15</inkml:trace>
  <inkml:trace contextRef="#ctx0" brushRef="#br1" timeOffset="24987.23">12998 10226 2581 0,'0'0'-120'0,"5"-12"15"0,-5 12 11 0,0 0 23 16,0 0 31-16,0 0 25 0,0 0 35 16,-27-13 35-16,27 13 25 0,0 0 28 15,-30 6 20-15,30-6 12 0,-21 7 2 0,21-7 4 16,-23 12-1-16,9-3-2 0,3-2 1 15,-2 5-5-15,-1-1 1 0,5 2-7 16,0 1 3-16,-2 3 0 0,2-1 18 0,2 1-14 16,1 0-7-16,0-1-12 0,4 0-8 15,0 2-5-15,2-18-14 0,10 33-8 0,-4-16-14 16,3 1-9-16,5-3-8 0,1 0-2 16,1-1-5-16,4-2-12 0,-2-1-16 0,5 0-24 15,-3-4-24-15,1-1-34 0,-2-3-42 16,1 1-57-16,-1-4-61 0,0 0-59 0,-5-3-105 15,0-1-175-15,-1-2-36 0,1 2-303 16,-14 4-283-16</inkml:trace>
  <inkml:trace contextRef="#ctx0" brushRef="#br1" timeOffset="25850.82">13317 10416 2547 0,'0'0'-133'0,"0"0"34"15,0 0 21-15,0 0 22 0,0 0 28 16,0 0 20-16,0 0 33 0,0 0 13 0,0 0 16 16,0 0 29-16,0 0 13 0,0 0 13 15,0 0 1-15,0 0 5 0,-22-36 1 0,22 36 6 16,0 0 0-16,0 0-7 0,0 0-12 16,0 0-12-16,9-23-10 0,-9 23-9 0,0 0-12 15,0 0-6-15,18-6-3 16,-18 6-8-16,0 0-5 0,0 0-1 0,32 14-8 15,-32-14 1-15,17 15-7 0,-8-4 0 16,0 1-4-16,0 1 1 0,-5 0-3 0,1 0-1 16,-3 3-4-16,-2-16 5 0,-2 32-3 0,-2-15-4 15,1 1 5-15,-3-1 5 0,-3 2 9 16,-3 0 7-16,3-2 7 0,1-1 7 16,-4-3 6-16,3 0 3 0,1-2-3 15,3 1 3-15,5-12-1 0,-14 16-2 0,14-16 0 16,-8 14-12-16,8-14-9 0,0 0-9 15,0 0-6-15,0 0-10 0,0 0-11 0,0 0-11 16,0 0-13-16,0 0-5 0,46-40-14 16,-30 23-7-16,-3-4-11 0,6-3-1 15,-4-1 5-15,5-1 3 0,-5-2 7 16,2 3 7-16,-3-2 10 0,-1 7 11 0,-2-1 15 16,-1 2 11-16,-2 3 11 0,1 1 9 0,-2 4-1 15,2-3 1-15,-9 14-7 0,7-15-1 16,-7 15 6-16,8-9 6 0,-8 9 8 15,0 0-2-15,0 0 4 0,0 0 5 0,0 0 3 16,0 0 14-16,3 43-6 0,-3-43 3 16,-3 25 0-16,6-11 25 0,-3-14-4 15,4 32-6-15,-1-16-1 0,4-1-21 0,-1-1 2 16,1 2-8-16,1-3-2 0,4 3-5 16,3-3-7-16,-5-2-10 0,5 1-31 0,1-4-34 15,-2 0-51-15,0-3-55 0,-14-5-65 16,31 3-60-16,-20-3-85 0,4-3-155 0,-15 3-106 15,18-5-354-15,-13-2-424 0</inkml:trace>
  <inkml:trace contextRef="#ctx0" brushRef="#br1" timeOffset="26060.83">13470 10052 3014 0,'0'0'19'16,"0"0"31"-16,0 0 6 0,-5-13 14 16,5 13 5-16,0 0 6 0,0 0 0 15,0 0-7-15,0 0-10 0,0 0-11 0,0 0-19 16,0 0-38-16,0 0-56 0,0 0-76 16,0 0-66-16,0 0-145 0,0 0-542 0,0 0-266 15</inkml:trace>
  <inkml:trace contextRef="#ctx0" brushRef="#br1" timeOffset="26327.14">14108 10390 2720 0,'0'20'-15'0,"0"-20"21"0,0 0 3 16,9 10 14-16,-9-10 6 0,0 0 15 0,22 9 3 15,-22-9 1-15,21 6-10 0,-10-4-5 16,-11-2-11-16,31 4-14 0,-14-3-32 0,-17-1-29 16,31 0-33-16,-16 0-23 0,-1 0-34 15,-14 0-35-15,22-5-77 0,-22 5-427 16,22-8 78-16</inkml:trace>
  <inkml:trace contextRef="#ctx0" brushRef="#br1" timeOffset="26559.02">14247 10328 2047 0,'0'0'71'0,"0"0"44"0,0 0 10 15,0 0 13-15,0 0 18 0,0 0 15 16,0 0 8-16,0 0-5 0,-20 18-11 0,20-18-13 15,0 22-15-15,0-22-9 0,2 29-14 16,-2-14-13-16,5 2-12 0,-3 3-8 16,0-2-8-16,0 4-8 0,3-4-9 0,-1 3-17 15,-1-2-32-15,-1-1-32 0,3-1-39 16,-3-2-46-16,2 1-55 0,1-3-46 0,-3-2-60 16,-2-11-140-16,7 13-519 0,-3-7-344 15</inkml:trace>
  <inkml:trace contextRef="#ctx0" brushRef="#br1" timeOffset="26819.66">14560 10183 2839 0,'0'0'-58'15,"0"0"14"-15,0 0 18 0,0-16 32 16,0 16 30-16,0 0 14 0,0 0 16 0,0 0 14 15,0 0-2-15,0 0 12 0,4 59-2 16,-2-43 9-16,0 6 0 0,2-3-1 16,-3 2-7-16,5 1-7 0,-1-2-9 0,-2 1-8 15,-1-2-12-15,0 2-2 0,3-2-13 16,-3-3-43-16,2 1-34 0,-2-3-51 0,2 2-49 16,-2-5-46-16,2-1-54 0,-4-10-125 15,2 13-515-15,-2-13-249 0</inkml:trace>
  <inkml:trace contextRef="#ctx0" brushRef="#br1" timeOffset="27200.24">14510 10233 2624 0,'-7'-14'3'0,"1"4"44"0,6 10 15 16,-12-24 25-16,6 15 19 0,6 9 9 15,-7-17 5-15,7 17-16 0,0-19-11 16,0 19-12-16,0 0-14 0,11-23-6 15,-11 23-5-15,22-13-14 0,-10 9-10 0,6-2-6 16,-3 4-3-16,7-2-6 0,0 2-5 16,2 2 0-16,3 0-1 0,0 2-5 0,2 2 3 15,0 1-21-15,6 4 0 0,-5 0-3 16,3 2-4-16,-3 3-4 0,-3 1 0 0,-1 1-1 16,-2 0 0-16,-6 1-1 0,-1 1 5 15,-1-1 5-15,-6 3 8 0,-2-1 10 0,-2-1 14 16,-4 1 23-16,1-1 12 0,-6 2 14 15,1-1 12-15,-4 0 10 0,0 0 3 16,-4 0-3-16,-1 1-4 0,-4-4-4 0,0 0 0 16,1-1-5-16,-5 0-2 0,4-1 0 15,-3-3-12-15,6-1-4 0,-3-3-8 16,2 1-18-16,0-2-29 0,13-6-35 0,-21 1-45 16,21-1-54-16,0 0-64 0,-21-6-58 15,21 6-81-15,-4-13-155 0,2 3-489 0,2 10-431 16</inkml:trace>
  <inkml:trace contextRef="#ctx0" brushRef="#br1" timeOffset="27691.45">15206 10336 2899 0,'0'0'-47'16,"0"0"56"-16,10-10 16 0,-10 10 3 0,0 0 14 15,0 0 11-15,0 0-3 0,0 0 3 16,0 0-4-16,0 0-4 0,12 31-1 0,-12-31-7 16,9 19 0-16,-4-5 3 0,-1-1-1 15,1-2 1-15,-5-11-4 0,12 27-2 16,-8-16-7-16,0 1 0 0,-4-12-2 0,8 19-2 15,-8-19-3-15,7 14 4 0,-7-14-1 16,7 14-3-16,-7-14-10 0,0 0-13 16,8 8-6-16,-8-8-5 0,0 0-1 0,0 0 2 15,0 0-3-15,0 0 5 0,23-27 2 16,-19 16-2-16,-4 11 9 0,11-25 13 0,-5 11 19 16,-2 1 22-16,-4 13 18 0,9-19 15 15,-9 19 2-15,8-16 0 0,-8 16-4 0,0 0 5 16,5-14 19-16,-5 14 6 0,0 0 12 15,0 0-3-15,0 0-37 0,0 0-7 16,0 0-7-16,0 0-8 0,22 29-3 0,-22-29-12 16,9 17-1-16,-3-10-9 0,-6-7-12 0,10 19-26 15,-4-9-32-15,0-3-29 0,-3 1-42 16,-3-8-47-16,7 13-64 0,-7-13-54 16,9 7-114-16,-9-7-162 0,0 0-68 0,0 0-251 15,0 0-215-15</inkml:trace>
  <inkml:trace contextRef="#ctx0" brushRef="#br1" timeOffset="27926.62">15184 9915 2813 0,'0'0'131'15,"0"0"19"-15,0 0 1 0,0 0 16 0,0 0 15 16,0 0 7-16,0 0-11 0,0 0-17 16,0 0-18-16,0 0-16 0,0 0-14 15,0 0-35-15,0 0-58 0,0 0-67 0,0 0-100 16,0 0-110-16,0 0-222 0,0 0-144 16,-8-4-301-16,8 4-324 0</inkml:trace>
  <inkml:trace contextRef="#ctx0" brushRef="#br1" timeOffset="29324.1">16117 10462 296 0,'0'0'138'0,"0"0"6"0,-18 2-14 0,18-2 2 16,0 0-6-16,0 0-3 0,0 0 4 15,0 0 6-15,-19 3 11 0,19-3 15 16,0 0 9-16,0 0 7 0,0 0 8 0,0 0 4 16,0 0 4-16,0 0 2 0,0 0-7 15,0 0-3-15,0 0-10 0,0 0 0 16,0 0-11-16,0 0-13 0,0 0-10 0,0 0-2 15,0 0-17-15,0 0-13 0,0 0-10 16,0 0-8-16,0 0-13 0,61-5-8 16,-44 2-8-16,2 2-4 0,-19 1-6 0,36-6-9 15,-17 4-5-15,-2-2-6 0,2 0-21 16,-2 3-26-16,0-3-30 0,-17 4-41 16,27-10-54-16,-11 5-73 0,-6-1-55 0,-2 0-94 15,-1 0-161-15,-7 6-443 0,4-10-408 16</inkml:trace>
  <inkml:trace contextRef="#ctx0" brushRef="#br1" timeOffset="29559.24">16145 10343 2971 0,'-12'-4'-20'0,"12"4"13"15,0 0 8-15,0 0 10 0,0 0 16 0,0 0 23 16,0 0 14-16,0 0 12 0,0 0 14 15,0 0-4-15,0 0 1 0,0 0-7 16,23-30-5-16,-23 30-7 0,21-8-9 0,-6 4-9 16,-1 1-3-16,4-1-5 0,-2 0-14 15,2 1-25-15,1-2-41 0,0 2-40 16,0-1-57-16,-1 0-39 0,4 1-47 16,-5-3-86-16,0 2-586 0,2 0-271 0</inkml:trace>
  <inkml:trace contextRef="#ctx0" brushRef="#br1" timeOffset="30222.17">17204 9985 2545 0,'0'0'-75'0,"6"-14"55"0,-6 14 33 15,0 0 30-15,6-14 19 0,-6 14 18 0,0 0 17 16,0 0 16-16,0 0 7 0,2-17-8 15,-2 17-20-15,0 0-6 0,0 0-10 16,0 0 4-16,-16-14-3 0,16 14 1 16,0 0 0-16,-28-1-5 0,28 1-3 0,-25 3-8 15,25-3-3-15,-34 4-9 0,15 1-7 16,-1 1 0-16,0 2 5 0,-4 0-1 0,1 4-4 16,2-1-6-16,-2 4-3 0,1 0-4 15,1 4 1-15,0 2-6 0,6-4 0 0,1 2 7 16,0 2-4-16,6-1 3 0,0 2 1 15,4-2 8-15,2 0 4 0,2-2 3 0,2 0 2 16,4 1 4-16,4 0 1 0,3 1-1 16,4-5 3-16,2 0-7 0,5-2 8 15,0-1-3-15,2-1-5 0,2-1-14 0,1-3 0 16,1 1 0-16,0-4-7 0,1-1-4 16,-1 0-12-16,-2-2-28 0,1-5-32 0,-3-1-41 15,2-2-48-15,-4-3-59 0,0 0-48 16,-3-2-65-16,-1-1-140 0,-4 0-146 15,-1 0-363-15,-4 1-397 0</inkml:trace>
  <inkml:trace contextRef="#ctx0" brushRef="#br1" timeOffset="30882.49">17602 10575 2836 0,'-7'12'-87'0,"7"-12"52"0,0 0 31 0,0 0 23 15,0 0 14-15,0 0 5 0,0 0 17 16,0 0 6-16,0 0 9 0,0 0 1 16,0 0-2-16,0 0 3 0,0 0 2 0,0 0-2 15,15-47-2-15,-11 30-9 0,-1-2-14 16,1-8 1-16,0 0-8 0,-2-3-4 0,3-8-5 16,1-1-2-16,-2 2-3 0,0 0 6 15,0 1 8-15,0 6 5 0,0-1-2 16,2 5-2-16,-2-1 6 0,0 2 4 0,-2 4-1 15,2 4 2-15,0 0-4 0,0 4-9 16,-4 13-2-16,6-23-2 0,-6 23 3 16,7-8 2-16,-7 8 0 0,0 0-2 0,0 0-3 15,0 0 4-15,23 36 5 0,-16-15-2 16,1 1-1-16,-2 5 6 0,1 0 4 16,4 6 0-16,-3 0 0 0,2-1-6 0,1-2 1 15,0 0-6-15,-1 1-3 0,-1-5-4 16,-1-2-1-16,0-1-8 0,1-3-11 0,0-3-24 15,-3-2-30-15,-2-1-44 0,-4-14-76 16,8 17-84-16,-8-17-100 0,-2 5-191 16,2-5-62-16,0 0-337 0,0 0-349 0</inkml:trace>
  <inkml:trace contextRef="#ctx0" brushRef="#br1" timeOffset="31022.5">17606 10387 3265 0,'0'0'157'0,"-23"3"-22"0,23-3-17 0,0 0-15 15,0 0-8-15,0 0-13 0,0 0-11 16,49-14-5-16,-31 10-44 0,2-1-37 16,5-1-69-16,5 0-64 0,-3 0-79 0,2-1-126 15,1 1-630-15,-2-4-443 0</inkml:trace>
  <inkml:trace contextRef="#ctx0" brushRef="#br1" timeOffset="31510.56">18137 10277 3016 0,'0'0'-67'16,"0"0"17"-16,0 0 6 0,0 0-8 0,0 0 8 15,0-31 14-15,0 31 11 0,9-11 1 16,-9 11-6-16,11-12 4 0,-11 12 1 0,14-11 4 16,-14 11 15-16,20-5 4 0,-20 5 17 15,18-3 10-15,-18 3 6 0,0 0 12 0,30 14 8 16,-21-6 5-16,-9-8 12 0,10 23-14 15,-6-11 2-15,-2 5-3 0,0-1 2 16,-2 3 2-16,0-19-1 0,-4 36 0 0,2-17 6 16,-4-1 7-16,2 0 11 0,-3-2 1 15,1-1 2-15,1 0-3 0,5-15-6 0,-8 25-9 16,4-15 2-16,4-10 4 0,-7 15 1 16,7-15-8-16,0 0-7 0,0 0-10 15,0 0-4-15,0 0-2 0,0 0-11 0,0 0-3 16,0 0-5-16,41-36-6 0,-29 17-2 15,-2-6-4-15,4 4 2 0,-4 0-1 16,3 0-2-16,-2 3 8 0,-3-2 3 0,1 5 10 16,-3 3 2-16,0 1 1 0,-6 11-5 15,10-17-3-15,-10 17 7 0,10-10 8 16,-10 10 8-16,0 0-24 0,0 0 7 0,0 0 6 16,0 0-5-16,16 32 5 0,-12-21-1 15,0 3-7-15,5 1-3 0,0 1-4 0,-1-3 6 16,5 3-10-16,-1-1-8 0,4 0-17 15,-2-2-29-15,3-1-30 0,-2-5-55 16,2 1-82-16,2-3-80 0,-4-1-114 0,1-4-199 16,4 0-29-16,-4-4-349 0,-16 4-408 15</inkml:trace>
  <inkml:trace contextRef="#ctx0" brushRef="#br1" timeOffset="31661.7">18700 10336 3241 0,'0'0'106'0,"0"0"-10"15,0 0-11-15,0 0-11 0,0 0-6 0,8-17-7 16,-8 17-6-16,18-6-7 0,-18 6-7 16,23-7-21-16,-8 2-32 0,2 0-41 15,-17 5-51-15,32-6-55 0,-16 1-71 0,-3-2-128 16,2 2-547-16,-6-1-291 0</inkml:trace>
  <inkml:trace contextRef="#ctx0" brushRef="#br1" timeOffset="31847.12">18836 10203 2705 0,'0'0'8'0,"-25"4"57"16,25-4 0-16,0 0 11 0,-12 16 28 16,12-16 15-16,-4 18 18 0,4-18 0 15,-2 23-6-15,0-10-10 0,2-13-13 0,0 32-14 16,0-15-8-16,2 0-12 0,0 1-6 16,-2-1-8-16,2 0-13 0,0 0-25 15,-2-17-35-15,2 29-40 0,-2-18-49 0,0-11-52 16,6 25-47-16,-6-16-67 0,0-9-144 15,2 18-505-15,-2-18-312 0</inkml:trace>
  <inkml:trace contextRef="#ctx0" brushRef="#br1" timeOffset="32340.66">19508 9858 2732 0,'0'0'-75'16,"4"-13"36"-16,-4 13 8 0,0 0 9 15,0 0 16-15,-8-26 22 0,8 26 27 0,0 0 28 16,-14-10 12-16,14 10 14 0,-17-5 10 15,17 5 6-15,0 0 7 0,-30 0 3 16,30 0 3-16,-23 6 0 0,10 0-10 0,-1 0-6 16,1 1-15-16,-2 3-6 0,0-1-7 0,-2 4-5 15,0 0-10-15,3 3 2 0,-2 0-7 16,0 0-4-16,3 2-6 0,0-1-3 16,0 4 0-16,5-2-2 0,0 2 2 0,2 0-4 15,0-2 0-15,2 0 3 0,2-2-7 16,2 0 2-16,0 1 20 0,6 0-6 15,-2-3 5-15,2 1-12 0,2 0 1 0,0-3 1 16,5-2-6-16,0-2-3 0,2 1-5 16,-1-2-4-16,6-3-28 0,-4 1 2 15,6-3-1-15,-1 2 1 0,2-4-5 0,0 1 2 16,3-2-5-16,-3-2-21 0,1 1-14 16,2-2-18-16,0-2-27 0,-2 1-34 0,-5-2-37 15,-3 1-51-15,2 1-45 0,-2-2-71 16,-3 2-142-16,-4-1-130 0,-9 5-355 0,12-8-371 15</inkml:trace>
  <inkml:trace contextRef="#ctx0" brushRef="#br1" timeOffset="42099.37">19949 9892 2826 0,'0'0'-97'15,"0"0"16"-15,0 0 27 0,0 0 37 16,0 0 33-16,0 0 43 0,0 0 37 0,0 0 28 16,0 0 27-16,0 0 8 0,0 0-5 15,0 0-2-15,0 0-12 0,0 0-9 0,0 0-5 16,0 0-2-16,0 0-4 0,-4 51 17 15,4-51-7-15,0 25-14 0,0-6-7 16,0 1-31-16,0 0-11 0,0 3-5 0,2 0-9 16,-2 0-1-16,0 0-4 0,2 0-5 15,-2-1-2-15,0 1-5 0,3-3-7 16,-3 0 3-16,2-2-5 0,-2-2-4 0,2 1-4 16,-2-17-21-16,2 23-27 0,-2-11-32 15,0-12-52-15,0 0-71 0,2 17-60 0,-2-17-57 16,0 0-122-16,0 0-144 0,0 0-41 15,0 0-222-15,0 0-161 0</inkml:trace>
  <inkml:trace contextRef="#ctx0" brushRef="#br1" timeOffset="42620.49">19858 9972 2530 0,'0'0'-4'16,"-2"-23"10"-16,2 23-2 0,2-20 1 15,-2 20-10-15,0 0-4 0,7-20 11 16,-7 20-11-16,8-12 3 0,-8 12-6 0,11-9 3 15,-11 9-2-15,16-7 7 0,-16 7 1 16,22-4 3-16,-22 4 9 0,21 0 12 0,-21 0-5 16,25 5 5-16,-10-1-3 0,0 2-10 15,0-1 4-15,-3 5 1 0,4 0-7 16,-2 2 1-16,1 5-11 0,-3-2 5 0,-1 2-4 16,0 2 2-16,-3 0-5 0,0 2 4 15,0-4 10-15,-6 2 8 0,0-2 12 0,-2 0 27 16,0-17 9-16,-10 32 20 0,2-22 6 15,-2 3 7-15,-1-3 2 0,-2 0 1 16,-1-2-4-16,1-1-9 0,-2-3-5 0,15-4-9 16,-25 8-2-16,25-8-6 0,-22 0-7 15,22 0-8-15,0 0-14 0,-21-10-13 0,21 10-11 16,-4-16-12-16,4 16-10 0,0 0-2 16,0 0 1-16,15-32 0 0,-5 24 3 15,-10 8 0-15,22-14 3 0,-10 11 5 0,4-2 6 16,-16 5 7-16,29-4 6 0,-10 4 0 0,-19 0 2 15,31 9-5-15,-15-3 6 0,-2 4-2 16,-1 1 0-16,-2 0 1 0,-1 1 1 16,-1 2 0-16,-3-1 7 0,-4 2 9 15,0 0 6-15,-2-15-1 0,0 26 0 0,0-26 0 16,-6 29 0-16,0-16-2 0,1-1-4 16,-3 0-6-16,-1-1 1 0,9-11-6 0,-17 19-2 15,7-12-6-15,0-1-11 0,10-6-14 16,-22 10-21-16,22-10-25 0,-23 4-32 15,23-4-45-15,-26 0-59 0,14-2-52 0,-6 0-115 16,4 0-181-16,-1-2-351 0,-2 0-260 16</inkml:trace>
  <inkml:trace contextRef="#ctx0" brushRef="#br1" timeOffset="43293.15">20463 10081 2611 0,'0'0'-69'0,"0"0"44"15,-4 44 23-15,4-44 16 0,-2 22 22 16,2-22 16-16,-2 28 11 0,2-16 18 16,0-12 4-16,0 27 5 0,2-12 7 0,-2-15 3 15,6 25 8-15,-3-14 0 0,-3-11-2 0,10 25 1 16,-5-18-12-16,-5-7-9 0,12 18-6 16,-5-11-9-16,-7-7-8 0,10 10-4 15,-10-10-7-15,15 4-7 0,-15-4-8 0,0 0-5 16,0 0-9-16,29-8-10 0,-29 8-1 15,16-13-3-15,-8 4-3 0,-8 9 2 16,15-20 4-16,-9 12 13 0,-6 8 9 0,10-14 12 16,-10 14 3-16,12-15 6 0,-12 15 2 15,6-12-3-15,-6 12-2 0,0 0-2 0,10-14-4 16,-10 14-4-16,0 0-7 0,0 0 3 16,0 0 7-16,0 0 8 0,0 0 4 0,0 0 2 15,0 0 4-15,17 26 1 0,-17-26-3 16,9 20-3-16,-7-8-9 0,-2-12-5 15,8 23-6-15,-4-10-3 0,3 0-5 0,-1 0 0 16,0-1-5-16,1 1-21 0,2-1-30 16,-3-2-29-16,-2-3-44 0,2 3-51 0,-6-10-75 15,12 11-58-15,-12-11-133 0,12 5-203 16,-12-5 23-16,12 0-339 0,-12 0-346 16</inkml:trace>
  <inkml:trace contextRef="#ctx0" brushRef="#br1" timeOffset="43558.71">20948 10226 2871 0,'0'0'34'0,"0"0"36"0,0 0 5 15,0 0-3-15,24-7 0 0,-24 7-2 0,19 0 3 16,-19 0-3-16,23 3-5 0,-23-3-9 16,27 1-6-16,-11-1-6 0,0 3-4 15,-16-3-17-15,36 1-18 0,-21-1-24 0,-15 0-33 16,28 2-42-16,-28-2-41 0,25 0-42 16,-14 0-54-16,-11 0-119 0,14-6-462 0,-14 6-130 15</inkml:trace>
  <inkml:trace contextRef="#ctx0" brushRef="#br1" timeOffset="43785.82">21103 10140 2373 0,'0'0'62'0,"0"0"44"15,0 0-10-15,0 0-13 0,0 0 9 16,0 0 25-16,0 0 19 0,0 0 14 0,0 0 10 16,-2 32 8-16,2-32 0 0,4 27-2 15,-2-12-9-15,0 2-15 0,1 1-19 16,-1 2-13-16,0-1-14 0,-2 0-14 0,2 2-4 15,2-2-10-15,-2 1-5 0,2-4-8 16,-2 2-12-16,2-1-34 0,3-2-29 0,-2 1-40 16,-5-16-53-16,10 20-71 0,-4-11-56 15,2-1-90-15,3-2-174 0,-2-2-109 0,-1 0-254 16,-8-4-227-16</inkml:trace>
  <inkml:trace contextRef="#ctx0" brushRef="#br1" timeOffset="45598.3">21649 9921 2711 0,'0'0'15'0,"0"0"12"0,12-14-2 0,-12 14 1 16,0 0 2-16,0 0 9 0,0 0 8 15,0 0 14-15,0 0 2 0,0 0 1 0,0 0-3 16,0 0-1-16,0 0 12 0,0 0 22 15,0 0 11-15,0 0 7 0,0 0 0 16,0 0-3-16,16 44-3 0,-14-28-12 0,0 2-3 16,0 1-9-16,4 6 2 0,-2 2-11 15,1 0-12-15,1 1-6 0,-2 1-3 16,3-1-5-16,-1-1-4 0,1 0-4 0,1-3-6 16,-2 1-3-16,2-2-8 0,-1-4-33 15,0-2-36-15,-1-4-45 0,-2 1-65 0,2-3-64 16,-2-3-76-16,-4-8-164 0,0 0-112 15,0 0-286-15,0 0-212 0</inkml:trace>
  <inkml:trace contextRef="#ctx0" brushRef="#br1" timeOffset="45992.81">21594 9976 2470 0,'0'0'-99'0,"-2"-17"33"0,2 17 23 16,0 0 28-16,0-23 25 0,0 23 12 0,0 0 3 16,6-19 7-16,-6 19-1 0,9-11-8 15,-9 11 7-15,16-12 3 0,-5 8 5 16,-11 4-5-16,34-5-1 0,-15 2-1 0,2 2-6 16,3 1 3-16,1 0 9 0,2 1 10 15,3 3 12-15,-1 0 10 0,1 2-2 0,-2 1 0 16,6 3-2-16,-9-1-6 0,5 2-5 15,-5 3 2-15,1 1-7 0,0 5 14 16,-6 1-1-16,1-1 3 0,-6 2 2 0,2 2 8 16,-4 3 10-16,-2-6 11 0,-3 4-3 15,-4-3-4-15,-2-1-2 0,-2 1-6 16,-2-2 3-16,-4 2-3 0,-2-4-5 0,-6 1-2 16,2-1-11-16,-5-3-5 0,0-2-4 15,-2 1-2-15,-1-5-8 0,4-2-21 16,-1-1-33-16,0-2-41 0,0-1-51 0,17-3-72 15,-26 0-48-15,26 0-75 0,-18-10-152 16,10 4-162-16,8 6-253 0,0 0-219 0</inkml:trace>
  <inkml:trace contextRef="#ctx0" brushRef="#br1" timeOffset="46458.35">22394 10018 2783 0,'0'0'65'0,"0"0"1"0,0 0 0 16,0 0 8-16,0 0-4 0,15 32 1 0,-13-21 1 15,0 5 2-15,3-3 7 0,-1 4 5 16,0-2-1-16,0 2 3 15,0-3-6-15,3 0-4 0,-1 1-7 0,0-2-3 0,0-1-10 16,-6-12-2-16,12 16-5 0,-4-8-8 16,-8-8-12-16,14 8-12 0,-14-8-15 15,0 0-16-15,22 0-11 0,-22 0-2 16,0 0-4-16,19-21 9 0,-13 10 8 0,0-2 17 16,1-1 19-16,0 1 28 0,-1-1 23 15,-6 14 20-15,8-21 6 0,-8 21 4 0,8-15-8 16,-8 15-7-16,9-13-15 0,-9 13-15 15,0 0-4-15,0 0 4 0,0 0-24 16,0 0 4-16,0 0 5 0,0 0 5 0,27 32 7 16,-22-19 0-16,-1 2 2 0,0-1-7 15,3 3-2-15,-1 0-6 0,0-2 3 0,1 3-9 16,-1-4-14-16,2 0-27 0,-2-1-36 16,4-3-33-16,-4 0-54 0,0-3-70 0,0-1-75 15,-6-6-114-15,0 0-198 0,0 0-33 16,0 0-377-16,0 0-460 0</inkml:trace>
  <inkml:trace contextRef="#ctx0" brushRef="#br1" timeOffset="46662.07">22481 9696 3268 0,'0'0'130'0,"0"0"6"15,0 0-11-15,0 0-11 0,0 0-12 0,0 0-9 16,0 0-9-16,0 0-8 0,0 0-9 16,0 0-7-16,0 0-14 0,0 0-54 0,0 0-84 15,0 0-117-15,0 0-198 0,0 0-210 16,0 0-285-16,0 0-286 0</inkml:trace>
  <inkml:trace contextRef="#ctx0" brushRef="#br1" timeOffset="50418.37">11633 11887 2103 0,'-11'-15'384'16,"11"15"-153"-16,0 0-98 0,0 0-63 15,-10-12-25-15,10 12-16 0,0 0 2 0,0 0 2 16,0 0 13-16,0 0 7 0,0 0 11 16,0 0 8-16,-25 29 5 0,25-29 14 0,-6 19 11 15,3-6 9-15,3-13 0 0,-2 25-5 16,2-25-9-16,-2 29-6 0,4-16-10 16,-2-13-11-16,5 26-4 0,-3-13-6 0,4-1-6 15,-6-12-5-15,11 19-15 0,-3-12-12 16,-8-7-9-16,16 10-7 0,-16-10-2 15,22 3 0-15,-22-3-4 0,23-5 0 0,-23 5-2 16,27-11 4-16,-16 2 0 0,1 1 3 16,0-2 7-16,-2 2 11 0,1-1 5 15,-11 9 8-15,17-15 9 0,-8 7 6 0,-9 8-1 16,12-13 6-16,-12 13-6 0,11-10 0 16,-11 10-5-16,0 0-5 0,12-9-4 0,-12 9-3 15,0 0-4-15,0 0-6 0,0 0 2 16,0 0-1-16,0 0-1 0,0 0-8 15,15 23 0-15,-15-23 0 0,2 19 6 0,-2-19 10 16,4 22 3-16,-2-8-11 0,3 2 0 16,-1-1 3-16,1 0-9 0,0-1 0 0,0 6 1 15,1-5-8-15,-2 4 5 0,1-3-4 16,0 1 1-16,-3-2-8 0,-1 2 8 16,-1-17 6-16,0 30 3 0,-1-16 14 0,1-14-24 15,-12 27 9-15,6-17 6 0,-2 3 4 16,-3-4 9-16,0 1 1 0,11-10 4 0,-19 11 4 15,5-9-4-15,14-2-5 0,-23-2-4 16,23 2-4-16,-24-9-11 0,11 0-24 16,3-3-28-16,2-2-35 0,-2 1-41 0,0-6-52 15,3 0-72-15,0 2-64 0,0-4-111 16,1 1-189-16,-1 4-21 0,3-2-426 0,0 0-566 16</inkml:trace>
  <inkml:trace contextRef="#ctx0" brushRef="#br1" timeOffset="50963.78">11674 11582 3365 0,'29'8'78'0,"-29"-8"9"0,0 0-11 16,0 0-9-16,0 0-8 0,0 0-5 15,13 7-2-15,-13-7 4 0,0 0-4 0,0 0-1 16,0 0-2-16,11 10-7 0,-11-10-7 0,0 0-1 16,0 0-6-16,0 0-22 0,0 0-45 15,0 0-62-15,0 0-81 0,14-2-80 16,-14 2-155-16,0 0-542 0,0 0-394 0</inkml:trace>
  <inkml:trace contextRef="#ctx0" brushRef="#br1" timeOffset="51100.24">11828 11563 2848 0,'0'0'-5'0,"17"0"58"0,-17 0 9 16,0 0-1-16,19-1 9 0,-19 1 3 16,0 0 10-16,0 0 6 0,0 0-3 15,21 1-11-15,-21-1-8 0,0 0-27 0,0 0-54 16,0 0-79-16,13 2-77 0,-13-2-136 15,0 0-609-15,0 0-311 0</inkml:trace>
  <inkml:trace contextRef="#ctx0" brushRef="#br1" timeOffset="51684.05">12379 12081 2874 0,'0'0'12'0,"0"0"7"0,0 0-8 0,0 0 11 16,0 0 28-16,0 0 33 0,0 0 24 15,0 0 6-15,0 0-6 0,0 0-13 16,0 0-10-16,0 0-7 0,0 0-9 15,0 0-1-15,0 0-1 0,0 0 3 0,15-28-5 16,-15 28-5-16,20-4-6 0,-20 4-7 16,27-3-8-16,-27 3-3 0,25-1-17 15,-25 1-29-15,27-2-33 0,-14 0-43 16,-13 2-48-16,23-2-44 0,-23 2-31 0,16-4-17 16,-16 4-62-16,0 0-636 0,9-11-326 0</inkml:trace>
  <inkml:trace contextRef="#ctx0" brushRef="#br1" timeOffset="51833.34">12391 11951 2823 0,'0'0'55'0,"-25"-7"66"16,25 7 16-16,-17-4 9 0,17 4-2 16,0 0-8-16,-13-5-8 0,13 5-12 15,0 0-9-15,0 0-10 0,0 0-10 0,0 0-14 16,0 0-5-16,41-16-8 0,-24 12-33 16,1 3-39-16,2-2-56 0,0 2-64 0,3-1-72 15,-5-2-85-15,4 1-162 0,-2 3-503 16,1-1-383-16</inkml:trace>
  <inkml:trace contextRef="#ctx0" brushRef="#br1" timeOffset="164359.88">13266 11769 599 0,'0'0'210'15,"0"0"-69"-15,0 0-44 0,0 0-28 0,0 0-16 16,0 0-8-16,0 0 4 0,0 0-2 16,0 0 6-16,0 0 4 0,0 0 0 0,0 0 11 15,0 0-13-15,0 0 5 0,-52-2-2 16,52 2-2-16,0 0-7 0,0 0-5 16,0 0-6-16,0 0-3 0,-23 5-6 0,23-5 0 15,0 0 3-15,-17 6-4 0,17-6 5 16,-19 4 12-16,19-4 2 0,-17 4 9 0,17-4 0 15,-23 5-1-15,23-5-3 0,-22 8-1 16,11-4-2-16,11-4-7 0,-25 11-11 16,12-5 6-16,1 1-14 0,12-7 3 0,-21 14-1 15,11-6-3-15,-1-1-1 0,1 2 6 16,1 3 4-16,-1-2 5 0,3 1-3 16,7-11 3-16,-16 23-3 0,11-8 3 0,-1-1-7 15,2-1 2-15,4-13 2 0,-8 27-7 16,6-12-3-16,2-15 3 0,-5 27-1 0,5-14 0 15,0-13-3-15,2 28 1 0,3-12-5 16,-3-1 3-16,-2-15 0 0,6 26 2 16,0-12 2-16,0-3-1 0,1 1 3 0,5-3 2 15,-12-9 2-15,17 18 0 0,-3-11 0 16,-1-1-3-16,-2 0-2 0,5-2-5 0,-16-4 1 16,32 5 0-16,-19-5-4 0,7 0-6 15,-20 0-2-15,36-2-10 0,-17 0-18 16,0-2-31-16,0 1-40 0,3-5-47 0,1 0-50 15,-6-5-82-15,2 2-197 0,-2-3-298 16,-5 0-49-16</inkml:trace>
  <inkml:trace contextRef="#ctx0" brushRef="#br1" timeOffset="165163.38">13601 12226 2229 0,'0'0'-65'0,"0"0"18"0,0 0 18 15,0 0 21-15,-2 17 24 0,2-17 27 16,0 0 27-16,0 0 14 0,0 0 14 0,0 0 13 16,0 0-4-16,0 0-11 0,0 0-13 0,0 0-8 15,0 0-6-15,0 0-6 0,0 0-7 16,0 0-7-16,0 0-5 0,0 0-6 15,0 0-5-15,0 0-3 0,-12-52-2 16,10 37-4-16,1-2-5 0,1 17-2 0,-2-38-1 16,2 18-2-16,-2 0-3 0,2-1-1 15,0 0 1-15,-2 0-2 0,4 2-3 0,-2 0-1 16,0 1 3-16,2 0-8 0,0 1-3 16,-1-2-2-16,3 4 0 0,0-1-1 0,-4 16 2 15,10-26 2-15,-4 14-1 0,-6 12-2 16,11-22-3-16,-7 12-2 0,-4 10 6 0,10-13-3 15,-10 13 5-15,9-12-1 0,-9 12 2 16,0 0-5-16,18-10 1 0,-18 10 2 16,0 0 3-16,18-1 3 0,-18 1 10 0,0 0 8 15,22 11 9-15,-22-11 2 0,11 12-1 16,-1-5 3-16,-10-7 3 0,13 21-4 16,-4-10-3-16,1 2-3 0,-4 3 3 15,1-1-4-15,1 4-1 0,2 0 1 0,-1 1-3 16,-1-1-3-16,1 2 0 0,3-2-6 15,-3 0 5-15,1 0-5 0,-2-5-4 0,-1 2 4 16,3 0-3-16,-2-3 0 0,0-3-3 16,-3 4-12-16,-5-14-16 0,13 18-29 15,-13-18-38-15,9 15-58 0,-9-15-53 0,5 9-102 16,-5-9-636-16,0 0-350 0</inkml:trace>
  <inkml:trace contextRef="#ctx0" brushRef="#br1" timeOffset="165403.47">13639 12104 2772 0,'0'0'-98'16,"0"0"8"-16,0 0 15 0,-17-11 4 15,17 11 4-15,0 0 7 0,0 0 11 16,0 0 2-16,0 0 13 0,0 0 4 0,0 0 4 15,0 0 7-15,27-25-5 0,-27 25 8 0,17-6-1 16,-17 6-2-16,25-9 3 0,-12 5-5 16,5-2-16-16,-3 2-16 0,6 0-30 15,-6-1-40-15,4-1-85 0,-4 2-273 0,3-2 351 16</inkml:trace>
  <inkml:trace contextRef="#ctx0" brushRef="#br1" timeOffset="166069.1">14072 11957 1431 0,'0'0'31'16,"-16"-9"17"-16,16 9 5 0,0 0-7 15,0 0-10-15,0 0 14 0,-4-21-12 0,4 21 8 16,0 0 8-16,0 0 5 0,0 0-11 16,14-27-9-16,-14 27 4 0,11-10-10 15,-11 10 2-15,12-8-4 0,-12 8-5 0,17-7 5 16,-17 7-12-16,20-6 1 0,-20 6-8 16,20 0 2-16,-20 0-3 0,22 0-1 15,-22 0 0-15,19 6 1 0,-8 0 2 0,-11-6-10 16,21 15 11-16,-13-4-2 0,-1 1-3 15,-1 4 6-15,-1-1 10 0,-3 0-7 16,-2-15 7-16,0 36 5 0,-2-19 5 0,-1 0 4 16,-1 1 4-16,-2-3 6 0,1-1 4 15,1 0 2-15,-3 0 0 0,7-14 2 0,-8 20 3 16,8-20-6-16,-6 20 6 0,6-20 2 16,-4 13-5-16,4-13-5 0,0 0-5 15,0 0-9-15,0 0-4 0,0 0-5 0,0 0-5 16,0 0-1-16,34-30-4 0,-19 12-3 15,1-1-3-15,2-5-2 0,0 1-5 0,0-2 5 16,-3 0-6-16,1 4-1 0,-1 0-2 16,-2 3 2-16,-3-2 6 0,-1 8-6 15,1-5 5-15,-1 4 9 0,-3 4 7 0,-6 9 0 16,11-19-4-16,-11 19 3 0,10-16-4 16,-10 16-5-16,6-9 3 0,-6 9 2 0,0 0 0 15,0 0 0-15,0 0-4 0,0 0 2 16,0 0 0-16,0 0-2 0,0 0 0 15,0 0-4-15,9 41 3 0,-9-41-1 0,7 17-5 16,-3-6 4-16,-4-11-2 0,12 21-4 16,-4-12 5-16,2 1-5 0,0 0 4 15,2-2-11-15,1 0-13 0,0 0-24 0,-13-8-17 16,25 11-22-16,-11-5-24 0,0-2-21 16,-14-4-32-16,26 3-24 0,-16-3-39 15,-10 0-114-15,17-3-481 0,-17 3-133 0</inkml:trace>
  <inkml:trace contextRef="#ctx0" brushRef="#br1" timeOffset="166341.37">14126 11690 2590 0,'0'0'77'0,"-7"-13"18"0,7 13-5 15,0 0-1-15,0 0-6 0,0 0-2 0,0 0-3 16,0 0-5-16,0 0-13 0,0 0-8 16,0 0-6-16,0 0-14 0,0 0-30 15,0 0-30-15,0 0-45 0,0 0-43 0,0 0-50 16,0 0-85-16,20-9-205 0,-20 9-280 15,0 0-8-15</inkml:trace>
  <inkml:trace contextRef="#ctx0" brushRef="#br1" timeOffset="166785.56">15115 11984 2186 0,'-19'10'-11'0,"19"-10"23"0,0 0 4 15,0 0-11-15,0 0 16 0,0 0-11 0,0 0-2 16,0 0-1-16,0 0 1 0,0 0-5 15,0 0 6-15,46 7-1 0,-46-7 5 16,28 0-6-16,-14 0-2 0,-14 0-7 0,36 2-4 16,-16-2-28-16,-2 2-20 0,-18-2-29 15,41-2-36-15,-26 0-63 0,4 0-142 16,-3 1-163-16,-1-2 349 0</inkml:trace>
  <inkml:trace contextRef="#ctx0" brushRef="#br1" timeOffset="167077.91">15248 11908 1392 0,'0'0'0'0,"0"0"4"0,0 0-10 16,0 0 8-16,0 0 5 0,0 0 3 15,0 0 30-15,0 0 7 0,0 0 5 0,0 0 14 16,0 0-6-16,0 0 7 0,0 0 1 15,15 43-3-15,-15-43-20 0,2 25 2 16,0-11-4-16,2-1-8 0,-2 2 0 16,1 0-4-16,0 1-5 0,2-3-1 0,-1 3-8 15,3-3 2-15,-3 0-2 0,2 0 2 16,0 0-7-16,-1 0-10 0,-5-13-6 16,12 24-8-16,-5-13-27 0,-1 1-21 15,0-1-26-15,-6-11-51 0,7 17-127 0,-3-9-265 16,-4-8 291-16</inkml:trace>
  <inkml:trace contextRef="#ctx0" brushRef="#br1" timeOffset="167470.46">15557 11776 1697 0,'0'0'89'0,"0"0"-11"15,0-21 16-15,0 21-10 0,0 0-1 16,0 0-3-16,2-19-7 0,-2 19-12 16,0 0-3-16,0 0 1 0,0 0 3 0,0 0-5 15,11-7-2-15,-11 7 1 0,0 0-13 16,0 0-5-16,0 0 1 0,0 0 6 0,0 0 6 15,0 0-1-15,0 0 7 0,23 26-1 16,-23-26 1-16,0 0 4 0,0 0-1 16,7 12-6-16,-7-12-4 0,0 0-5 0,0 0-3 15,0 0-2-15,0 0-7 0,0 0-3 16,0 0-6-16,6 13-7 0,-6-13-11 0,0 0-6 16,0 0-22-16,0 0-15 0,0 0-18 15,0 0-12-15,0 0-11 0,0 0-36 0,0 0-29 16,0 0-57-16,0 0-150 0,0 0-430 15,0 0-80-15</inkml:trace>
  <inkml:trace contextRef="#ctx0" brushRef="#br1" timeOffset="167874.7">15849 11617 2211 0,'0'0'-93'0,"0"0"30"0,0 0 20 16,0 0 14-16,0 0 26 0,0 0 8 0,-27-22 20 15,27 22 31-15,0 0 10 0,-28 4 11 16,28-4-1-16,-21 8-11 0,21-8 8 0,-28 11-9 16,16-3 2-16,-2 1-2 0,0 1-1 15,-1 1-6-15,2 1 3 0,-3 2-4 16,1 0 3-16,0 4-8 0,0-2 0 0,3 2 0 15,-4 1-2-15,3 0-3 0,1 0-8 0,0-2-1 16,-3 4-4-16,6-4-6 0,1 0-2 16,-1 0-1-16,6-1-1 0,-3-3 0 15,6-13-3-15,-2 27 0 0,2-27 0 16,5 19-7-16,1-10 0 0,-6-9 3 0,19 13 1 16,-4-6-4-16,2-4 1 0,4-3-5 15,3 2 3-15,3-4-5 0,3 0 1 0,2-2-2 16,0 0-1-16,-2 1-16 0,7-5-16 15,-1 0-23-15,-2 1-42 0,2 1-35 0,-5-2-44 16,-3 1-58-16,-3-1-162 0,-1 1-381 16,-4-1-63-16</inkml:trace>
  <inkml:trace contextRef="#ctx0" brushRef="#br1" timeOffset="168197.63">16177 11727 2353 0,'0'0'0'0,"0"0"20"0,0 0 3 0,0 0-5 16,0 0 9-16,0 0-1 0,0 0 7 15,0 0 5-15,0 0-11 0,0 0 4 0,0 0-4 16,2 36-4-16,-2-36 4 0,4 27-5 15,-1-14-6-15,1 4 5 0,0-2-5 16,0 3-11-16,2-2 11 0,-1 4 0 0,-1-2 2 16,1-2-4-16,1 1-4 0,-2 0 6 15,2 2-11-15,-2-1 3 0,2-3-5 16,-1 0-14-16,0-2-14 0,-1 3-37 0,-4-16-20 16,8 20-19-16,-6-11-30 0,2-2-43 15,-4-7-135-15,0 0-314 0,5 9 160 0</inkml:trace>
  <inkml:trace contextRef="#ctx0" brushRef="#br1" timeOffset="168852.05">16198 11743 1815 0,'0'0'-37'0,"-8"-16"-1"0,8 16 3 16,0 0 7-16,-9-17 11 0,9 17 14 15,0 0 13-15,0 0 7 0,-6-16 1 0,6 16 10 16,0 0 15-16,0 0 1 0,0 0 16 16,-8-13 5-16,8 13-4 0,0 0 5 0,0 0 5 15,0 0-6-15,0 0-5 0,0 0 5 16,0 0-19-16,0 0-13 0,0 0 1 0,0 0 1 16,0 0-4-16,0 0-7 0,19-18-1 15,-19 18-4-15,20-1 0 0,-20 1-5 0,26 0 4 16,-26 0-1-16,32 1-3 0,-15 1-5 15,0 2-1-15,0 0 3 0,1 0-4 0,0 1 2 16,-2 2-6-16,-1 0 4 0,2 1-4 16,-2 2-6-16,-3 1 9 0,0 0-5 15,-2 1 7-15,-2 2-14 0,-1 0 7 16,-5 0 4-16,-2-14-1 0,-2 30 2 0,-5-15 3 16,-1 1 1-16,-4 1 13 0,-4-3 9 15,2 0 9-15,-5 0 10 0,2-1 9 16,2-3 5-16,1 0-3 0,-2-2-3 0,4 0-2 15,12-8-4-15,-22 12-8 0,14-8-7 16,8-4-4-16,0 0-5 0,-11 9-5 16,11-9-9-16,0 0 1 0,0 0-3 0,0 0-1 15,0 0-22-15,53-4-5 0,-33 2-16 16,-20 2-7-16,35-2-1 0,-16 1 6 0,0 1-1 16,1 0 8-16,-20 0 5 0,33 3-5 15,-16-1 2-15,0 0 8 0,-17-2-7 0,28 6 10 16,-18-4-3-16,-10-2 7 0,24 9 3 15,-14-5 7-15,-10-4 9 0,17 14 4 16,-9-9 1-16,-8-5-1 0,14 13 7 0,-14-13 2 16,8 14 3-16,-8-14 2 0,0 16-2 15,0-16 5-15,0 0 0 0,-8 26-5 0,8-26-4 16,-16 16 1-16,8-8-4 0,-3 0-2 16,11-8-12-16,-23 16-1 0,10-11-14 0,1 2-16 15,-1-1-23-15,13-6-38 0,-23 12-26 16,12-9-27-16,11-3-26 0,-19 6-60 15,19-6-146-15,-19 3-339 0,19-3 29 16</inkml:trace>
  <inkml:trace contextRef="#ctx0" brushRef="#br1" timeOffset="169479.02">16776 11748 2118 0,'0'0'-33'15,"0"0"9"-15,0 0-1 0,0 0 7 16,0 0 12-16,0 0 6 0,0 0 8 16,0 0 8-16,0 0-6 0,0 0 2 0,-2 42 9 15,2-42-9-15,0 23 7 0,0-9-3 16,2 2 3-16,3-1-6 0,-1 2 10 0,-2-2 1 16,4 2-1-16,-2-3-4 0,3 1-1 15,-1-1 2-15,0-1 2 0,3-1-8 0,0 1-2 16,-1-3 3-16,-8-10-7 0,12 16 16 15,-3-10-14-15,-9-6 11 0,11 10-15 16,-11-10-3-16,0 0 2 0,0 0-13 0,23-4 8 16,-23 4-3-16,0 0-8 0,12-23-2 15,-12 23 0-15,7-27 3 0,-5 14 2 16,2-2-3-16,-4 15 19 0,5-31-3 0,-1 18 11 16,-4 13 7-16,2-25 3 0,2 14 15 0,-4 11 7 15,2-19 0-15,-2 19 4 0,4-17-6 16,-4 17-5-16,4-14-8 0,-4 14-9 15,0 0 4-15,0 0-6 0,4-17 5 0,-4 17 8 16,0 0 10-16,0 0 0 0,0 0 1 16,0 0-1-16,0 0-7 0,0 0 5 15,12 44-7-15,-8-29-4 0,-4-15-6 0,6 29 0 16,-2-14-1-16,0 0-2 0,3 1-2 16,-1-1 0-16,3 0-4 0,-1 0-1 15,1 0-2-15,-1-3-18 0,2-1-31 0,4 1-36 16,-2-1-41-16,0-3-49 0,2 0-84 15,2-3-202-15,-5-3-278 0,-11-2 13 16</inkml:trace>
  <inkml:trace contextRef="#ctx0" brushRef="#br1" timeOffset="169749.07">16723 11536 2338 0,'0'0'126'0,"0"0"19"15,0 0-3-15,0 0-14 0,0 0-15 16,0 0-16-16,0 0-18 0,0 0-13 15,0 0-32-15,0 0-49 0,0 0-55 0,0 0-56 16,0 0-85-16,0 0-203 0,0 0-343 16,22 0-40-16</inkml:trace>
  <inkml:trace contextRef="#ctx0" brushRef="#br1" timeOffset="170188.59">17523 11978 2144 0,'0'0'-26'0,"0"0"37"0,0 0 7 15,0 0 7-15,0 0 6 0,0 0-11 16,0 0 5-16,0 0-8 0,0 0-3 0,0 0-2 15,0 0-5-15,18 8 5 0,-18-8 8 16,0 0-6-16,28-2-4 0,-28 2 10 16,24 0-10-16,-24 0-3 0,26-2-7 15,-11 0 6-15,-15 2 11 0,32-2-14 0,-16 2-3 16,3-2-6-16,-19 2-38 0,34-4-25 16,-17 3-31-16,0-1-41 0,-3-2-94 0,-14 4-347 15,22-8 220-15</inkml:trace>
  <inkml:trace contextRef="#ctx0" brushRef="#br1" timeOffset="170455.36">17668 11889 1669 0,'0'0'-20'0,"0"0"16"15,0 0 9-15,0 0 4 0,0 0-1 16,0 0 7-16,0 0 13 0,0 0 15 15,0 0 0-15,0 0 2 0,0 0 12 0,0 0-4 16,0 0 6-16,-7 21 0 0,7-21 1 16,0 0-5-16,5 23 1 0,-5-23-11 15,4 21-8-15,-4-21-3 0,4 24 1 0,0-11-12 16,0 3 3-16,-4-16 1 0,8 26-19 16,-3-10-34-16,1-3-20 0,-1 3-36 0,1-3-31 15,0-3-59-15,-6-10-141 0,11 18-240 16,-5-10 261-16</inkml:trace>
  <inkml:trace contextRef="#ctx0" brushRef="#br1" timeOffset="170836.15">17943 11633 1692 0,'0'0'30'0,"-7"-13"11"0,7 13-4 0,0 0 1 15,0 0-9-15,0 0 17 0,0 0-8 16,0 0 2-16,0 0 15 0,0 0-13 0,0 0 6 15,0 0-9-15,25 42-6 0,-19-29-1 16,2 2-4-16,-2 2 5 0,-2-3-9 16,0 4-5-16,2-2-1 0,-2 1 7 0,3 2-6 15,-3-1-2-15,1-1-3 0,1 2 7 16,0 0 0-16,-2-2-7 0,3 0-8 16,-1 0-9-16,0-2-14 0,0 1-30 0,2-3-17 15,0 0-19-15,-2-1-29 0,0-2-55 16,-6-10-131-16,13 13-248 0,-8-9 262 0</inkml:trace>
  <inkml:trace contextRef="#ctx0" brushRef="#br1" timeOffset="171256.89">17882 11658 1563 0,'0'0'4'0,"-12"-17"9"15,12 17 1-15,-4-15-6 0,4 15 0 16,0 0 19-16,-2-18-15 0,2 18 6 16,0 0 22-16,10-17-20 0,-10 17 3 0,0 0-4 15,18-13 12-15,-18 13 4 0,14-6-3 16,-14 6 9-16,20-7-1 0,-20 7-6 0,25-3-2 16,-13 0-8-16,-12 3-2 0,28 3 0 15,-11-2 5-15,0 3-13 0,0 1 2 16,0 1 4-16,0 2-14 0,2 1 4 15,0 1-2-15,2 3-4 0,-2-1 1 0,0 1 1 16,-1 2 7-16,-4-1-10 0,1 1 0 16,-3 2 0-16,1-2 0 0,-2 2 3 15,-1 2 1-15,-4-2 0 0,-2 1 14 16,0-1-3-16,-2 0 25 0,-2-17 5 0,-6 32 19 16,0-16 7-16,-2-1 9 0,0-1 3 0,-7 0-1 15,2 0-8-15,-2-3-11 0,3 0-8 16,-4 0-3-16,4-2-1 0,2-2-10 0,10-7-13 15,-22 12-20-15,14-7-31 0,8-5-49 16,-15 8-45-16,9-6-33 0,6-2-49 16,0 0-152-16,0 0-364 0,0 0 32 0</inkml:trace>
  <inkml:trace contextRef="#ctx0" brushRef="#br1" timeOffset="171928.45">18425 11739 2181 0,'0'0'16'0,"0"0"16"0,-4-16-7 16,4 16 3-16,0 0 5 0,0 0-13 16,0 0 4-16,0 0-15 0,0 0 14 0,0 0-15 15,0 0 7-15,0 0 0 0,0 0-1 16,0 0-5-16,0 0 6 0,0 0-6 0,0 0-1 16,15 42-2-16,-15-42 3 0,6 22 0 15,-4-10 7-15,-2-12-14 0,8 23 7 16,-8-23-3-16,7 21-3 0,-2-11 3 0,-5-10-5 15,8 16 1-15,-8-16 1 0,10 13 0 16,-10-13 0-16,10 12 0 0,-10-12-8 0,12 7 10 16,-12-7-8-16,0 0 0 0,16 7-9 15,-16-7-11-15,0 0-5 0,0 0-7 16,0 0-9-16,28-12-6 0,-28 12-4 0,9-15 6 16,-9 15-2-16,8-17 11 0,-8 17 5 15,8-19 6-15,-4 7 5 0,-4 12 17 16,6-19 5-16,-6 19 12 0,10-19 3 0,-10 19-2 15,6-19 12-15,-6 19-2 0,6-14 19 16,-6 14-2-16,6-14-1 0,-6 14-2 16,0 0-9-16,7-18 1 0,-7 18 4 15,0 0-9-15,8-9-7 0,-8 9 0 0,0 0-4 16,0 0-3-16,0 0 6 0,15-7-2 0,-15 7 2 16,0 0-9-16,0 0 9 0,0 0 2 15,21 16 7-15,-21-16 14 0,13 14 2 16,-13-14 4-16,15 18 12 0,-9-8 0 15,4 0 2-15,1 2-3 0,-2-1-5 0,1 1-6 16,-1-3-3-16,1 4-4 0,1-1-8 16,0-3 2-16,1 3-4 0,-2-2-3 0,4 1-8 15,-2-3-14-15,3 2-28 0,-4-2-38 16,4 2-31-16,-3-4-38 0,0 2-50 0,0-7-118 16,-2 3-457-16,-10-4-41 0</inkml:trace>
  <inkml:trace contextRef="#ctx0" brushRef="#br1" timeOffset="172305.62">18300 11397 2367 0,'0'0'77'0,"0"0"29"16,0 0-1-16,0 0-8 0,0 0-9 16,0 0-14-16,0 0-9 0,0 0-3 15,0 0-10-15,0 0-6 0,0 0-7 0,0 0-33 16,0 0-44-16,0 0-49 0,0 0-73 16,28-13-134-16,-28 13-511 0,10-4-117 0</inkml:trace>
  <inkml:trace contextRef="#ctx0" brushRef="#br1" timeOffset="172467.21">18415 11391 2674 0,'0'0'126'0,"0"0"-2"0,0 0-7 16,0 0-7-16,12 8-13 0,-12-8-13 16,0 0-6-16,0 0-12 0,0 0-10 0,0 0-10 15,0 0-35-15,17 4-42 0,-17-4-69 16,8 2-61-16,-8-2-136 0,0 0-613 15,0 0-302-15</inkml:trace>
  <inkml:trace contextRef="#ctx0" brushRef="#br1" timeOffset="176761.59">19611 11849 1538 0,'0'0'195'0,"0"0"-114"16,0 0-29-16,29-4-7 0,-29 4 5 16,0 0 14-16,19 0 2 0,-19 0 12 0,19 1 12 15,-19-1 13-15,20 0 14 0,-20 0 7 16,18 3 16-16,-18-3 1 0,24 2-1 0,-24-2-11 16,21 2-11-16,-21-2-9 0,23 1-10 15,-23-1-14-15,25 2-8 0,-11 0-10 0,-14-2-6 16,24 4-12-16,-11-2-14 0,-13-2-21 15,24 1-22-15,-24-1-28 0,20 4-37 0,-20-4-38 16,18 3-33-16,-10-2-46 0,-8-1-81 16,0 0-154-16,17-1-380 0,-17 1-121 15</inkml:trace>
  <inkml:trace contextRef="#ctx0" brushRef="#br1" timeOffset="177014.31">19710 11721 2305 0,'0'0'-60'0,"-12"-7"40"0,12 7 26 15,0 0 11-15,-14-10 40 0,14 10 23 16,0 0 19-16,0 0 14 0,-12-10 8 0,12 10 4 16,0 0 5-16,0 0 0 0,0 0-2 15,0 0-3-15,0 0-10 0,0 0-6 16,0 0-7-16,0 0-11 0,0 0-10 0,55 0-11 15,-55 0-13-15,27 2-24 0,-12-1-35 0,-15-1-43 16,32 3-57-16,-12-2-64 0,-4 2-58 16,-3-3-107-16,2 0-616 0,-1 3-372 15</inkml:trace>
  <inkml:trace contextRef="#ctx0" brushRef="#br1" timeOffset="178281.63">20734 11481 2836 0,'0'0'-71'0,"9"-12"29"0,-9 12 8 16,0 0 9-16,11-15 19 0,-11 15 6 16,4-13 16-16,-4 13 2 0,0 0 8 0,2-19 14 15,-2 19 14-15,0 0-1 0,-2-19 3 16,2 19 5-16,0 0 8 0,-8-17-2 0,8 17 4 16,-12-10 4-16,12 10 0 0,-12-7 0 15,12 7-7-15,0 0-5 0,-28-6-4 16,28 6-6-16,-23 0-4 0,23 0-6 0,-30 6-2 15,14-3 5-15,-4 5 1 0,2 3-2 16,-3 1-5-16,-1 1-5 0,4 1-3 16,-2 2-2-16,-1 6-1 0,6-5-1 0,0 2-4 15,3 2 1-15,2-2 2 0,0 4 5 16,8-4 6-16,0 2 7 0,4-2 7 0,2 4 9 16,6-3 2-16,2 0 5 0,0-1-4 15,6-2-8-15,1 1 5 0,-1-4-2 16,4 0-10-16,1-3-6 0,3 1-8 15,-1-3 0-15,2-1-12 0,1-2-17 0,-1-1-28 16,1-3-29-16,-2 0-40 0,-1-4-45 16,-2 0-52-16,4 0-48 0,-1-5-63 0,-5 1-140 15,0-4-156-15,-6 3-297 0,0-1-269 16</inkml:trace>
  <inkml:trace contextRef="#ctx0" brushRef="#br1" timeOffset="178783.14">21126 11988 2682 0,'0'0'-43'0,"0"0"25"0,-12 7-4 0,12-7-3 15,0 0 10-15,0 0 12 0,0 0 19 16,0 0 5-16,0 0 23 0,0 0 24 16,0 0 12-16,0 0 14 0,0 0 13 0,0 0 7 15,0 0-1-15,14-44-4 0,-14 44-8 16,13-22-9-16,-6 8-14 0,1 0-7 0,-2-2-8 16,0-4-15-16,3 0-9 0,0-5-9 15,-1 0-4-15,0-5-3 0,1 5-4 16,-1-1-3-16,5-3 5 0,-2 4-6 0,-3 0-3 15,2 4-1-15,-1 2 1 0,0 2 2 16,-1 4 0-16,-2-2 2 0,1 1-2 0,1 5 2 16,-8 9 1-16,13-13 1 0,-13 13 3 15,0 0 9-15,17-4 2 0,-17 4 8 16,0 0-1-16,14 20 7 0,-14-20 6 0,10 25 5 16,-8-9 2-16,2 0 5 0,0 2-2 15,-2 1 8-15,2 2-9 0,-2-1-4 16,2 4-8-16,-2-3-7 0,0 1-1 0,3 3-2 15,-3-6-8-15,0 2-1 0,2-1 0 16,-2-4-6-16,1 2-11 0,-1-4-29 0,-2-14-38 16,4 25-47-16,-4-25-64 0,2 20-77 15,-2-15-112-15,0-5-197 0,0 0-60 0,0 0-299 16,0 0-305-16</inkml:trace>
  <inkml:trace contextRef="#ctx0" brushRef="#br1" timeOffset="178960.16">21283 11839 2790 0,'-8'-12'43'0,"8"12"35"16,0 0-4-16,-7-14-14 0,7 14-5 0,0 0-9 15,0 0 2-15,0 0-1 0,23-22-6 16,-23 22-5-16,21-7-3 0,-8 3-5 0,4 2-7 16,-17 2-13-16,34-6-29 0,-17 3-32 15,4 1-53-15,0 0-49 0,1 0-37 0,-4-4-99 16,6 4-510-16,-5-3-110 0</inkml:trace>
  <inkml:trace contextRef="#ctx0" brushRef="#br1" timeOffset="179532.03">21516 11126 2414 0,'6'-18'-29'0,"-6"18"3"0,10-11 3 16,-10 11-2-16,14-8 7 0,-14 8-1 15,18-6 4-15,-18 6-2 0,20-6 11 16,-20 6-4-16,21-3-2 0,-21 3 21 0,18 0-9 16,-18 0 14-16,0 0-6 0,22 4 9 15,-22-4 3-15,8 11-6 0,-8-11 5 16,0 0-1-16,0 19 8 0,0-19-9 0,0 0-3 16,-12 31 8-16,8-23 10 0,4-8 11 15,-14 24 18-15,8-13 20 0,0 1 10 16,6-12 9-16,-9 16 9 0,9-16 7 0,-8 20 4 15,8-20 9-15,-2 15-8 0,2-15-8 16,8 17-14-16,-8-17-11 0,21 17-15 0,-8-7-25 16,4-3-45-16,5 1-54 0,0-1-70 15,4-1-63-15,-3-2-79 0,7-2-195 0,-7-2-388 16,3 0-192-16</inkml:trace>
  <inkml:trace contextRef="#ctx0" brushRef="#br1" timeOffset="180389.44">21920 11759 2524 0,'0'0'-63'0,"-11"-23"19"0,11 23 3 16,0 0 9-16,0 0 1 0,0 0 13 15,13-32 19-15,-7 22 8 0,-6 10 4 0,16-19 20 16,-10 12 1-16,-6 7 16 0,16-15 15 15,-7 8 12-15,-9 7 7 0,17-13 11 0,-7 10 2 16,-10 3 8-16,17-8-8 0,-17 8-9 16,18-5-1-16,-18 5-12 0,0 0-5 15,22 3-9-15,-22-3-5 0,14 10-6 0,-14-10-7 16,12 15-5-16,-8-6-4 0,-4-9-2 16,4 25-5-16,-2-10 0 0,-2 1-8 0,0-16 2 15,-6 34-3-15,2-16-1 0,0-2-2 16,-2 1 1-16,0-1-1 0,-2 0-2 15,2-2-2-15,0 1 0 0,0-2-1 0,6-13-4 16,-11 21 4-16,7-11 0 0,4-10 6 16,-6 17-3-16,6-17-6 0,0 0 5 15,0 0-1-15,0 0-3 0,0 0-3 0,0 0-3 16,0 0 3-16,0 0-1 0,0 0-4 16,0 0 0-16,53-30 1 0,-39 12-1 0,-1 3 4 15,0-2-3-15,-1 0 5 0,3-2 2 16,-2 2 5-16,-2 0 7 0,-1 3 2 15,0 1 5-15,-1 0 2 0,-2 1-4 0,-7 12-5 16,12-19-2-16,-5 12-7 0,-7 7 3 16,6-14-6-16,-6 14-1 0,0 0 0 0,0 0 0 15,0 0 4-15,0 0 2 0,0 0 3 16,0 0 14-16,0 0 2 0,8 35 2 16,-8-35 4-16,2 20-1 0,3-4 0 15,-3-3 3-15,4 3-1 0,1-1 0 0,-1 0-7 16,2 0-5-16,2 0-3 0,4 1-1 15,-4-3-11-15,1 0-24 0,4-1-34 0,0-3-51 16,-1 1-72-16,8-1-61 0,-8-5-112 16,3-2-182-16,0 0-57 0,-2-2-262 15,-15 0-185-15</inkml:trace>
  <inkml:trace contextRef="#ctx0" brushRef="#br1" timeOffset="180743.52">22606 11784 2529 0,'0'0'-23'0,"0"0"35"16,0 0 35-16,0 0 31 0,0 0 11 15,0 0 18-15,0 0 12 0,0 0 3 0,0 0-2 16,0 0-4-16,0 0-6 0,0 0-11 16,0 0-11-16,32 23-8 0,-32-23-11 0,21 4-6 15,-21-4-8-15,26 2-6 0,-12-2-8 16,-14 0-14-16,34 4-25 0,-17-4-37 15,-1 0-37-15,-16 0-59 0,34-3-41 0,-16 3-60 16,-18 0-125-16,25-3-553 0,-17-1-302 0</inkml:trace>
  <inkml:trace contextRef="#ctx0" brushRef="#br1" timeOffset="180978.96">22718 11721 2692 0,'0'0'-81'0,"0"0"30"16,0 0 9-16,0 0 12 0,0 0 14 0,0 0 22 16,0 0 22-16,-2 29 13 0,2-29 9 15,0 0 14-15,4 28 23 0,-4-28 5 0,0 29 13 16,2-14-6-16,-2 2-7 0,0 0-9 16,2 0-12-16,1 3-8 0,-1-3-2 0,0 2-20 15,0-2-32-15,0-1-35 0,0 0-45 16,-2-16-43-16,11 29-45 0,-7-19-51 15,-4-10-147-15,10 16-425 0,-4-10-85 0</inkml:trace>
  <inkml:trace contextRef="#ctx0" brushRef="#br1" timeOffset="181383.37">23471 11475 2365 0,'9'-15'-21'0,"-9"15"1"0,2-14 7 16,-2 14 10-16,0 0-12 0,0 0 3 15,-9-30 13-15,9 30 5 0,-12-11 24 0,12 11 8 16,-21-10 11-16,6 6 22 0,15 4 6 0,-29-1 7 15,29 1 0-15,-34 4 9 0,15 1-3 16,-3 3 5-16,4 1-5 0,-4 2-4 16,3 5-8-16,2 1-1 0,0 0-5 15,3 2-3-15,0 2-6 0,4 1 1 0,2-2-3 16,2 3 0-16,1-2 2 0,5 0 0 16,0 0 4-16,2-3 2 0,5 6-3 15,3-3-4-15,0-4-8 0,4 1-2 16,0-4-9-16,5 0-3 0,-2-3-17 0,4-2-21 0,1-3-29 15,1-2-41-15,-2-2-53 0,2-4-53 16,5-2-54-16,-3-3-78 0,-2-1-148 16,3-2-442-16,-1-3-276 0</inkml:trace>
  <inkml:trace contextRef="#ctx0" brushRef="#br1" timeOffset="181864.49">23698 11911 2679 0,'-5'18'-67'0,"5"-18"36"16,0 0 25-16,-4 19 33 0,4-19 22 15,0 0 5-15,0 0 9 0,0 0 8 16,0 0 8-16,0 0 3 0,0 0 4 0,0 0-6 16,0 0-4-16,0 0 0 0,0 0-2 15,20-48-6-15,-14 33-4 0,0-8-9 0,5-2-3 16,0-3-7-16,-1-6-6 0,3-2-4 16,1-6 21-16,2 3 3 0,-2-1 7 15,1 6 2-15,0 1-2 0,-2 3-6 0,-3 5-4 16,3 2 0-16,-4 3-4 0,1 2-5 15,0 3-8-15,-2 0 2 0,2 4-9 16,-10 11-1-16,12-16-8 0,-12 16 1 0,15-2 2 16,-15 2-4-16,0 0-7 0,19 23 2 15,-15-9-4-15,3 0 2 0,-3 4-5 0,-2 1 2 16,4 4-2-16,-2 0 2 0,0 2-3 16,-1-2 0-16,2 1-3 0,-1-1 4 15,0-1-2-15,0 0-4 0,-2-3-10 0,0 0-27 16,-2-2-34-16,0-17-44 0,2 26-53 15,-2-26-60-15,-2 21-61 0,2-21-137 0,-8 14-142 16,2-10-305-16,6-4-232 0</inkml:trace>
  <inkml:trace contextRef="#ctx0" brushRef="#br1" timeOffset="181999.43">23848 11729 2736 0,'0'0'103'0,"0"0"31"0,-12-8-18 15,12 8-15-15,0 0-16 0,0 0-13 16,0 0-11-16,0 0-18 0,40-11-31 15,-40 11-47-15,31-2-49 0,-11 2-29 16,1-1-32-16,-2 1-43 0,2-6-86 0,1 6-535 16,-2-4-128-16</inkml:trace>
  <inkml:trace contextRef="#ctx0" brushRef="#br1" timeOffset="182309.91">24257 11439 2397 0,'11'-15'-44'16,"-11"15"12"-16,0 0-1 0,0 0 6 16,0 0 6-16,0 0 6 0,0 0 4 15,0 0 11-15,0 0 9 0,0 0 15 16,12 44 8-16,-14-30 11 0,2-14 11 0,0 35 4 15,-2-16 7-15,2 3-5 0,2-2 2 16,-2 3-9-16,2-2 2 0,0 0-9 0,-2-1-2 16,5 2-8-16,-3-3-2 0,0 0-2 15,0-2-12-15,3 0-17 0,-5-17-36 0,3 25-32 16,-1-13-9-16,0-3-52 0,-2-9-48 16,4 11-84-16,-4-11-438 0,0 0 56 0</inkml:trace>
  <inkml:trace contextRef="#ctx0" brushRef="#br1" timeOffset="182797.14">24291 11607 1996 0,'0'0'-5'16,"-2"-29"29"-16,2 29 8 0,0-25 3 15,0 25 9-15,2-18 17 0,-2 18 8 16,4-24 10-16,-4 24 3 0,4-21-3 16,0 12-6-16,-4 9 4 0,12-23-2 0,-8 11-9 15,-4 12-1-15,12-19-3 0,-6 12-8 0,-6 7-5 16,20-17-7-16,-12 11 2 0,-8 6-12 15,23-7-1-15,-8 3-2 0,-15 4-5 16,27-2-11-16,-9 4 0 0,0 2-4 0,1 0-2 16,-1 1-5-16,-2 3-11 0,2 1-8 15,-6 1 0-15,-2 1-2 0,-3 1-2 0,-1 1 2 16,-6-13 1-16,-2 25 1 0,2-25 6 16,-14 24-1-16,3-10 3 0,-1-3 7 15,-6 1 4-15,4-1 2 0,-6-1 10 0,5-1 0 16,2-1 4-16,-4 0-1 0,5-3 0 15,12-5 0-15,-21 11-4 0,21-11-2 0,-15 10-8 16,15-10-9-16,0 0-1 0,-4 12-4 16,4-12 3-16,0 0-3 0,0 0 0 15,26 17-6-15,-16-12-5 0,4 1 8 0,2 2-1 16,0-1 5-16,-1 0 6 0,2 4-13 16,3-3 10-16,-3 5 4 0,-1-2 2 15,1 3 0-15,-2 0 3 0,-1 4-2 16,-5-2 5-16,1 2 2 0,-2-1 9 0,-2-2 9 15,-4 2 16-15,-2-2 17 0,0-15 11 16,-6 31 15-16,-4-17 3 0,2-1 2 0,-2-1-10 16,-5-3-9-16,2 0-2 0,-1 1-14 15,-3-2-20-15,1-3-40 0,0 1-61 0,1-2-74 16,3 0-58-16,-2-4-87 0,14 0-662 16,-25-3-372-16</inkml:trace>
  <inkml:trace contextRef="#ctx0" brushRef="#br1" timeOffset="183763.1">24994 11725 2848 0,'0'0'-34'16,"0"0"53"-16,0-25 1 0,0 25 15 15,0 0 23-15,0 0 10 0,0 0 7 0,-3-21-6 16,3 21 4-16,0 0 3 0,0 0 7 15,3-17 1-15,-3 17-1 0,0 0-7 0,0 0-2 16,0 0-6-16,0 0-5 0,0 0-2 16,3-17 1-16,-3 17 0 0,0 0-4 15,0 0-5-15,0 0-7 0,0 0-6 16,0 0-4-16,0 0-4 0,0 0-1 0,0 0-3 16,0 0 0-16,0 0-6 0,0 0 0 15,0 0-1-15,0 0-3 0,0 0-1 0,3 55-2 16,-1-44 1-16,2 5-3 0,-2 0 3 15,0-2-3-15,0 1 4 0,3 0-6 16,-1 1-2-16,1-2 0 0,-5-14 5 0,9 26-6 16,-5-16 1-16,-4-10-1 0,7 19 4 15,-7-19-2-15,9 13 2 0,-9-13-3 0,9 9 0 16,-9-9 1-16,0 0-6 0,0 0 0 16,0 0 1-16,0 0 0 0,31-22 0 15,-22 8-2-15,-3 1-1 0,3-2-1 0,-1-1-1 16,0-1 5-16,-1 4 3 0,3-2 4 15,-3 1 8-15,-1 2-1 0,0-1 3 0,-6 13-3 16,10-19 5-16,-10 19-5 16,7-17-5-16,-7 17-2 0,7-13-3 0,-7 13 2 15,0 0 4-15,0 0 5 0,0 0 5 16,0 0 28-16,0 0 7 0,0 0-4 0,0 0 1 16,17 33 4-16,-10-20 0 0,-4 0-6 15,-3-13-6-15,6 29-3 0,0-12-9 0,2 0-2 16,-2-2-5-16,1 2-5 0,0-1-18 15,4 2-30-15,0-5-33 0,-2 3-47 16,1-4-58-16,0-1-76 0,3-3-74 0,-1-2-156 16,-5-5-161-16,-7-1 37 0,0 0-328 15,29 0-317-15</inkml:trace>
  <inkml:trace contextRef="#ctx0" brushRef="#br1" timeOffset="183973.97">25480 11769 2886 0,'0'0'5'0,"0"0"0"16,13-12-7-16,-13 12 4 0,11-7 1 0,-11 7 14 15,17-6 2-15,-17 6 8 0,19-4 3 16,-19 4-3-16,23-4 2 0,-23 4 2 16,29-1 0-16,-29 1-9 0,27-3-4 15,-16 3-21-15,-11 0-26 0,29 0-35 16,-29 0-41-16,23-2-30 0,-15-1-53 0,-8 3-91 15,15-6-454-15,-15 6-3 0</inkml:trace>
  <inkml:trace contextRef="#ctx0" brushRef="#br1" timeOffset="184152.22">25623 11672 2176 0,'0'0'13'0,"0"0"40"16,0 0-13-16,-18 10 8 0,18-10-4 15,0 0 7-15,0 28-3 0,0-28 15 0,5 25 4 16,-1-10 10-16,-1 2-1 0,-1 0-2 15,-2 0-5-15,2 2-6 0,0 0-11 0,-2 0-7 16,1 0-6-16,-1-2-8 0,0 0-36 16,0-17-48-16,0 29-53 0,0-18-52 15,2 1-77-15,-2-12-168 0,0 17-280 16,0-17 75-16</inkml:trace>
  <inkml:trace contextRef="#ctx0" brushRef="#br1" timeOffset="184525.84">26157 11416 2076 0,'0'0'1'16,"0"0"-2"-16,0 0-2 0,0 0 4 15,-15-19-2-15,15 19 4 0,-22-3 25 16,22 3 10-16,-28 3 20 0,28-3 12 0,-31 13 13 16,14-5-2-16,-2 1 6 0,1 5-2 15,3 1-8-15,-2 2 12 0,4 0 2 16,0 3-2-16,1 0 7 0,2 1-2 16,3 0-2-16,2 2-4 0,0-1 0 0,5-2-7 15,2-1-4-15,4 4-1 0,1-2-4 0,1 0 2 16,5-2-11-16,3-2-7 0,-3-2-4 15,6 0-5-15,-1-3-9 0,2-2-8 16,-4-5-16-16,2 1-22 0,0-4-31 0,2-4-43 16,-20 2-51-16,38-7-46 0,-17-1-43 15,-4-3-79-15,2 1-641 0,-4-2-364 0</inkml:trace>
  <inkml:trace contextRef="#ctx0" brushRef="#br1" timeOffset="184852.15">26479 11408 2865 0,'0'0'-87'0,"9"-9"8"15,-9 9 15-15,0 0 1 0,0 0 14 16,0 0 19-16,0 0 15 0,0 0 10 0,0 0 47 16,0 0-4-16,18 33 17 0,-18-33 14 15,-2 28 3-15,2-13 14 0,0 4-6 16,0 1-2-16,2 1-3 0,-2-1-8 0,2 3-9 16,-1-2-6-16,5 4-6 0,-6-4-1 15,4-1-7-15,-1 0-17 0,-1-4-32 0,2 2-40 16,1-1-44-16,2-3-50 0,-5-2-49 15,2-5-88-15,-4-7-526 0,1 11-123 16</inkml:trace>
  <inkml:trace contextRef="#ctx0" brushRef="#br1" timeOffset="185306.86">26481 11494 2416 0,'0'0'-22'0,"0"-26"18"16,0 26 2-16,1-23 37 0,-1 23 3 0,2-21 0 15,2 10 19-15,-4 11 8 0,4-22 12 16,-4 22-8-16,7-16-9 0,-7 16-6 0,7-16-1 16,-7 16-12-16,11-13-6 0,-11 13-15 15,13-6-16-15,-13 6-26 0,21-5-22 16,-21 5-19-16,27 1 1 0,-27-1-13 0,29 7 9 16,-10-3 3-16,-2 2 1 0,-1 2 6 15,-1 0 10-15,2-1-1 0,-7 3 19 16,-1-1-1-16,3 3 12 0,-6-1 8 0,-6-11 11 15,1 23-16-15,-1-23 8 0,-7 23 3 16,-3-12 12-16,2 1 2 0,-1-3 13 0,-1 0 5 16,-1 1 14-16,11-10 4 0,-15 15-10 15,5-9-8-15,10-6 5 0,-10 15-3 16,10-15 2-16,-3 16-10 0,3-16 1 16,0 0-5-16,18 30 3 0,-8-17-15 0,5 3-2 15,1 1-5-15,-3 0 5 0,5 2-10 16,-2 2 9-16,0-2-3 0,-3 2 17 0,3 1 9 15,-5-2 17-15,-2 1 7 0,0 0 14 16,-4-4 15-16,-3 0 14 0,-2 0 6 0,-5-2-1 16,5-15-7-16,-14 25-7 0,1-13-12 15,2-3-9-15,-7-1-6 0,2-1-21 0,-1-3-48 16,0 0-57-16,2 0-59 0,1-2-74 16,14-2-94-16,-22-3-626 0,22 3-321 15</inkml:trace>
  <inkml:trace contextRef="#ctx0" brushRef="#br1" timeOffset="186616.76">27185 11536 2721 0,'-3'-13'-110'0,"3"13"19"0,0 0 20 16,0 0 16-16,0 0 23 0,0 0 24 15,0 0 13-15,0 0 12 0,0 0 15 0,0 0 7 16,0 0 11-16,0 0 0 0,0 0-3 16,0 0 14-16,0 0 7 0,0 0 6 15,0 0 7-15,0 0 6 0,0 61-1 0,0-46 0 16,0-15-4-16,0 31-3 0,0-15-5 15,2 0-6-15,-2 1-11 0,3-2 0 16,-1 1-6-16,2-3-7 0,-4-13-4 0,11 25-5 16,-7-16-14-16,-4-9-16 0,15 14-11 15,-15-14-6-15,13 5-9 0,-13-5-4 16,0 0 7-16,0 0-2 0,29-13 2 0,-29 13 1 16,18-23 0-16,-11 10 4 0,7-4-4 15,-3-3 5-15,-1 3 8 0,0-2-1 16,1 2 15-16,-2 2 7 0,0 1 13 0,-2 1 9 15,0 2 2-15,-7 11 1 0,12-19-2 16,-12 19 17-16,12-10 16 0,-12 10 8 0,0 0 4 16,0 0 5-16,0 0-7 0,0 0-1 15,20 25-5-15,-20-25-3 0,2 23-2 0,3-9-8 16,-3 2-7-16,1 0-6 0,-1 0-2 16,4 1-7-16,-3 1-3 0,1-1-5 15,4 2-6-15,-2-2-11 0,0-1-30 0,-1-1-41 16,2-2-46-16,0-1-64 0,-7-12-64 15,13 17-80-15,-13-17-160 0,11 9-137 16,-7-7-300-16,-4-2-291 0</inkml:trace>
  <inkml:trace contextRef="#ctx0" brushRef="#br1" timeOffset="186932.69">27761 11637 2683 0,'0'0'-65'15,"0"0"24"-15,0 0-3 0,0 0 5 16,0 0 4-16,0 0 5 0,32 4 4 16,-32-4 10-16,20 2-6 0,-20-2 13 0,27 2-9 15,-13-1 1-15,-14-1 4 0,36 5-4 16,-19-3-17-16,2-1-26 0,0-1-36 16,-19 0-63-16,28-3-129 0,-13-2-243 0,-5 2 286 15</inkml:trace>
  <inkml:trace contextRef="#ctx0" brushRef="#br1" timeOffset="187160.86">27857 11523 1484 0,'0'0'0'0,"0"0"20"16,0 0-4-16,4 40 2 0,-4-40 23 15,2 21 5-15,-2-21 21 0,2 30 9 16,-2-14 17-16,-2 3 17 0,2 1-2 15,0 0-3-15,0 2 2 0,0-1-13 0,0 2-6 16,2-2-11-16,0 4-6 0,0-4-12 16,0-2-10-16,1 0-39 0,-1-2-48 0,4 0-43 15,-3-3-57-15,-3-14-93 0,10 19-475 16,-6-13 39-16</inkml:trace>
  <inkml:trace contextRef="#ctx0" brushRef="#br1" timeOffset="187878.81">28297 11340 2039 0,'0'0'-70'0,"0"0"9"0,0 0 12 15,0 0 7-15,0 0 17 0,0 0 25 16,0 0 17-16,0 0 23 0,0 0 25 0,14 32 20 16,-14-32 19-16,2 22 1 0,-1-9-2 15,-1-13 3-15,2 32-3 0,3-13-5 0,-1 0-6 16,-1 4-5-16,2-2-6 0,1 2-3 16,-2-4-6-16,0 0-6 0,-1 0-7 0,1-2-10 15,-1 2-2-15,0-3-6 0,-1 0-6 16,3 2-3-16,-4-4-3 0,4 2-20 15,-3-1-39-15,-2-15-44 0,7 30-55 16,-3-20-41-16,-2 2-60 0,-2-12-144 16,2 15-370-16,-2-15-22 0</inkml:trace>
  <inkml:trace contextRef="#ctx0" brushRef="#br1" timeOffset="189183.51">27256 11117 2074 0,'0'0'-120'0,"0"0"14"15,0 0 13-15,0 0 10 0,0 0 23 16,0 0 11-16,0 0 28 0,0 0 0 0,0 0 15 16,0 0 7-16,0 0 20 0,0 0 7 15,0 0 14-15,0 0 10 0,0 0 7 16,0 0-4-16,0 0 13 0,0 0 4 0,0 0-13 16,0 0 8-16,0 0-19 0,27 16-3 15,-27-16 17-15,0 0-8 0,0 0 13 16,0 0 3-16,0 0 0 0,0 0 1 0,0 0 11 15,0 0-7-15,0 0 4 0,0 0-2 16,-33 25-7-16,33-25 3 0,0 0-7 16,0 0 10-16,-21 0-7 0,21 0 1 0,0 0-11 15,0 0-6-15,0 0-5 0,0 0-9 16,0 0 3-16,0 0-8 0,0 0-5 16,-15-22 0-16,15 22-5 0,0 0-3 0,0 0-1 15,0 0-2-15,0 0-3 0,27-21-1 16,-27 21 0-16,0 0 0 0,0 0-2 0,15-4 3 15,-15 4 0-15,0 0-2 0,0 0-3 16,0 0 3-16,0 0-6 0,0 0 2 0,0 0 0 16,0 0-2-16,0 0 2 0,0 0 0 15,11 25-4-15,-11-25 3 0,0 0-2 16,0 0-24-16,0 0-45 0,0 0-55 0,0 0-77 16,0 0-96-16,0 0-670 0,0 0-398 15</inkml:trace>
  <inkml:trace contextRef="#ctx0" brushRef="#br1" timeOffset="190081.4">28284 11340 2849 0,'0'0'-104'0,"0"0"19"0,-4-14 24 15,4 14 37-15,0 0 21 0,0 0 20 0,0 0 15 16,6-22 8-16,-6 22 4 0,0 0 10 15,15-15-6-15,-15 15 7 0,20-10 1 16,-8 4-3-16,-12 6-10 0,27-8 2 0,-12 7-7 16,-15 1-3-16,37-2-7 0,-19 2-4 15,3 0 1-15,2 3-3 0,5 1-1 16,-1 4-8-16,1 2 8 0,5 0 9 0,-1 6-7 16,-1 0-2-16,-2 2 2 0,0 4 2 15,-3 0-6-15,-6 3 2 0,2 0 1 16,-4 2-4-16,-7-5-3 0,-1 3 14 0,-6 0 17 15,-2-3 9-15,-6-2 10 0,0 5 9 16,-7-5-1-16,-4-1 2 0,-2 0-3 0,-2-2-5 16,-4 1-5-16,-1-4-6 0,1-1-6 15,0-4-1-15,0 1-7 0,-1-1-3 0,6-2-4 16,-1-2-7-16,3-1-13 0,0-3-34 16,16-1-50-16,-28 0-62 0,28 0-65 0,-19-5-55 15,19 5-91-15,-9-12-149 0,7 3-401 16,2 9-274-16</inkml:trace>
  <inkml:trace contextRef="#ctx0" brushRef="#br1" timeOffset="190539.47">28970 11450 2658 0,'0'0'-64'0,"0"0"20"16,11 21 0-16,-11-21 22 0,2 18 25 0,-2-18 16 15,0 21 19-15,0-21 17 0,4 25 3 16,-4-25-1-16,4 27 0 0,-2-14-9 0,3-2-1 16,-5-11-5-16,6 19-4 0,-6-19 2 15,4 19-5-15,-4-19-1 0,6 13-3 0,-6-13-6 16,8 8-7-16,-8-8-8 0,0 0-9 15,0 0-9-15,0 0-10 0,26-6-4 16,-26 6 3-16,15-17 1 0,-6 8 1 16,-1-5 6-16,5 1-2 0,-3 2 23 0,1-2 17 15,-2 2 14-15,1 0 20 0,-10 11 17 16,16-15 5-16,-8 7 3 0,-8 8 2 16,14-7 7-16,-14 7 1 0,0 0-3 0,0 0 3 15,0 0 0-15,30 15-3 0,-30-15-6 16,11 21 2-16,-5-9-7 0,0 1-8 0,2 2-11 15,-2-2-2-15,2 2-4 0,0-2-9 16,0 3-9-16,-2-5 3 0,3 3-12 16,-9-14-23-16,13 19-29 0,-9-12-43 0,-4-7-68 15,11 13-79-15,-7-12-69 0,-4-1-137 16,0 0-190-16,0 0-301 0,0 0-301 16</inkml:trace>
  <inkml:trace contextRef="#ctx0" brushRef="#br1" timeOffset="190765.47">29101 11159 2790 0,'0'0'14'0,"0"0"35"15,0 0 27-15,0 0 30 0,-4-15 24 16,4 15 10-16,0 0-2 0,0 0-19 15,0 0-13-15,0 0-13 0,0 0-25 0,0 0-43 16,0 0-54-16,0 0-64 0,0 0-72 16,0 0-81-16,0 0-120 0,14-11-532 15,-14 11-281-15</inkml:trace>
  <inkml:trace contextRef="#ctx0" brushRef="#br1" timeOffset="190883.29">29226 11151 2753 0,'0'0'27'0,"12"7"26"0,-12-7 3 0,0 0 14 16,18 1 12-16,-18-1-5 0,0 0-6 15,0 0-10-15,0 0-9 0,19 2-38 0,-19-2-74 16,0 0-78-16,0 0-127 0,10 0-240 16,-10 0-228-16,0 0-4 0</inkml:trace>
  <inkml:trace contextRef="#ctx0" brushRef="#br1" timeOffset="194092.46">11561 15415 2178 0,'0'0'0'0,"0"0"48"16,0 0 27-16,0 0 27 0,0 0 25 16,0 0 20-16,0 0 15 0,0 0 9 15,0 0 1-15,0 0-3 0,0 0-13 16,0 0-4-16,0 0-10 0,0 0-14 0,0 0-11 15,0 0-13-15,0 0-11 0,0 0-14 16,0 0-7-16,0 0-9 0,0 0-3 0,0 0-6 16,0 0 4-16,0 0-13 0,0 0-8 15,0 0-1-15,20 37-5 0,-12-26-2 16,-8-11-3-16,19 17-1 0,-8-9-6 0,0 0-5 16,1-1-6-16,0-1-4 0,-12-6-5 15,24 6-3-15,-11-4-8 0,-13-2-1 0,25-2-5 16,-25 2 0-16,25-8-1 15,-14 3 2-15,0-5-1 0,0-2 3 0,-3-1-1 16,0-1-3-16,-2 1 4 0,1-5 0 0,-3 3 9 16,-4 15 3-16,6-30 6 0,-4 17 13 15,-2 13 4-15,2-23 4 0,-2 23-1 0,1-17-2 16,-1 17-1-16,2-15-5 0,-2 15-1 16,0 0-2-16,0 0-2 0,2-19 1 15,-2 19 2-15,0 0 0 0,0 0 0 0,0 0-1 16,0 0-1-16,0 0 0 0,0 0 0 15,0 0 0-15,14 49 2 0,-11-35-2 16,2 1-4-16,-4 0 4 0,4 3-3 0,-2-1-2 16,0 2 2-16,1 6-2 0,0-1-2 15,2 2 2-15,2 2-1 0,-4-2-1 16,3 1 0-16,-1 3-2 0,-1-2 5 0,2 0-3 16,-1 0 1-16,-1-1-2 0,-2-2 0 15,-1-1 0-15,-2-1-3 0,0-4 3 0,-2 3 1 16,-1-6 2-16,-4 2 2 0,-4-3 2 15,0-2 5-15,-5-1 5 0,-1-3 5 16,0-4 7-16,-4 0 4 0,-1-4 9 0,0-1 27 16,0-1-3-16,-1-5-6 0,-1-2-6 15,3-1-6-15,2-3 0 0,2-2-11 0,5-1-3 16,0 0-8-16,9-2-15 0,-2-2-16 16,8 0-31-16,2 2-31 0,6-5-44 0,2 2-59 15,4 1-64-15,7-2-55 0,-2 0-99 16,5 1-163-16,0 5-35 0,-4-2-424 15,-2 1-486-15</inkml:trace>
  <inkml:trace contextRef="#ctx0" brushRef="#br1" timeOffset="194733.3">11705 14757 2995 0,'0'0'-86'0,"0"0"51"16,0 0-6-16,0 0 5 0,0 0 20 0,0 0 22 16,0 0 21-16,0 0 21 0,0 0 16 15,0 0 10-15,-38 24 4 0,32-13-1 16,6-11 3-16,-3 29 5 0,-1-13-7 16,4-16-6-16,4 31-5 0,-2-13-6 0,3-1-5 15,3-2-4-15,-3 1-9 0,1-5-12 16,3 2-31-16,1-2-45 0,-2 2-58 15,6-5-55-15,-3-1-53 0,-11-7-120 0,20 5-560 16,-11-3-272-16</inkml:trace>
  <inkml:trace contextRef="#ctx0" brushRef="#br1" timeOffset="195133.29">11862 14843 2848 0,'6'-13'66'0,"-6"13"-2"16,0 0-4-16,0 0-6 0,0 0-9 15,12-7 0-15,-12 7-7 0,0 0-2 16,0 0-4-16,0 0 2 0,9 30 0 16,-9-30-3-16,6 20 8 0,-3-8 5 15,-3-12-5-15,4 22-1 0,1-11-2 0,-5-11-8 16,6 19-2-16,-6-19 1 0,5 20-3 16,-5-20 0-16,5 12-2 0,-5-12-8 15,0 0-8-15,8 13-11 0,-8-13-9 0,0 0 4 16,0 0-2-16,0 0-1 0,0 0 2 15,29-28 1-15,-21 19 1 0,-8 9-2 16,13-18 11-16,-7 9 12 0,-6 9 8 0,13-15 14 16,-13 15 12-16,10-11 3 0,-10 11-1 0,13-10 12 15,-13 10 5-15,0 0 4 0,17-2 0 16,-17 2 5-16,0 0-10 0,0 0-6 0,25 19-3 16,-17-11-3-16,-8-8-10 0,13 16-2 15,-6-5 1-15,2 0-9 0,-9-11-3 16,13 17-2-16,-7-10-3 0,-6-7-10 15,8 14-17-15,-8-14-24 0,9 9-46 0,-9-9-67 16,0 0-76-16,12 5-80 0,-12-5-176 16,0 0-108-16,0 0-297 0,9-22-244 0</inkml:trace>
  <inkml:trace contextRef="#ctx0" brushRef="#br1" timeOffset="195305.48">12212 14786 2718 0,'0'0'105'0,"0"0"33"0,0 0-19 15,22 3-4-15,-22-3-1 0,0 0 8 0,21 22 4 16,-14-15-7-16,-1 8-7 0,-2-3-15 16,1 6-7-16,-2-2-11 0,-3-16-8 15,0 33-13-15,-3-15-31 0,-2-1-41 0,-1 0-50 16,-1 2-63-16,-4 0-74 0,-3-2-96 16,0-4-183-16,-5 2-437 0,-1-6-315 0</inkml:trace>
  <inkml:trace contextRef="#ctx0" brushRef="#br1" timeOffset="197449.01">12599 15666 2810 0,'0'0'26'16,"0"0"32"-16,0 0 0 0,0 0-4 15,0 0-5-15,0 0-4 0,0 0-1 0,0 0 1 16,0 0-3-16,0 0 0 0,0 0 3 16,0 0 4-16,0 0 10 0,0 0 10 15,0 0 8-15,0 0 10 0,0 0 4 0,0 0 4 16,0 0-2-16,0 0-4 0,0 0-3 15,0 0-11-15,0 0-7 0,0 0-8 0,0 0-7 16,58 7-8-16,-58-7-2 0,29 6-8 16,-14-5-5-16,4 4-4 0,-1-4-13 15,-1 5-13-15,4-5-18 0,-4 4-17 0,2-4-14 16,-1 1-21-16,-18-2-18 0,29 4-30 16,-29-4-36-16,22 0-39 0,-15 0-28 15,-7 0-57-15,0 0-105 0,7-12-516 0,-7 12-278 16</inkml:trace>
  <inkml:trace contextRef="#ctx0" brushRef="#br1" timeOffset="197603.49">12630 15532 2797 0,'-11'-12'66'16,"11"12"36"-16,0 0-3 0,0 0-10 0,0 0-3 16,0 0-3-16,0 0 5 0,0 0-11 0,27-15-7 15,-27 15-23-15,26 0-45 0,-26 0-36 16,33 2-49-16,-14 0-55 0,2 0-51 15,-2-2-92-15,4 0-597 0,-4 0-247 0</inkml:trace>
  <inkml:trace contextRef="#ctx0" brushRef="#br1" timeOffset="197979.87">13467 15618 2726 0,'0'0'43'0,"0"0"30"16,0 0-3-16,0 0-6 0,0 0-10 0,0 0-19 15,0 0-29-15,0 0-34 0,0 0-44 16,0 0-41-16,-17 9-43 0,17-9-85 15,0 0-523-15,0 0-55 0</inkml:trace>
  <inkml:trace contextRef="#ctx0" brushRef="#br1" timeOffset="198092.81">13542 15623 2350 0,'0'0'55'16,"0"0"24"-16,18 0-4 0,-18 0-8 0,0 0-17 15,0 0-37-15,24 0-41 0,-24 0-65 16,11 0-67-16,-11 0-152 0,14-3-349 15,-14 3 104-15</inkml:trace>
  <inkml:trace contextRef="#ctx0" brushRef="#br1" timeOffset="198243.93">13800 15625 2276 0,'0'0'193'0,"0"0"-22"15,19 0-31-15,-19 0-31 0,0 0-27 0,0 0-27 16,21-2-27-16,-21 2-34 0,0 0-45 15,0 0-38-15,21-2-34 0,-21 2-53 16,0 0-111-16,16-1-438 0,-16 1 6 16</inkml:trace>
  <inkml:trace contextRef="#ctx0" brushRef="#br1" timeOffset="198626.44">14411 15618 2234 0,'0'0'64'0,"0"0"32"0,0 0 12 15,0 0 11-15,0 0 6 0,0 0 10 16,0 0-3-16,0 0 5 0,0 0-5 16,0 0-3-16,17 9-4 0,-17-9-20 0,0 0-6 15,19 2-13-15,-19-2-8 0,22 2-7 16,-22-2-8-16,24 4-11 0,-24-4-15 0,24 1-25 15,-24-1-31-15,26 0-42 0,-26 0-52 16,23-1-60-16,-14 0-54 0,-9 1-111 0,16-7-625 16,-16 7-404-16</inkml:trace>
  <inkml:trace contextRef="#ctx0" brushRef="#br1" timeOffset="198775.41">14428 15537 2948 0,'-17'-5'56'16,"17"5"64"-16,0 0-6 0,-16-7-13 15,16 7-12-15,0 0-9 0,0 0-7 0,0 0-8 16,0 0-7-16,0 0-17 0,46-14-47 16,-46 14-40-16,29-2-64 0,-8 2-55 15,-5-4-87-15,3 2-182 0,0 1-405 0,-2-2-176 16</inkml:trace>
  <inkml:trace contextRef="#ctx0" brushRef="#br1" timeOffset="199510.53">15341 15212 2441 0,'6'-17'-100'0,"-6"17"16"15,0 0 8-15,0 0 16 0,0 0 12 16,0 0 14-16,-4-22-2 0,4 22 7 0,0 0 5 15,0 0 11-15,0 0 8 0,0 0 0 16,-12-14 18-16,12 14 16 0,0 0 1 16,0 0 7-16,0 0 9 0,-20-6 23 0,20 6 14 15,0 0 18-15,-18-3 7 0,18 3-4 16,0 0-2-16,-28 0-3 0,28 0-5 0,-21 3-4 16,21-3 1-16,-24 6-2 0,24-6 1 15,-25 3 10-15,12 1-2 0,1 3 3 16,12-7 4-16,-26 12 0 0,13-2-4 15,3-1-1-15,2 2-9 0,-4 1-8 0,4 1-7 16,2 1-8-16,-2-1-5 0,1 0-6 16,2 2-5-16,5-15-2 0,-3 31 3 15,3-16 5-15,0 2 2 0,3-2-4 0,-1 3 8 16,6-1 1-16,-2 0-7 0,4 2-3 16,-2-1-2-16,6-3-4 0,-2 0-7 15,3-2 4-15,2 0-16 0,0-1-3 0,-1-5-8 16,3 1-11-16,1-4-27 0,0-2-26 0,2 0-35 15,2-6-41-15,-5 0-47 0,8 0-37 16,-4-2-30-16,1-2-13 0,-2 1-25 16,-4-1-60-16,-1 3-73 0,-2-3-520 0,0 1-332 15</inkml:trace>
  <inkml:trace contextRef="#ctx0" brushRef="#br1" timeOffset="200324.34">15766 15683 2695 0,'0'0'-127'16,"0"0"12"-16,0 0 13 0,0 0 13 15,0 0 18-15,0 0 31 0,0 0 34 16,0 0 25-16,0 0 36 0,0 0 27 0,0 0 26 16,0 0 4-16,0 0 13 0,0 0-2 15,0 0 3-15,0 0-11 0,0 0-13 16,0 0-2-16,0 0-7 0,0 0-11 0,17-40-2 16,-12 28-10-16,-5 12-7 0,7-30-6 15,-2 12-6-15,1-4-9 0,1-5-4 0,0-2-3 16,1-3-5-16,0-1-3 0,3 0 7 15,0-1 6-15,-1 2-2 0,1 4 6 0,-1 2 8 16,1 2 3-16,0 2-7 0,-1 3-1 16,0 1 1-16,-1 1-1 0,0 3-7 0,-1 3-2 15,0-1-1-15,-8 12-2 0,17-13-2 16,-17 13 1-16,18-5-4 0,-18 5-6 16,0 0-1-16,24 9 4 0,-24-9-1 0,16 18 6 15,-10-7 1-15,0 1 3 0,2 3 1 16,-1 0 3-16,-1 2 4 0,1 4 3 15,1 0-8-15,-1-1-1 0,1 4-2 16,-2-4-3-16,0 3-1 0,2 0-4 0,-2-2-4 16,0-1-1-16,0-2 0 0,-2 1-6 15,0-3 0-15,1-1-6 0,-1-2-7 0,0 1-15 16,-1-4-23-16,1 0-35 0,-4-10-51 16,0 0-82-16,0 22-78 0,0-22-140 15,-9 5-154-15,9-5 10 0,0 0-346 0,0 0-302 16</inkml:trace>
  <inkml:trace contextRef="#ctx0" brushRef="#br1" timeOffset="200481.24">15883 15499 2979 0,'0'0'87'0,"0"0"-9"0,-11-13-6 16,11 13-12-16,0 0-3 0,0 0-7 16,0 0-7-16,43-11-7 0,-27 9-19 0,4-1-16 15,1 3-15-15,0-3-30 0,2 3-34 16,1-1-32-16,1 1-49 0,-2-3-50 15,-2-1-112-15,1 0-466 0,-4 1-93 16</inkml:trace>
  <inkml:trace contextRef="#ctx0" brushRef="#br1" timeOffset="203472.1">16141 14964 2379 0,'8'-21'-5'0,"-8"21"10"0,0 0-2 16,2-16-14-16,-2 16-6 0,0 0 4 15,7-16 3-15,-7 16 12 0,4-18 6 16,-4 18 7-16,3-14 8 0,-3 14 17 0,4-21 11 15,-4 21 3-15,6-24 6 0,-4 13 2 16,-2 11 2-16,9-25-2 0,-5 13-4 16,2 2-2-16,-6 10-1 0,6-19-7 0,-6 19-2 15,9-18-5-15,-9 18 4 0,7-15-8 16,-7 15-4-16,8-12-2 0,-8 12-3 0,0 0-7 16,10-10 7-16,-10 10-1 0,0 0 12 15,0 0 8-15,13-7 7 0,-13 7 5 16,0 0 0-16,0 0 3 0,0 0-4 0,15 22 2 15,-15-22 1-15,6 17-1 0,-6-17 0 16,9 23 0-16,-5-11-3 0,0 2-4 0,0-1 0 16,3 2-5-16,-7-15-2 0,6 25-2 15,-1-13-2-15,-5-12-1 0,6 20-4 16,-6-20-6-16,6 17-3 0,-6-17-1 0,4 14-3 16,-4-14-1-16,4 12-10 0,-4-12-28 15,0 0-35-15,4 12-53 0,-4-12-57 16,4 7-68-16,-4-7-93 0,0 0-181 0,0 0-458 15,0 0-395-15</inkml:trace>
  <inkml:trace contextRef="#ctx0" brushRef="#br1" timeOffset="204748.59">16141 14866 2764 0,'0'0'-135'0,"0"0"36"0,0 0 13 16,-14-13 3-16,14 13 15 0,0 0 12 0,0 0 5 15,-14-8 7-15,14 8 17 0,0 0 19 16,0 0 22-16,-10-11 4 0,10 11 15 16,0 0 6-16,0 0 14 0,0 0 2 0,-10-13 5 15,10 13 5-15,0 0 6 0,0 0 3 16,0 0 4-16,-9-10 6 0,9 10 0 15,0 0 0-15,0 0-3 0,0 0-3 0,0 0 8 16,-8-16 11-16,8 16 1 0,0 0 1 16,0 0-3-16,-5-16-4 0,5 16-2 0,0 0-5 15,0 0-1-15,-4-17 0 16,4 17 0-16,0 0 0 0,0 0 1 0,0 0-5 16,0-19-5-16,0 19-3 0,0 0-2 15,0 0-5-15,0 0-4 0,0 0-2 0,0 0-5 16,0 0-5-16,0 0-7 0,2-21 1 15,-2 21-4-15,0 0-7 0,0 0-1 0,0 0 1 16,0 0-5-16,0 0 7 0,0 0 3 16,0 0 4-16,0 0-4 0,0 0-3 0,0 0-1 15,13 47 9-15,-13-47 17 0,2 26 5 16,0-10-6-16,0-2-4 0,3 1-8 16,-1 3-3-16,0-3-4 0,2 4-5 15,0-4-8-15,1 0-21 0,2-2-27 0,-1 1-38 16,-2-3-45-16,0-2-43 0,-6-9-47 15,13 20-39-15,-6-12-44 0,-3-1-55 16,-4-7-132-16,4 9-134 0,-4-9 27 0,0 0-271 16,0 0-184-16</inkml:trace>
  <inkml:trace contextRef="#ctx0" brushRef="#br1" timeOffset="205157.42">16467 14821 2455 0,'0'0'-36'0,"0"0"66"0,0 0 20 0,0 0 23 15,0 0 9-15,0 0 13 0,0 0 1 16,0 0 0-16,4-19-4 0,-4 19-7 15,0 0-10-15,0 0-4 0,30 2-5 0,-30-2-1 16,0 0-9-16,28 0-4 0,-28 0-18 16,18 0-31-16,-18 0-42 0,0 0-59 15,28 0-68-15,-28 0-93 0,19-5-195 0,-15 2-329 16,-4 3-80-16</inkml:trace>
  <inkml:trace contextRef="#ctx0" brushRef="#br1" timeOffset="205366.61">16689 14661 2412 0,'0'0'34'0,"7"-14"8"15,-7 14-12-15,0 0-3 0,0 0 3 16,0 0 1-16,0 0 24 0,0 0 21 0,0 0 26 16,0 0 24-16,0 0 9 0,0 0 7 15,2 51-4-15,-2-51-17 0,-4 32-15 0,1-15-7 16,3 0-15-16,0 2-11 0,3 0-22 15,-3-3-62-15,2 2-86 0,0 1-98 0,0-4-177 16,0-3-599-16,-2-12-419 0</inkml:trace>
  <inkml:trace contextRef="#ctx0" brushRef="#br1" timeOffset="206937.39">16897 15437 2905 0,'-7'-22'-95'0,"7"22"21"0,0 0 18 0,0 0 21 15,3-22 22-15,-3 22 24 0,0 0 34 16,8-20 16-16,-8 20 17 0,0 0 24 15,8-16 16-15,-8 16 1 0,7-14 6 0,-7 14-2 16,9-12-11-16,-9 12-8 0,10-9-4 16,-10 9-11-16,12-9-8 0,-12 9-6 0,18-8-8 15,-18 8-5-15,18-6-5 0,-18 6-4 16,20 0-8-16,-20 0 0 0,0 0 1 16,31 5-14-16,-31-5-1 0,18 7-7 0,-10 0 0 15,0 3-2-15,-8-10-3 0,8 19-2 16,-5-8-2-16,-3-11 0 0,0 25-1 0,0-25-3 15,-11 32 0-15,5-18-1 0,0 0 0 16,-2 1-2-16,-4-3 0 0,6 3-3 16,-2-2 3-16,-1-4-1 0,1 2 2 0,8-11-4 15,-15 19 0-15,15-19 2 0,-9 14-2 16,9-14 2-16,-6 10 1 0,6-10-1 16,0 0-3-16,0 0-1 0,0 0-4 0,0 0-2 15,0 0-3-15,0 0-2 0,0 0-2 16,0 0 1-16,41-34 0 0,-33 22-1 15,4-4 4-15,2 0-1 0,-4-1 0 0,2-1 0 16,-3 3 2-16,2-3 0 0,-3 4 5 0,1 0 7 16,-3 0 10-16,0 3 1 0,-6 11 9 15,13-19 2-15,-9 10 0 0,-4 9-6 16,7-13-4-16,-7 13-3 0,0 0 1 0,0 0 11 16,0 0-2-16,0 0 9 0,0 0 11 15,0 0 2-15,0 0 4 0,0 0 31 16,0 0-5-16,12 40-3 0,-12-25-7 0,4 0-1 15,-2 1-9-15,2-1-10 0,1 3-6 16,2-3 2-16,-3 3 1 0,4-3-9 0,-2 0-4 16,3-1-6-16,1 1-19 0,1-2-19 15,2-1-39-15,-1-1-36 0,2-3-51 0,0-1-63 16,3-1-60-16,-2-2-81 0,4-3-181 16,-5-1-86-16,0 0 37 0,-14 0-328 15,27-3-280-15</inkml:trace>
  <inkml:trace contextRef="#ctx0" brushRef="#br1" timeOffset="207450.19">17672 15475 2627 0,'0'0'-71'0,"0"0"57"0,0 0 44 15,0 0 24-15,0 0 12 0,0 0 9 0,0 0 3 16,0 0-2-16,0 0 7 0,0 0 5 15,0 0 7-15,0 0 2 0,36-8 1 0,-36 8 0 16,0 0 0-16,27-1-15 0,-27 1-1 16,26 0 0-16,-26 0-5 0,34 0-3 0,-16 0-14 15,-1 0-5-15,-17 0-7 0,38 0-8 16,-20 0-17-16,-18 0-25 0,31 0-37 16,-18-3-46-16,-13 3-53 0,25 0-52 0,-15-1-45 15,-10 1-83-15,14-7-641 0,-14 7-399 16</inkml:trace>
  <inkml:trace contextRef="#ctx0" brushRef="#br1" timeOffset="207711.48">17850 15373 2799 0,'0'0'-79'0,"-14"-11"57"0,14 11-5 16,0 0 11-16,0 0 4 0,0 0 21 15,0 0 16-15,0 0 19 0,0 0 15 0,0 0 23 16,0 0 18-16,0 0 18 0,0 0 4 15,-10 27 5-15,10-27-8 0,-2 22 3 0,0-6-8 16,2-16-2-16,-2 31 1 0,0-16-4 16,2 2-12-16,0-17-10 0,0 35-7 15,0-19-7-15,2 2-10 0,-2-1-6 0,4 0-6 16,-2-2-6-16,2 0-16 0,0 0-30 16,-4-15-32-16,9 24-48 0,-4-15-61 0,-1 0-66 15,-2-1-94-15,-2-8-192 0,6 7-78 16,-6-7-276-16,0 0-193 0</inkml:trace>
  <inkml:trace contextRef="#ctx0" brushRef="#br1" timeOffset="211107.75">18738 15160 1216 0,'0'0'219'0,"0"0"-107"0,0 0-10 0,0 0 10 15,0 0-24-15,0 0 5 0,0 0 6 16,0 0 8-16,0 0 13 0,0 0 3 0,0 0-5 15,-12-23-1-15,12 23-7 0,0 0-4 16,0 0-6-16,0 0-7 0,0 0-4 16,0 0-16-16,-20-5-5 0,20 5-8 0,0 0-5 15,-20 0-5-15,20 0-6 0,0 0-2 16,-30 8-8-16,30-8-3 0,-28 7 1 16,13-1-3-16,3-3 6 0,-6 4 1 0,4 1 1 15,-1 1 7-15,-2 1-2 0,4 0 4 16,-1 2-3-16,4-2 3 0,-2 5 1 15,2 0 1-15,2 0 2 0,4 2 3 0,-1 3-2 16,3-2 6-16,4 1 6 0,1 1-1 16,1 2 0-16,4-1-4 0,2-3-3 0,1 4-6 15,2-7 1-15,-1 3 0 0,5-5-8 16,1-1-5-16,-2-3-4 0,4-2-3 16,-4-3-10-16,3-1-13 0,0-3-13 0,-19 0-12 15,39-8-17-15,-19 0-17 0,0-3-31 16,-1-1-34-16,0-1-56 0,0-1-37 0,-1 0-48 15,0-1-107-15,-1 3-169 0,0-4-387 16,0 5-324-16</inkml:trace>
  <inkml:trace contextRef="#ctx0" brushRef="#br1" timeOffset="211673.11">19157 15494 2790 0,'0'0'-45'0,"-8"18"36"0,8-18 38 16,0 0 12-16,0 0 4 0,0 0 12 0,0 0 8 15,0 0 19-15,0 0 7 0,0 0 9 16,0 0 5-16,0 0-7 0,0 0-2 16,0 0-1-16,0 0 1 0,0 0-8 0,0 0-6 15,8-59-8-15,-1 46-10 0,-5-2-6 16,2-3-7-16,3-2-6 0,-3-1-8 15,0-4-3-15,0 0-6 0,0 0 2 0,0 3-8 16,4 0 0-16,-4-3-6 0,2 7-2 16,-2 3 0-16,2-3 1 0,-2 3-4 15,1 2-1-15,-5 13-3 0,10-22 0 16,-10 22 0-16,11-16-2 0,-11 16-3 0,11-7 0 16,-11 7-2-16,0 0 5 0,0 0-1 15,0 0 2-15,30 24 3 0,-26-9 7 0,2 1 4 16,0 1 0-16,0 3 7 0,3 2-2 15,-3-1 2-15,1 2-4 0,-1-3-2 0,0 3-1 16,1-1-1-16,-1-2-3 0,0-3-2 16,-4-2 1-16,2 1-14 0,1-1-31 0,-1-4-43 15,-4-11-57-15,5 20-81 0,-5-20-92 16,0 9-197-16,0-9-75 0,0 0-322 16,0 0-277-16</inkml:trace>
  <inkml:trace contextRef="#ctx0" brushRef="#br1" timeOffset="211819.06">19207 15370 2797 0,'0'0'74'0,"-12"-8"23"16,12 8-11-16,0 0-15 0,0 0-6 15,0 0-7-15,0 0-7 0,24-27-6 0,-14 21-19 16,5 1-32-16,0-1-44 0,2 3-53 16,0-1-50-16,4-2-57 0,-2 0-148 15,5 1-415-15,-6-2-66 0</inkml:trace>
  <inkml:trace contextRef="#ctx0" brushRef="#br1" timeOffset="212402.58">19384 14727 2321 0,'0'0'-11'15,"0"0"36"-15,0 0-10 0,0 0 15 16,0 0 10-16,0 0 30 0,0 0 20 0,0 0 9 16,0 0 5-16,0 0-6 0,0 0-7 15,0 0-4-15,0 0-3 0,0 0-1 0,0 0 1 16,0 0 1-16,7 54 0 0,-7-54-6 16,2 15-7-16,-2-15-9 0,0 0-7 15,2 18-5-15,-2-18-6 0,0 0-2 0,0 0-3 16,2 16-1-16,-2-16-13 0,0 0-15 15,0 0-8-15,0 0-6 0,0 0-8 16,0 0-6-16,0 0-8 0,0 0 4 0,28-31-6 16,-20 18 0-16,-2 3 5 0,0-4 7 15,-6 14 9-15,13-23 8 0,-4 15 6 0,-3-3 10 16,-6 11 5-16,15-13-1 0,-15 13 6 16,10-12 4-16,-10 12 9 0,14-4 7 15,-14 4 0-15,0 0 9 0,0 0-4 16,0 0-2-16,22 20-5 0,-22-20-3 0,6 16-5 15,1-6-2-15,-7-10-3 0,9 20-6 16,-3-13-3-16,-6-7-24 0,11 17-36 0,-11-17-42 16,8 14-63-16,-8-14-79 0,10 7-119 15,-10-7-212-15,0 0-396 0,0 0-375 16</inkml:trace>
  <inkml:trace contextRef="#ctx0" brushRef="#br1" timeOffset="212588.45">19757 14711 2961 0,'14'-9'27'0,"-14"9"23"0,0 0-5 0,0 0-2 15,18-7-3-15,-18 7 14 0,0 0-1 16,18-5-1-16,-18 5-10 0,20-4-6 16,-20 4-19-16,20-4-22 0,-20 4-38 0,26-2-38 15,-26 2-44-15,23-4-55 0,-23 4-110 16,24-8-539-16,-16 7-160 0</inkml:trace>
  <inkml:trace contextRef="#ctx0" brushRef="#br1" timeOffset="212887.99">19983 14544 2550 0,'10'-13'6'15,"-10"13"16"-15,0 0 2 0,14-9 26 16,-14 9 3-16,0 0 4 0,12-9-5 15,-12 9-7-15,0 0-8 0,17-6-1 0,-17 6-10 16,0 0 2-16,19 0-4 0,-19 0-4 16,0 0 1-16,0 0-4 0,21 8 1 0,-21-8 14 15,0 0 14-15,11 15 17 0,-11-15 20 16,2 13 5-16,-2-13 3 0,0 0 13 16,-7 24 9-16,7-24 4 0,-4 19-1 0,4-19-1 15,-6 22-11-15,6-22-4 0,-4 18-3 16,4-18-12-16,0 19-9 0,0-19-8 0,4 20-6 15,-4-20-23-15,10 15-34 0,-3-8-47 16,-7-7-64-16,21 12-78 0,-9-9-88 16,-12-3-168-16,26 3-141 0,-13-6-345 0,-13 3-335 15</inkml:trace>
  <inkml:trace contextRef="#ctx0" brushRef="#br1" timeOffset="214355.24">20279 15162 2810 0,'0'0'-74'0,"0"0"5"0,5-15 4 0,-5 15 16 16,0 0-2-16,0 0 24 0,0 0 10 15,0 0 38-15,0 0 12 0,0 0 6 16,0 0 12-16,0 0 23 0,0 0 19 0,0 0 12 16,0 0 13-16,0 0-5 0,0 0 6 15,-15 48-2-15,15-48-4 0,0 27-6 0,-2-12-9 16,2-15-14-16,0 30-3 0,2-13-10 16,-2 1-9-16,0-2-6 0,0 1-6 15,2-2-7-15,-2-15-12 0,2 30-42 0,-2-30-49 16,0 22-61-16,2-13-66 0,0-2-79 15,-2-7-169-15,0 0-490 0,0 0-329 16</inkml:trace>
  <inkml:trace contextRef="#ctx0" brushRef="#br1" timeOffset="-214660.76">20186 15204 2745 0,'-4'-14'-16'0,"4"14"39"0,-6-20 12 0,6 20-12 0,-4-20 9 16,4 20 7-16,-5-18 12 0,5 18 5 15,0-19-3-15,0 19 2 0,0 0-4 16,7-25-3-16,-7 25-4 0,8-15-3 0,-8 15-5 16,13-14-7-16,-5 9-6 0,-8 5-1 15,22-7-12-15,-10 3-10 0,-12 4-13 16,26-5-7-16,-7 3-3 0,-19 2-4 0,36 2 1 16,-18 0 3-16,2 5 5 0,-3-3 2 15,-1 4-5-15,0-1 5 0,-2 6 1 16,-4-1-2-16,0 0 6 0,-2 1 1 0,-4 1 12 15,-4-14 10-15,0 23 17 0,0-23 3 16,-6 27 6-16,0-17 3 0,6-10 0 0,-20 22 6 16,12-15 2-16,-1 3 3 0,9-10-3 15,-15 11-9-15,15-11-3 0,-10 8-23 0,10-8-28 16,0 0-27-16,0 0-22 0,0 0-18 16,0 0-6-16,0 0 10 0,0 0-3 15,0 0 11-15,40 6 15 0,-40-6 5 0,32 5 13 16,-13-1 14-16,-2 2 16 0,2-3 26 15,-1 5 12-15,0-1-1 0,-4 1 9 16,2 4-8-16,-4-3 0 0,-3 1 9 0,-1 1 6 16,-8-11 2-16,6 21 5 0,-6-21-1 15,-4 23-1-15,4-23-3 0,-17 21 1 16,5-14-5-16,-4 6-3 0,0-6-4 0,-2-1-7 16,-2-1-26-16,-1-1-37 0,1 0-51 15,2-1-55-15,0-2-52 0,4-2-78 16,14 1-144-16,-26-8-382 0,18 2-102 0</inkml:trace>
  <inkml:trace contextRef="#ctx0" brushRef="#br1" timeOffset="-214191.62">20777 15247 2305 0,'0'0'-10'16,"0"0"62"-16,0 0 17 0,0 0-4 15,0 0 41-15,0 0 22 0,0 0 13 16,0 0 2-16,0 0-5 0,0 0-10 0,19 25-11 16,-19-25-2-16,2 18-18 0,-2-18-7 15,4 23-7-15,1-12-5 0,-5-11-8 16,6 25-2-16,-2-13-8 0,0 0-4 15,2 0-6-15,-6-12-4 0,12 19-6 0,-6-12-6 16,-6-7-7-16,12 11-15 0,-12-11-17 0,15 5-3 16,-15-5-12-16,0 0-7 0,0 0-4 15,30-16-1-15,-22 6 2 0,0-2 2 0,2-1 4 16,-2-1 12-16,0 1 15 0,-2-1 19 16,-6 14 21-16,16-22 9 0,-12 11 7 15,-4 11-3-15,10-16 8 0,-10 16 11 0,9-7 12 16,-9 7 25-16,0 0-4 0,0 0-3 15,0 0-16-15,0 0 4 0,0 0-14 0,19 26-9 16,-19-26-8-16,6 19-9 0,1-9-6 16,-7-10-3-16,10 20-1 0,-2-6-33 15,2-2-35-15,0-3-41 0,0 0-68 0,0 0-80 16,1-1-83-16,-2-5-194 0,-1 1-125 16,-8-4 46-16,21 3-355 0,-21-3-326 15</inkml:trace>
  <inkml:trace contextRef="#ctx0" brushRef="#br1" timeOffset="-213754.42">21637 15331 2978 0,'0'0'90'0,"0"0"6"0,0 0-11 15,0 0-4-15,0 0-8 0,0 0-8 0,0 0-11 16,0 0-23-16,10 14-44 0,-10-14-60 15,0 0-53-15,12-4-49 0,-12 4-69 16,0 0-139-16,20-6-403 0,-20 6-89 0</inkml:trace>
  <inkml:trace contextRef="#ctx0" brushRef="#br1" timeOffset="-213625.72">21833 15322 2321 0,'26'2'40'0,"-26"-2"54"0,18 2-2 15,-18-2-10-15,20-2-13 0,-20 2-2 16,0 0-9-16,25-3-7 0,-25 3-39 0,0 0-39 15,19-5-45-15,-19 5-35 0,0 0-28 16,21-3-42-16,-21 3-90 0,18-6-396 0,-12 4 103 16</inkml:trace>
  <inkml:trace contextRef="#ctx0" brushRef="#br1" timeOffset="-213508.39">22142 15305 1890 0,'0'0'5'15,"18"2"32"-15,-18-2-5 0,0 0-14 0,18 0-18 16,-18 0-10-16,0 0-14 0,0 0-23 15,26-2-24-15,-20 1-39 0,-6 1-94 16,0 0-285-16,23-10 340 0</inkml:trace>
  <inkml:trace contextRef="#ctx0" brushRef="#br1" timeOffset="-213358.5">22402 15257 1449 0,'0'0'99'0,"0"0"37"0,0 0-13 0,26 2-16 16,-26-2-9-16,0 0-7 0,0 0-19 0,0 0-4 15,21 0-32-15,-21 0-36 0,0 0-34 16,0 0-30-16,17 4-22 0,-17-4-35 0,13 2-33 16,-13-2-81-16,0 0-275 0,19 0 313 15</inkml:trace>
  <inkml:trace contextRef="#ctx0" brushRef="#br1" timeOffset="-211206.35">24619 15080 1471 0,'0'0'18'0,"0"0"16"16,0 0 13-16,0 0 12 0,0 0 20 15,0 0 5-15,0 0 11 0,0 0 0 16,0 0 8-16,-3-19-1 0,3 19-1 15,0 0-5-15,0 0-5 0,0 0-7 0,0 0-6 16,0 0-4-16,0 0 11 0,0 0 15 16,0 0 14-16,0 0 0 0,0 0-4 0,0 0-3 15,0 0 0-15,0 0-9 0,0 0 4 16,0 0-7-16,0 0-2 0,12 50-3 16,-12-50-4-16,7 24-7 0,-4-9-7 0,3 2-3 15,-2 1-6-15,3-1-6 0,0 3-6 16,1 5-2-16,-2-5-3 0,0 0-6 0,1 4-3 15,-1-4-4-15,0 2-4 0,-2-5-2 16,4 2-4-16,-4-4-3 0,0-1-1 16,0 3-12-16,2-7-32 0,-6-10-48 15,4 22-72-15,-4-22-88 0,6 13-139 0,-6-13-214 16,0 0-9-16,0 0-237 16,0 0-162-16</inkml:trace>
  <inkml:trace contextRef="#ctx0" brushRef="#br1" timeOffset="-210672.08">24481 15058 2437 0,'0'0'-78'0,"-4"-14"14"16,4 14 22-16,0 0 22 0,0 0 15 15,0 0 27-15,0 0 10 0,0 0 13 0,-2-19 16 16,2 19-2-16,0 0-7 0,0 0 0 16,17-13-7-16,-17 13-1 0,15-4-7 15,-15 4-6-15,22-4-4 0,-22 4-7 16,28-3 0-16,-11 3 2 0,6 0-5 0,-23 0-5 15,41 0 4-15,-13 1-3 0,-7 1 10 16,6 2 20-16,-3-3-8 0,1 6 6 16,0-2-3-16,-1 1 0 0,-2-1 0 0,-1 3-6 15,-3-1 1-15,-1 0 0 0,2 5-8 0,-5-5-3 16,0 4 1-16,-4 3-1 0,3 1-5 16,-3-2 1-16,-1 2-2 0,-1 0-4 15,-1 2-1-15,-1 0 1 0,0 4 0 0,-2-5-4 16,0 4 4-16,-4-4 5 0,3 1 21 15,-6 1 9-15,3-18 6 0,-6 31 5 16,2-17 3-16,-3 0 3 0,-5-3-7 16,1-2-1-16,-5 1-7 0,1-4-7 0,-3-1-2 15,0 1-3-15,-1-2-5 0,2-1-8 16,-2 1-16-16,19-4-25 0,-34 0-32 16,17-4-36-16,17 4-43 0,-22-4-40 0,22 4-45 15,-16-11-97-15,16 11-635 0,0 0-364 16</inkml:trace>
  <inkml:trace contextRef="#ctx0" brushRef="#br1" timeOffset="-210076.06">25197 15047 2680 0,'0'0'-156'15,"0"0"34"-15,0 0 28 0,0 0 17 0,0 0 37 16,-3-22 46-16,3 22 37 0,0 0 35 15,0 0 27-15,0 0 11 0,0 0 9 16,0 0-5-16,0 0-2 0,0 0-6 0,0 0 3 16,0 0-3-16,3 55-1 0,-3-55-3 0,4 25 2 15,-2-12-9-15,2 1-8 0,3 1-8 16,0-2-8-16,-2 2-6 0,1-1-9 16,2-1-6-16,-2 0-6 0,3-1-5 0,-2-2-5 15,-7-10 0-15,15 15-7 0,-6-10-3 16,-9-5-2-16,15 8-6 0,-15-8-6 15,0 0-6-15,0 0-4 0,0 0-2 0,27-15-8 16,-27 15-4-16,10-20-3 16,-7 8-2-16,3-2 1 0,-2-1 3 0,0-1 3 15,1 2 7-15,-5 14 8 0,9-25 7 0,-4 16 4 16,-5 9 5-16,5-20 0 0,-5 20-4 16,6-15-1-16,-6 15-7 0,0 0 6 15,6-17 11-15,-6 17 10 0,0 0 7 0,0 0 6 16,0 0 2-16,0 0-2 0,0 0 5 15,0 0-3-15,26 34 12 0,-19-25-4 16,-1 3-8-16,3 1-6 0,-4 0-5 0,3 0-4 16,4 2-5-16,-4-2-41 0,2-3-37 0,-3 3-61 15,1-4-87-15,3-2-91 0,-1-4-179 16,-10-3-163-16,11 10 42 0,-11-10-327 16,0 0-300-16</inkml:trace>
  <inkml:trace contextRef="#ctx0" brushRef="#br1" timeOffset="-201657.19">25268 14573 838 0,'0'0'244'0,"0"0"-108"0,0 0-27 16,0 0-39-16,0 0 0 0,0 0 0 0,0 0 25 15,0 0 13-15,0 0 5 0,0 0-5 16,-31 23-3-16,31-23-10 0,0 0 12 0,-5 17-1 15,5-17 11-15,-4 17 0 0,4-17 4 16,-2 15 3-16,2-15-4 0,-5 22-8 16,5-22-7-16,-4 20 0 0,4-20-5 0,-3 22-12 15,-1-11-8-15,4-11-8 0,-5 21-10 16,5-21-2-16,-4 21-11 0,4-21-2 16,-4 19-7-16,4-19-17 0,0 18-23 0,0-18-38 15,2 19-57-15,-2-19-53 0,13 11-51 16,-13-11-71-16,16 5-167 0,-7-3-400 15,2-1-177-15</inkml:trace>
  <inkml:trace contextRef="#ctx0" brushRef="#br1" timeOffset="-201022.03">25439 14663 2550 0,'0'0'-30'0,"0"0"13"16,0 0 28-16,0 0 22 0,0 0 26 15,0 0 18-15,0 0 12 0,0 0 8 0,0 0-1 16,0 0-7-16,0 0-1 0,0 0-8 15,-15 42-7-15,15-42-4 0,-3 21-5 0,3-21-1 16,-2 23 0-16,2-23-3 0,2 19-4 16,-2-19-4-16,3 17-2 0,-3-17-4 15,2 14-4-15,-2-14 0 0,0 0-6 16,4 22 1-16,-4-22 9 0,0 0 7 0,2 13 7 16,-2-13 4-16,0 0-10 0,0 0 0 15,0 0-8-15,0 0-7 0,0 0-6 0,0 0-2 16,0 0-5-16,0 0 1 0,0 0-8 15,0 0-1-15,0 0 0 0,14-39 0 16,-14 39-4-16,6-18-4 0,-6 18 0 0,8-16 2 16,-8 16-3-16,6-18 1 0,-6 18-1 15,6-12-1-15,-6 12 3 0,0 0 0 0,8-16-2 16,-8 16-4-16,0 0 4 0,4-13 0 16,-4 13-4-16,0 0 4 0,0 0-7 15,9-12 2-15,-9 12 0 0,0 0 3 16,0 0 9-16,0 0 11 0,0 0-3 0,0 0 5 15,0 0-2-15,0 0 10 0,0 0-1 16,0 0-4-16,27 27-6 0,-27-27 2 0,3 10-1 16,-3-10-6-16,6 14-4 0,-6-14 0 15,0 0-1-15,6 21-3 0,-6-21 3 16,5 14-4-16,-5-14-2 0,0 0 2 0,7 16-1 16,-7-16-7-16,0 0-20 0,5 12-30 15,-5-12-46-15,0 0-58 0,0 0-65 0,6 14-63 16,-6-14-124-16,0 0-183 0,0 0-27 15,0 0-248-15,0 0-212 0</inkml:trace>
  <inkml:trace contextRef="#ctx0" brushRef="#br1" timeOffset="-200762.44">25717 14544 2515 0,'9'-18'-60'15,"-9"18"22"-15,0 0 12 0,0 0 43 0,0 0 25 16,0 0 31-16,0 0 25 0,0 0 13 16,29 36-3-16,-24-21-4 0,-2 3 0 0,1 0-10 15,1 2-12-15,-1 4-7 0,-4-1-10 16,2-1-14-16,-4 0-47 0,0-2-59 0,0 5-82 15,-5-8-118-15,-3 5-245 0,0-5-269 16,3-5-56-16</inkml:trace>
  <inkml:trace contextRef="#ctx0" brushRef="#br1" timeOffset="-65464.02">2434 10583 816 0,'0'0'192'15,"0"0"-61"-15,0 0-11 0,0 0-23 0,0-18-4 16,0 18-16-16,0 0 6 0,0 0 5 15,0 0 14-15,0 0-9 0,4-18 6 16,-4 18 3-16,0 0 5 0,0 0 11 0,6-14 13 16,-6 14 7-16,0 0-2 0,0 0-3 15,0 0-9-15,0 0-10 0,2-19-15 16,-2 19-13-16,0 0-9 0,0 0-10 0,-18-9-12 16,18 9 0-16,-22-1-13 0,22 1 0 15,-27 1-6-15,27-1-3 0,-30 2-6 0,11 2 0 16,2-2-1-16,1 2-1 0,-2 2-1 15,-1-3 0-15,2 3 0 0,2 1 0 16,-2 0 2-16,2 2-1 0,1-2 1 0,1 6-3 16,0-2 0-16,1 0-2 0,3 0-1 15,1 3-2-15,4-1 0 0,-2 1 1 16,6-14-2-16,-5 26 3 0,5-12-2 0,0-14-2 16,3 24 2-16,-3-24-2 0,8 26 0 15,-4-16 2-15,1 2-4 0,5-2 2 0,-2-1-2 16,5-2 0-16,-13-7-5 0,27 12 1 15,-11-8-2-15,2-2-1 0,-1 0-7 16,2-1-17-16,-19-1-26 0,41-3-26 16,-21 1-29-16,0-2-35 0,1 0-37 0,-2 0-39 15,0-4-61-15,-2 3-142 0,2-2-476 16,-4-2-262-16</inkml:trace>
  <inkml:trace contextRef="#ctx0" brushRef="#br1" timeOffset="-64895.4">2588 10607 2524 0,'0'0'-122'0,"0"0"25"16,8-12 18-16,-8 12 15 0,0 0 20 0,0 0 30 15,14-9 14-15,-14 9 8 0,0 0 1 16,14-4 10-16,-14 4 2 0,0 0 12 16,20-2-5-16,-20 2 12 0,0 0-1 15,0 0 13-15,25 6 3 0,-25-6 4 0,10 8 15 16,-10-8 2-16,6 13 3 0,-6-13 0 16,5 19-2-16,-5-19-8 0,0 23-1 0,0-23-6 15,-5 28 2-15,3-13 0 0,-2 0-4 16,0 3-2-16,-2-3-7 0,2 0-3 15,-3-2-4-15,7-13-2 0,-8 23-4 0,6-11 0 16,2-12-5-16,-7 17 6 0,7-17 4 16,-4 13 11-16,4-13 6 0,0 0-4 0,0 0-7 15,0 0-6-15,0 0-3 0,0 0-6 16,0 0-5-16,0 0-2 0,0 0-2 16,36-25-5-16,-26 12-2 0,1 0 0 15,-2-2-3-15,1-1-3 0,-2 4-3 0,2-2 4 16,0 0 6-16,-2 4 7 0,-2-1 0 15,-6 11 3-15,9-15-4 0,-9 15-4 0,8-13-3 16,-8 13-1-16,0 0 4 0,0 0 8 16,0 0-3-16,0 0-2 0,0 0 0 15,0 0 2-15,0 0 4 0,22 28-1 0,-22-28-1 16,6 20-7-16,0-9 1 0,2 0 3 16,2 1-3-16,-2-1-2 0,2 1-2 0,-1-1-7 15,1-2-31-15,-10-9-40 0,17 16-53 16,-6-11-70-16,-11-5-76 0,19 8-99 15,-6-6-186-15,-5 0-421 0,-8-2-407 16</inkml:trace>
  <inkml:trace contextRef="#ctx0" brushRef="#br1" timeOffset="-64695.32">3075 10776 2851 0,'0'0'-18'0,"0"0"24"0,0 0 4 15,0 0-6-15,17-9 4 0,-17 9-4 16,0 0 0-16,17-6-1 0,-17 6 4 0,20-3-5 16,-20 3-7-16,26-7 1 0,-6 5-12 15,-3 0-26-15,-1-1-27 0,-16 3-30 0,34-5-38 16,-19 2-47-16,0-1-64 16,-15 4-408-16,21-7 113 0</inkml:trace>
  <inkml:trace contextRef="#ctx0" brushRef="#br1" timeOffset="-64499.27">3187 10685 1898 0,'0'0'-34'16,"0"0"26"-16,-25-2 19 0,25 2 20 0,0 0 24 15,-19 0 28-15,19 0 6 0,0 0-9 16,0 0-1-16,0 0 1 0,0 0 5 16,0 0 10-16,0 0-7 0,0 0-3 0,0 0-9 15,0 0-3-15,0 0-11 0,0 0-4 16,0 0-9-16,55-12-1 0,-55 12-13 0,24-3-48 15,-24 3-54-15,22-4-77 16,-9-1-77-16,-13 5-139 0,28-5-363 0,-14 1 11 16</inkml:trace>
  <inkml:trace contextRef="#ctx0" brushRef="#br1" timeOffset="-63354.91">3926 10446 2042 0,'0'0'-30'16,"-6"-13"27"-16,6 13 17 0,0 0 24 15,0 0 30-15,-9-11 20 0,9 11 14 16,0 0 11-16,0 0 8 0,0 0-6 0,0 0-8 16,0 0-13-16,0 0-11 0,0 0-9 15,0 0 5-15,0 0 7 0,0 0-5 0,0 0-2 16,0 0-6-16,0 0-8 0,-17 32-4 16,17-32-7-16,0 0-6 0,7 29-3 15,-7-29-4-15,8 18-2 0,-8-18-6 0,11 18-4 16,-2-11-1-16,-9-7-1 0,14 14-9 15,-14-14-5-15,15 9-8 0,-15-9-5 16,19 6 0-16,-19-6 0 0,17 3-5 0,-17-3 1 16,0 0-1-16,28-9 1 0,-28 9 1 15,14-13-2-15,-14 13 3 0,12-15 2 0,-2 5 2 16,-10 10 4-16,10-19 7 0,-4 10 2 16,-6 9 4-16,9-18 7 0,-9 18 10 15,8-15 8-15,-8 15 3 0,7-13 5 0,-7 13 2 16,0 0-2-16,8-15-7 0,-8 15-3 15,0 0-1-15,9-12-9 0,-9 12-1 0,0 0-2 16,0 0 5-16,0 0-4 0,0 0 4 16,0 0-3-16,0 0-2 0,10 36-11 15,-6-23 9-15,-4-13-5 0,6 31 0 16,-1-11 0-16,-2-2-2 0,3 5-2 0,-4 1-7 16,2-2 3-16,0 3 0 0,-2-1-2 15,2-1-1-15,-2 0-1 0,0 0 0 0,0 1 0 16,1-4-1-16,-1 4-5 0,0 0 3 15,0-4 0-15,0-1-1 0,1 0-4 16,-3-1 12-16,0-1 4 0,0-17 8 16,2 29 0-16,-4-16-15 0,2-13 4 0,-7 23 6 15,3-12 8-15,4-11-4 0,-15 21 5 16,5-13 3-16,10-8 7 0,-22 13-1 0,12-9-1 16,10-4-1-16,-28 4 4 0,28-4-8 15,-25-4-3-15,25 4-7 0,-24-9-3 0,14 1-7 16,10 8-16-16,-19-18-21 0,12 7-21 15,3 0-28-15,2-3-37 0,0 3-42 16,2 11-54-16,6-25-48 0,1 11-53 0,-1 2-96 16,3-2-151-16,1 1-97 0,0 0-179 15,6-1-164-15</inkml:trace>
  <inkml:trace contextRef="#ctx0" brushRef="#br1" timeOffset="-63139.03">4392 10642 2515 0,'0'0'0'0,"0"0"3"16,0 0 0-16,0 0 9 0,0 0-1 0,0 0 1 16,0 0 21-16,34 4 2 0,-34-4-5 15,28-1 1-15,-12 1-8 0,-16 0 1 16,38-3-8-16,-17 2-56 0,1 1-62 0,-4-2-72 15,2-2-138-15,-1 0-356 0,-2 0 94 16</inkml:trace>
  <inkml:trace contextRef="#ctx0" brushRef="#br1" timeOffset="-62873.94">4803 10412 2012 0,'0'0'-5'0,"0"0"-3"16,0 0 13-16,0 0 19 0,0 0 17 15,0 0 10-15,0 0 20 0,0 0 5 0,0 0-7 16,12 44 6-16,-10-27 1 0,0 0-4 16,1 3-8-16,-1 0-1 0,2-1-7 0,-2 3-8 15,0-2 1-15,0 2-7 0,0-2-5 16,0-1-7-16,2-2-13 0,-1 0-36 15,-1-2-38-15,3 1-38 0,-5-16-35 0,4 22-44 16,-4-22-97-16,4 14-427 0,-4-14 55 16</inkml:trace>
  <inkml:trace contextRef="#ctx0" brushRef="#br1" timeOffset="-62533.58">4722 10441 2142 0,'-6'-12'36'0,"6"12"14"0,-11-20 12 16,11 20 10-16,-6-15 10 0,6 15 7 0,-5-16-7 16,5 16-14-16,0 0-6 0,7-21-10 15,-7 21-7-15,13-10-2 0,-13 10-9 16,25-5-4-16,-11 3-6 0,6 1-2 0,1 1-7 16,2 3-2-16,2 2-6 0,3 1 4 15,2 2-11-15,-1 6 4 0,3 1-4 0,0-1-12 16,0 4-4-16,-5-1 3 0,1 3-11 15,-3 2 6-15,-1 1 2 0,-6-1 9 0,-2-1 0 16,-6 3 16-16,-4-1 13 0,-2-4 19 16,-4 1 23-16,-2-1 10 0,-6 2 11 15,-2-2 10-15,-4-1 3 0,0-2-13 16,-3 2-9-16,0-3-5 0,-2-2-7 0,-1 1-8 16,4-5-8-16,-1 1-25 0,2-2-30 15,2-1-41-15,1-1-64 0,12-6-63 0,-18 5-83 16,18-5-146-16,-14 2-463 0,14-2-227 15</inkml:trace>
  <inkml:trace contextRef="#ctx0" brushRef="#br1" timeOffset="-62150.4">5317 10565 2547 0,'0'0'-24'0,"0"0"9"0,0 0-2 0,0 0 19 15,0 0 1-15,0 0 34 0,0 0 4 16,0 0 6-16,6 29-2 0,-6-29 12 16,2 19-16-16,-2-19-6 0,5 20-1 0,-1-11-4 15,-4-9-1-15,6 20 1 0,-6-20-8 16,13 15 0-16,-7-7-6 0,-6-8-9 0,12 9-10 16,-12-9-10-16,16 6-9 0,-16-6 3 15,0 0 2-15,0 0 4 0,0 0 10 16,32-15 30-16,-32 15 16 0,12-16 7 15,-5 9 16-15,-7 7 21 0,12-20 19 0,-12 20 12 16,8-15-3-16,-8 15-3 0,10-11-15 16,-10 11-12-16,8-9-3 0,-8 9 7 0,0 0 4 15,0 0 2-15,18-3 0 0,-18 3-6 16,0 0-10-16,16 18-6 0,-16-18-12 0,12 17-7 16,-8-6 0-16,1 3-9 0,1-1-12 15,-6-13-45-15,8 27-64 0,-1-14-75 16,-3 2-93-16,-2-1-161 0,-2-1-232 15,0-1-331-15,0-12-408 0</inkml:trace>
  <inkml:trace contextRef="#ctx0" brushRef="#br1" timeOffset="-59222.3">2548 11900 2851 0,'0'0'-127'16,"0"0"20"-16,0 0 16 0,0 0 11 0,0 0 10 16,0 0 9-16,0 0 11 0,0 0 8 15,0 0 19-15,0 0-5 0,0 0 14 16,0 0 15-16,0 0 24 0,0 0 11 15,2-19 8-15,-2 19 0 0,0 0 12 0,0 0 9 16,0 0 8-16,0 0 9 16,0 0 4-16,0 0-11 0,-11-21-1 0,11 21-12 15,0 0-4-15,-18-7-5 0,18 7-1 0,-16-7 0 16,16 7 3-16,-16-3-4 0,16 3 3 16,0 0-3-16,-28 2 6 0,28-2 2 0,-21 6 0 15,9-1-4-15,-2 3-1 0,2 1-1 16,0 0-4-16,-2 5-1 0,2 1-4 0,-1 3-4 15,-1 1 0-15,3 0-3 0,-2 0-3 16,5 2 2-16,0-1-1 0,1 2-4 16,0-2 2-16,3 0-2 0,2-1-4 15,2 0 0-15,0 0-2 0,4-2-1 0,0-2-3 16,6 1 1-16,-2-3-1 0,3-2-2 16,3-2-2-16,1 1 0 0,0-4-2 15,1 0-1-15,2-2 0 0,-2 0-4 0,2-3-2 16,-18-1 1-16,31 0-3 0,-16 0 0 15,-15 0-5-15,33-4-7 0,-15 3-16 0,-4-3-16 16,4 0-28-16,-4-2-27 0,-14 6-39 16,27-12-34-16,-13 7-35 0,-2-3-38 15,1 1-74-15,0-1-630 0,-1-1-365 0</inkml:trace>
  <inkml:trace contextRef="#ctx0" brushRef="#br1" timeOffset="-58554.28">2915 12300 2784 0,'0'0'-101'0,"0"0"17"0,0 0 8 16,0 0 12-16,0 0 11 0,0 0 15 0,0 0 9 15,0 0 5-15,0 0 4 0,0 0 7 16,0 0 15-16,0 0 7 0,0 0 9 0,0 0 13 15,6-46-17-15,-2 31 6 0,0-2-6 16,2-4-5-16,1-2 6 0,-1-1-3 16,1-3 5-16,-1 1 10 0,2 0 15 0,-3 1 2 15,1 1 5-15,0 1 1 0,0 2 5 16,1 1-1-16,-2 2-2 0,-1 3-2 0,0 1-2 16,-4 14-8-16,6-21-4 0,-6 21-2 15,6-17-3-15,-6 17-8 0,8-8 14 16,-8 8 10-16,0 0 0 0,0 0 0 0,0 0 2 15,0 0-6-15,20 32-1 0,-14-16-4 16,-4 0-2-16,3 1 0 0,-1 0-4 16,0 0-3-16,-2 2-2 0,2 0-4 0,1 0 1 15,-1-2-5-15,-4 0-2 0,4 1-12 16,-2-3-36-16,-2-15-46 0,3 25-37 0,-3-25-38 16,-3 22-39-16,1-12-74 0,2-10-144 15,-8 13-349-15,1-7-43 0</inkml:trace>
  <inkml:trace contextRef="#ctx0" brushRef="#br1" timeOffset="-58406.1">2965 12191 2344 0,'0'0'56'0,"0"0"23"0,-12-7 4 0,12 7-19 16,0 0-8-16,0 0-3 0,0 0-10 0,0 0-1 16,0 0-6-16,0 0-8 0,33-19-16 15,-33 19-66-15,24-6-65 0,-12 4-74 16,-12 2-145-16,30-9-351 0,-17 5 64 0</inkml:trace>
  <inkml:trace contextRef="#ctx0" brushRef="#br1" timeOffset="-57939.41">3220 12073 2187 0,'0'0'72'16,"0"0"-9"-16,0 0-5 0,0 0-9 15,0 0-11-15,0 0 1 0,0 0-18 0,0 0 5 16,0 0-4-16,0 0-4 0,0 0-3 16,0 0-2-16,10-9 6 0,-10 9-11 15,0 0 5-15,23 18-10 0,-23-18 0 0,17 19 3 16,-13-8-6-16,0 3 4 0,-4-14-2 16,5 22 2-16,-3-8 8 0,-2-14 7 0,-2 26 10 15,2-26-1-15,-5 29 13 0,3-19 2 16,2-10 11-16,-6 23 5 0,6-23 3 0,-6 18 5 15,6-18 4-15,-2 14 6 0,2-14 3 16,0 0-1-16,-5 16-11 0,5-16-15 16,0 0-8-16,0 0-8 0,0 0-2 15,0 0-4-15,0 0-10 0,0 0-3 0,0 0-5 16,32-38-2-16,-24 27 6 0,-8 11-8 16,16-22 1-16,-10 12-2 0,0-2-1 15,-6 12 0-15,8-17 0 0,-8 17-2 0,11-13-4 16,-11 13 3-16,7-12-8 0,-7 12 6 15,0 0 7-15,0 0 6 0,0 0 6 0,0 0 3 16,0 0-3-16,0 0-4 0,0 0 2 16,27 31-3-16,-23-22 1 0,2 2 0 15,1 1-6-15,2-1-2 0,-1 1-22 0,2-1-38 16,-2-2-49-16,6 1-55 0,-4 0-77 16,0-5-122-16,-1 1-582 0,2-2-350 15</inkml:trace>
  <inkml:trace contextRef="#ctx0" brushRef="#br1" timeOffset="-57746.59">3634 12249 2829 0,'0'0'-67'0,"0"0"15"15,0 0-1-15,0 0 4 0,0 0 3 16,0 0 8-16,10-13-2 0,-10 13 5 0,18-3-6 15,-18 3-19-15,23-1-14 0,-23 1-31 16,23-5-39-16,-23 5-59 0,23-1-379 16,-15-3 220-16</inkml:trace>
  <inkml:trace contextRef="#ctx0" brushRef="#br1" timeOffset="-57549.33">3666 12155 1710 0,'0'0'30'15,"-18"-4"35"-15,18 4 35 0,0 0 10 0,0 0 36 16,-20-3 12-16,20 3 5 0,0 0-9 16,0 0-18-16,0 0-16 0,0 0-12 0,0 0-12 15,0 0-13-15,0 0-6 0,0 0-11 16,0 0-6-16,0 0-11 0,0 0-28 16,0 0-39-16,59-8-48 0,-44 8-71 0,-15 0-70 15,27-1-113-15,-9-2-512 0,-18 3-162 16</inkml:trace>
  <inkml:trace contextRef="#ctx0" brushRef="#br1" timeOffset="-55431.47">4220 11775 2409 0,'0'0'-87'0,"0"0"24"16,0 0 27-16,0 0 13 0,0 0 14 16,0 0 16-16,0 0 12 0,0 0 21 0,0 0 1 15,0 0-3-15,0 0 8 0,0 0 21 16,0 0 20-16,0 0 4 0,0 0-5 0,0 0-9 16,0 0-4-16,0 0-10 0,0 0-1 15,0 0-12-15,6 47 1 0,1-34-8 16,0 1-2-16,-1-3-6 0,4 1-5 15,3 1-12-15,0-4-13 0,-3 1-20 0,3 0-7 16,0-3-7-16,-13-7 3 0,21 9-3 16,-9-6 13-16,-12-3-11 0,22 0 6 0,-22 0-1 15,0 0 5-15,25-12-6 0,-16 6 5 16,-9 6 4-16,13-17 3 0,-7 8 16 0,-6 9 9 16,10-21 8-16,-6 11 20 0,-4 10 16 15,9-17 13-15,-9 17 0 0,7-15-3 16,-7 15-11-16,0 0-8 0,6-15-6 0,-6 15-5 15,0 0 3-15,0 0 1 0,0 0-6 16,0 0-2-16,0 0-2 0,0 0-1 16,8 38-6-16,-6-23-2 0,2 3 0 0,5 4 0 15,0 1-7-15,-1 1-2 0,3 1 2 16,-1 2-7-16,0 2-3 0,2-4-4 16,-4-1 4-16,0 2-2 0,-2-3-3 0,1-2 3 15,-3-1-2-15,-1-1 2 0,-1-2 1 16,-2-17 5-16,-5 30 8 0,3-18 11 0,-7-1 0 15,1 1 11-15,8-12-4 0,-23 17 4 16,10-12 2-16,-4-1 1 0,0-1 8 0,17-3 1 16,-35 3-4-16,15-6-3 15,20 3-5-15,-36-7-6 0,21 0-9 0,-1-2-13 16,2-4-26-16,2 1-46 0,2-5-59 0,3 1-82 16,1-3-68-16,1 0-142 0,1-1-203 15,4 1-247-15,-2-5-214 0</inkml:trace>
  <inkml:trace contextRef="#ctx0" brushRef="#br1" timeOffset="-55210.48">4335 11645 2620 0,'2'-21'-20'0,"-2"21"7"15,0 0 10-15,0 0 12 0,0 0 7 16,0 0 8-16,8-14-2 0,-8 14-1 0,0 0-5 16,0 0-3-16,0 0-10 0,0 0-44 15,0 0-40-15,0 0-53 0,0 0-84 16,0 0-483-16,8-7 46 0</inkml:trace>
  <inkml:trace contextRef="#ctx0" brushRef="#br1" timeOffset="-54788.82">4959 12050 2121 0,'0'0'27'0,"0"0"25"15,0 0-5-15,0 0 11 0,0 0-2 16,-8 14 11-16,8-14 1 0,0 0 1 0,0 0 5 15,0 0-9-15,0 0-2 0,0 0-10 16,28 8 2-16,-28-8-11 0,20 1 10 16,-20-1-3-16,26 2-6 0,-9 1-2 15,-17-3 3-15,34 3-14 0,-18-3-7 0,2 1 9 16,-18-1-12-16,29 0-5 0,-14 0-2 16,-15 0-8-16,25 0-18 0,-25 0-35 0,22 0-49 15,-22 0-47-15,18-1-47 16,-18 1-61-16,0 0-546 0,17-6-107 0</inkml:trace>
  <inkml:trace contextRef="#ctx0" brushRef="#br1" timeOffset="-52633.75">5597 11689 2293 0,'0'0'-73'0,"0"0"14"16,0 0 8-16,0 0 14 0,8-14 10 15,-8 14 1-15,0 0 13 0,0 0 13 16,0 0-1-16,0 0 10 0,0 0 2 16,0 0 13-16,0 0 3 0,0 0-1 15,0 0-1-15,0 0 5 0,0 0 6 0,0 0 10 16,0 0 4-16,0 0 7 0,0 0 2 0,0 0 5 15,0 0 5-15,-42 6 0 16,42-6 3-16,-22 16-4 0,12-5-2 0,-3-2-5 16,5 3-4-16,-1 2-3 0,0 0-6 0,3 1 0 15,0 3-8-15,2-3-7 0,2 4 2 16,0 0-1-16,2 0-2 0,2 0-4 0,4 0 1 16,0-2-3-16,4 2-2 0,4-1-5 15,0-3 1-15,3 0-2 0,0-4-3 16,2 1-3-16,3-2-36 0,-2-3-35 0,2-4-44 15,-1 2-46-15,1-5-39 0,-4-2-72 16,1-2-561-16,-2-4-144 0</inkml:trace>
  <inkml:trace contextRef="#ctx0" brushRef="#br1" timeOffset="-52364.79">5896 11801 2490 0,'0'0'-44'0,"0"0"0"16,0 0 7-16,0 0 22 0,0 0 33 15,0 0 8-15,0 0 18 0,0 0 6 16,0 0-8-16,0 0 18 0,0 0 1 16,0 48 3-16,3-33 2 0,0 3-11 0,-1 0 0 15,0 1-7-15,0 1 2 0,2-2-18 16,-2 0 9-16,0-2-6 0,0 0-6 0,0-1-2 15,2 0-22-15,-4-15-35 0,2 21-41 16,-2-21-32-16,5 20-39 0,-5-13-40 16,0-7-77-16,0 0-480 0,0 0-15 0</inkml:trace>
  <inkml:trace contextRef="#ctx0" brushRef="#br1" timeOffset="-51859.87">5825 11841 2151 0,'0'0'-48'0,"-8"-24"21"16,8 24 3-16,-2-20 18 0,2 20 1 16,-3-17 11-16,3 17 13 0,0 0 21 15,5-27 8-15,-5 27-2 0,6-14-7 0,-6 14-4 16,8-14-5-16,-8 14-3 0,15-14-5 16,-15 14-4-16,15-10-7 0,-15 10 4 0,19-5-1 15,-19 5 3-15,24-3-4 0,-10 3-2 16,-14 0-4-16,28 1 3 0,-11 1-12 15,-3 2 19-15,4 3-14 0,-4-3 0 0,-1 4 9 16,0 0-9-16,-3 1 7 0,-1 1 8 16,-9-10-1-16,6 23 14 0,-4-12 14 15,-2-11 3-15,-4 21 8 0,4-21 5 16,-15 23 1-16,7-14 7 0,-3 1-1 0,0-2-1 16,-1-1-3-16,12-7-2 0,-18 11-7 0,18-11-3 15,-16 12-6-15,16-12-10 0,-11 6-25 16,11-6-18-16,0 0-37 0,0 0-23 15,0 0-7-15,0 0-5 0,0 0 1 0,0 0-4 16,27 14 14-16,-27-14-3 0,22 7 9 16,-22-7 13-16,21 7 2 0,-8 1 4 15,-1-2 24-15,-1 4 26 0,-1-1 14 0,-1 0 13 16,-9-9 19-16,13 23 11 0,-9-9 13 16,-4-14 3-16,2 24 1 0,-2-24 2 15,-4 23-3-15,4-23-4 0,-4 24-8 0,-2-11-10 16,6-13-2-16,-12 22-8 0,6-12-8 15,6-10-17-15,-14 13-23 0,5-6-33 0,9-7-28 16,-13 10-51-16,13-10-37 0,-15 8-46 16,15-8-79-16,0 0-561 0,-20 0-170 15</inkml:trace>
  <inkml:trace contextRef="#ctx0" brushRef="#br1" timeOffset="-51301.69">6302 11908 2541 0,'0'0'-8'0,"4"-19"35"16,-4 19-9-16,0 0 6 0,0 0-2 16,0 0 2-16,0 0 21 0,0 0 7 0,0 0-6 15,0 0-4-15,0 0 0 0,0 0-6 16,0 0-3-16,0 0-1 0,-4 61-4 0,6-49-2 16,-2-12-2-16,6 26-5 0,-2-11 5 15,2-1-2-15,-2-1 3 0,3 0-5 16,-1-2 2-16,-6-11-3 0,11 21 0 15,-5-14-9-15,-6-7 14 0,7 14 15 0,-7-14-3 16,10 12-1-16,-10-12-5 0,0 0-2 16,0 0-4-16,0 0-6 0,0 0-3 0,0 0 2 15,0 0-2-15,32-23-4 16,-26 13-3-16,-6 10-2 0,13-21-1 0,-4 10-1 16,-3 1 1-16,-6 10 3 0,12-16 2 0,-12 16 10 15,13-14 5-15,-13 14 4 0,10-12 6 16,-10 12 2-16,12-7 11 0,-12 7 14 0,0 0-1 15,0 0 4-15,20 0 4 0,-20 0-4 16,0 0-3-16,18 17-2 0,-18-17-8 16,10 19-9-16,-4-7 2 0,3 1-14 0,-3-1 4 15,3 0-3-15,-3 1-7 0,3 1-13 16,-1-2-26-16,0-1-47 0,-2 0-46 16,-6-11-73-16,14 20-70 0,-8-15-128 15,-2 2-201-15,-4-7-309 0,0 0-262 16</inkml:trace>
  <inkml:trace contextRef="#ctx0" brushRef="#br1" timeOffset="-51091.88">6756 12050 2660 0,'0'0'-95'16,"0"0"11"-16,15-5 6 0,-15 5 13 15,0 0 0-15,26 0 12 0,-26 0 6 0,27-2 8 16,-27 2 11-16,32 2-9 0,-13-2 6 16,0 0 3-16,3 0-10 0,-22 0-38 15,39 0-51-15,-22-2-95 0,2 0-276 16,-1-2 327-16</inkml:trace>
  <inkml:trace contextRef="#ctx0" brushRef="#br1" timeOffset="-50727.4">7203 11767 1484 0,'0'0'19'0,"0"0"-2"0,0 0 5 16,0 0 16-16,0 0 24 0,0 0 29 0,0 0 8 15,0 0 7-15,0 0 6 0,0 0 2 16,0 0-2-16,0 0-9 0,0 0 0 0,12 53-2 16,-8-38 1-16,4 4-6 0,-2-1-8 15,2 0-1-15,-2 3-15 0,1 1-6 16,-1-1-5-16,-2-4-5 0,3 2-7 0,-1-2-4 15,-2-2-3-15,1 0-11 0,-3-2-11 16,-2-13-31-16,6 23-37 0,-2-11-46 16,-4-12-48-16,6 16-56 0,-6-16-105 15,4 14-500-15,-4-14-118 0</inkml:trace>
  <inkml:trace contextRef="#ctx0" brushRef="#br1" timeOffset="-50278.67">7182 11822 2325 0,'-9'-19'-75'0,"9"19"16"0,-4-16 16 16,4 16 20-16,-4-15 4 0,4 15 12 0,0 0 3 15,-4-19-6-15,4 19 10 0,0 0-5 16,0 0 7-16,4-21 7 0,-4 21 3 15,0 0 3-15,12-11 1 0,-12 11 8 0,18-7-9 16,-18 7 1-16,20-4-5 0,-20 4 0 16,24-2 6-16,-24 2-9 0,25 0 3 15,-25 0-8-15,26 2 4 0,-26-2 9 0,30 5-11 16,-16 1 2-16,3 0 1 0,2-1 1 16,0 6-6-16,1-3-7 0,-2 4 21 15,2 1-13-15,-2 2-2 0,-1 3 5 0,3-1 7 16,-6-2 6-16,2 4-9 0,-2 0 16 15,-2 0-19-15,-1 0-5 0,0 0 9 16,-5-4 6-16,1 3 1 0,-1-3 11 0,-4-1 16 16,0 1 12-16,-2-15 11 0,-2 24 7 15,2-24 5-15,-8 23 5 0,-1-11 0 0,-4-3-8 16,0 1-5-16,-1-3-10 0,-2 2-7 16,0-2-3-16,-1-2-10 0,2 3-12 15,-2-2-28-15,1 0-37 0,16-6-45 0,-26 9-48 16,16-6-48-16,10-3-84 0,-20 3-577 15,12-2-171-15</inkml:trace>
  <inkml:trace contextRef="#ctx0" brushRef="#br1" timeOffset="-49506.37">7796 11827 2408 0,'0'0'-61'15,"0"0"27"-15,0 0 0 0,0 0 8 16,-54 3 10-16,54-3 5 0,0 0 14 16,-8 11 24-16,8-11-9 0,0 0 3 0,2 23-1 15,-2-23-5-15,8 18 5 0,-8-18-5 16,14 25 2-16,-8-15-5 0,2 2 0 15,-1-2 5-15,-7-10 15 0,12 16 10 16,-5-8 15-16,-7-8 7 0,13 13 4 0,-13-13-6 16,12 12-7-16,-12-12-5 0,14 6-4 15,-14-6-1-15,14 4-10 0,-14-4-5 0,0 0-11 16,0 0-10-16,25-10-5 0,-25 10-1 16,9-13-2-16,-9 13 6 0,8-20-4 15,-1 9 4-15,-1-3 0 0,-6 14 7 0,10-26 7 16,-6 12 23-16,3 3 13 0,-7 11 11 0,7-21 3 15,-3 12-3-15,-4 9-12 0,6-16-9 16,-6 16-5-16,0 0-5 0,10-13 0 16,-10 13 0-16,0 0-1 0,0 0 1 15,0 0-3-15,0 0 1 0,0 0 1 0,30 31-2 16,-26-20-2-16,1 0-4 0,1 5-1 16,-2-4-1-16,2 2 0 0,1 0-7 15,2 1 1-15,-3-2 1 0,0-1-6 0,0-1-7 16,-6-11-14-16,13 18-30 0,-13-18-38 15,11 13-72-15,-11-13-72 0,12 6-97 0,-3-6-191 16,-9 0-350-16,0 0-211 0</inkml:trace>
  <inkml:trace contextRef="#ctx0" brushRef="#br1" timeOffset="-49256.79">7847 11343 2704 0,'-28'1'22'0,"28"-1"11"16,0 0 5-16,0 0 5 0,0 0 6 15,0 0 14-15,0 0 1 0,0 0-9 0,0 0-11 16,0 0-8-16,0 0-33 0,0 0-53 15,0 0-54-15,0 0-57 0,0 0-107 0,-4-9-527 16,4 9-103-16</inkml:trace>
  <inkml:trace contextRef="#ctx0" brushRef="#br1" timeOffset="-36698.35">2620 15098 1022 0,'0'0'187'16,"0"0"-90"-16,0 0-18 0,0 0-29 16,0 0 3-16,0 0 21 0,0 0 6 0,-26-25 6 15,26 25 9-15,0 0-1 0,0 0 1 16,0 0 13-16,0 0 3 0,-8-10 14 0,8 10 1 15,0 0-2-15,0 0 6 0,0 0 2 16,0 0 3-16,0 0-16 0,0 0-10 16,-12-12-15-16,12 12-12 0,0 0-7 15,0 0-11-15,-22-1-4 0,22 1 0 0,0 0-1 16,-21 0 6-16,21 0-2 0,0 0 0 16,-26 1 1-16,26-1-3 0,-18 5-3 0,18-5-7 15,-24 5-3-15,12 0 0 0,12-5-5 16,-25 13 0-16,11-8-5 0,4 1-9 15,-2 2 3-15,1 1 0 0,-2-1-2 0,13-8-1 16,-19 19-3-16,9-10-2 0,3 2 0 16,-2 1-1-16,2-1 1 0,7-11-4 0,-11 25 1 15,7-12 1-15,0 2-4 0,1 2 1 16,3-17-6-16,-5 28 6 0,5-16-4 16,0-12-1-16,3 29-3 0,-1-16 1 0,5 1-2 15,-1 0-3-15,3-1 5 0,3-3-1 16,-1 1 0-16,3-1 1 0,3-3-5 15,-2 0-1-15,2-4 3 0,0 1-3 0,4-1-3 16,-2-3 0-16,0 0-5 0,-19 0-13 16,41-3-17-16,-25-1-22 0,6-3-32 15,-6 3-41-15,3-7-47 0,3 2-47 0,-8-1-49 16,1-3-72-16,0 2-148 0,-4-1-449 16,-3-1-355-16</inkml:trace>
  <inkml:trace contextRef="#ctx0" brushRef="#br1" timeOffset="-35997.29">2822 15409 2752 0,'0'0'-81'16,"0"0"24"-16,0 0 24 0,0 0 33 16,6 13 2-16,-6-13 42 0,0 0-25 15,0 0 11-15,0 0 2 0,0 0 8 0,0 0 2 16,0 0-2-16,0 0-1 0,0 0 4 15,0 0 3-15,0 0-1 0,0 0 2 16,25-31-1-16,-25 31-3 0,2-15 2 0,-2 15-2 16,4-23-2-16,-2 7-7 0,1 1-4 15,-1-3-3-15,0-2-4 0,0 1-2 16,0 1-2-16,0-4-2 0,0 2-2 16,0 2-3-16,1-3 0 0,1 5-3 0,-2 0-1 15,2 0 1-15,0 1-1 0,-4 15-1 0,4-27 3 16,0 17-5-16,-4 10 1 0,2-19-4 15,-2 19 1-15,6-15-5 0,-6 15 4 16,0 0-2-16,10-9 2 0,-10 9 5 0,0 0 7 16,0 0 12-16,0 0 7 0,0 0 8 15,23 24 4-15,-23-24 8 0,9 22-4 16,-3-7 1-16,0 0-8 0,-2 1 0 16,5-1-6-16,-3 2-2 0,0-2-5 15,1 3-2-15,2-3-2 0,-3 1 0 0,2-5-3 16,-2 4-6-16,0-2-11 0,2-2-26 0,-8-11-35 15,8 18-44-15,-8-18-52 0,8 12-63 16,-8-12-95-16,2 8-192 0,-2-8-359 16,0 0-212-16</inkml:trace>
  <inkml:trace contextRef="#ctx0" brushRef="#br1" timeOffset="-35849.35">2908 15304 2704 0,'-19'1'54'16,"19"-1"5"-16,0 0-11 0,0 0-7 15,0 0-1-15,0 0-1 0,0 0-8 16,0 0-9-16,0 0 4 0,44-18-17 0,-26 15-34 16,0-1-45-16,-1-1-43 0,5-1-63 0,-4 0-96 15,6-1-480-15,-7 1-35 0</inkml:trace>
  <inkml:trace contextRef="#ctx0" brushRef="#br1" timeOffset="-35145.27">2908 14851 2194 0,'0'0'-68'0,"0"0"15"0,0 0-3 16,0 0 11-16,0 0 2 0,0 0 20 15,0 0 9-15,0 0 9 0,34 22 8 0,-34-22 13 16,0 0 12-16,6 13-9 0,-6-13-1 15,0 0 1-15,0 0 6 0,5 15-2 16,-5-15-3-16,0 0 4 0,0 0-3 0,0 0 7 16,6 11 16-16,-6-11-11 0,0 0 4 15,0 0-11-15,0 0-2 0,0 0 2 16,0 0-9-16,0 0-1 0,0 0 6 0,0 0-13 16,0 0-4-16,0 0 4 0,0 0 6 15,21-32-3-15,-21 32 2 0,6-14-10 16,-6 14 2-16,9-15 2 0,-9 15 4 0,6-14-1 15,-6 14 1-15,11-11-6 0,-11 11 6 16,8-8-2-16,-8 8 17 0,0 0 6 0,15-7 31 16,-15 7 21-16,0 0 15 0,0 0 9 15,0 0-10-15,0 0-5 0,25 10-7 16,-25-10-8-16,0 0-7 0,11 16-7 16,-11-16-8-16,8 11-4 0,-8-11-7 0,0 0-6 15,9 13-10-15,-9-13-36 0,0 0-39 16,11 12-46-16,-11-12-61 0,0 0-65 15,10 7-107-15,-10-7-540 0,0 0-220 0</inkml:trace>
  <inkml:trace contextRef="#ctx0" brushRef="#br1" timeOffset="-34940.77">3232 14777 2643 0,'0'0'-28'0,"12"-9"6"0,-12 9-6 0,0 0 7 16,18-7 9-16,-18 7 10 0,14-4-5 16,-14 4 11-16,17-7-14 0,-17 7 5 0,22-1 1 15,-22 1-1-15,18-2-7 0,-18 2-24 16,22-3-32-16,-22 3-34 0,16-1-51 16,-16 1-89-16,17-4-359 0,-17 4 190 15</inkml:trace>
  <inkml:trace contextRef="#ctx0" brushRef="#br1" timeOffset="-34723.92">3397 14657 1830 0,'4'-23'70'0,"-4"23"12"0,0 0-15 16,0 0-10-16,5-13-7 0,-5 13 2 0,0 0 16 15,0 0 17-15,0 0 18 0,0 0 14 16,0 0-2-16,0 0-8 0,0 0-11 0,0 0-9 15,20 32-7-15,-20-32-9 0,4 22-8 16,2-11-15-16,-6-11-38 0,6 26-44 0,-2-11-58 16,2 1-51-16,-2-2-62 0,0-2-136 15,-4-12-418-15,7 26-47 0</inkml:trace>
  <inkml:trace contextRef="#ctx0" brushRef="#br1" timeOffset="-32788.96">3608 15094 2181 0,'0'0'-61'0,"0"0"18"0,0 0 8 15,0 0 10-15,0 0 23 0,0 0 9 0,-4-18 12 16,4 18 9-16,0 0 4 0,0 0-5 16,0 0 6-16,0 0 0 0,0 0 10 0,6-25 7 15,-6 25 11-15,0 0 10 0,12-13 7 16,-12 13 3-16,10-9-10 0,-10 9-9 15,0 0-6-15,16-13-6 0,-16 13-2 16,16-7-9-16,-16 7-12 0,17-7 5 0,-17 7-7 16,16-4 1-16,-16 4-3 0,20 0-6 15,-20 0 0-15,0 0-2 0,22 6 2 16,-22-6 1-16,16 12-2 0,-16-12 1 16,8 16 2-16,-4-5-5 0,-4-11 4 0,2 23-3 15,0-9 0-15,-2-14-2 0,-4 28 0 0,2-11-3 16,2-17-5-16,-6 29 10 15,4-16 5-15,-2 2 8 0,-2-2 0 0,6-13 11 16,-10 20-2-16,6-10 3 0,4-10-6 16,-6 16-2-16,6-16 7 0,-6 15-3 0,6-15 3 15,0 0 4-15,-4 16-4 0,4-16-7 16,0 0 1-16,0 0-4 0,0 0-8 0,0 0 2 16,0 0-4-16,0 0-2 0,0 0-1 15,0 0-2-15,0 0-3 0,0 0-3 0,36-35 2 16,-30 25-1-16,-6 10 0 0,12-25-3 15,-7 12 2-15,1-1-3 0,-2 1-1 16,-4 13 1-16,9-27-2 0,-5 14 1 0,-4 13 0 16,7-23-3-16,-3 12 0 0,-4 11 5 15,4-17-1-15,-4 17 1 0,4-17-1 16,-4 17 0-16,0 0 0 0,6-19 3 16,-6 19 0-16,0 0-2 0,0 0 12 0,0 0 5 15,0 0 2-15,0 0 1 0,0 0 4 16,0 0 0-16,0 0-2 0,0 0 3 15,0 0 1-15,0 0 7 0,0 0-2 16,0 0-2-16,-6 55 1 0,6-55 2 0,6 23-1 16,0-10 2-16,4-2-2 0,-2 2-6 0,0-1-4 15,5-1 2-15,0 1-5 0,2 0-3 16,1-1 0-16,2-1-5 0,-2-1-9 0,2-2-28 16,-2 0-42-16,1 0-59 0,0-1-83 15,0-3-71-15,-17-3-145 0,28 4-193 16,-16-2-318-16,-12-2-344 0</inkml:trace>
  <inkml:trace contextRef="#ctx0" brushRef="#br1" timeOffset="-32293.49">4411 15173 2791 0,'0'0'-33'0,"0"0"42"0,-54 4 9 15,54-4 20-15,0 0 10 0,0 0 10 16,0 0 9-16,0 0-6 0,0 0-4 0,0 0-10 15,0 0-3-15,0 0-4 0,0 0-6 16,0 0-3-16,0 0 0 0,0 0-7 0,0 0 2 16,0 0-3-16,54-10-10 0,-54 10 3 15,23 0 0-15,-23 0-11 0,26 0 10 0,-26 0-5 16,27-1 0-16,-27 1-29 0,28-3-38 16,-28 3-48-16,25 0-31 0,-14 0-43 0,-11 0-46 15,18-3-95-15,-18 3-444 0,14-1-52 16</inkml:trace>
  <inkml:trace contextRef="#ctx0" brushRef="#br1" timeOffset="-32098.97">4264 15059 2364 0,'0'0'-10'0,"0"0"4"15,0 0-6-15,0 0 9 0,0 0 3 0,0 0-12 16,0 0 10-16,0 0 11 0,0 0 22 15,47-15-39-15,-47 15 4 0,32-1 2 16,-14 1 2-16,0 0-4 0,-18 0 7 16,36 1-39-16,-15-1-39 0,-3 0-70 0,-18 0-103 15,33-1-340-15,-20-2 214 0</inkml:trace>
  <inkml:trace contextRef="#ctx0" brushRef="#br1" timeOffset="-29381.52">5033 14773 1792 0,'0'0'57'0,"0"0"3"0,0 0-15 16,0 0 0-16,0 0-8 0,0 0-7 15,0 0 10-15,0 0 2 0,0 0 18 16,0 0-21-16,0 0 2 0,-10 25 6 16,10-25-3-16,0 0-7 0,0 0 0 0,10 28-3 15,-10-28-1-15,11 14-3 0,-3-6-2 0,-8-8-3 16,13 11-2-16,-13-11-4 0,19 9 2 16,-9-4-2-16,-10-5-8 0,24 6-2 15,-24-6 4-15,21 3-8 0,-21-3-7 0,22 0 13 16,-22 0-4-16,18-2-1 0,-18 2 1 15,0 0 8-15,24-7 12 0,-24 7 9 16,12-10 10-16,-12 10 6 0,13-12 13 0,-13 12 25 16,6-15 14-16,-6 15 6 0,9-13-1 15,-9 13-3-15,6-12-11 0,-6 12 1 16,0 0-4-16,9-19-5 0,-9 19-10 0,0 0-11 16,6-11-9-16,-6 11-12 0,0 0-5 15,0 0-8-15,0 0-4 0,0 0-2 0,0 0-4 16,0 0 0-16,0 0-2 0,0 0-1 15,0 0-2-15,0 0 0 0,19 30-4 16,-19-30 1-16,9 25-1 0,-5-10-2 16,0 2 2-16,4 3-2 0,1-1-3 0,1 1 2 15,-1 2-4-15,2 1 4 0,1-1 15 16,0 0-2-16,2 0-2 0,-2-1 2 16,-1 0-6-16,0 0-1 0,-1-1 1 0,1-1-1 15,-3-3 2-15,-2 1 3 0,1-3 0 16,-3 1 12-16,-4-15 11 0,3 23 1 0,-3-23 1 15,-5 22-3-15,-2-12 5 0,7-10-8 16,-18 15 0-16,3-7 1 0,0-4 0 0,0 2 0 16,-3-5-5-16,18-1-2 0,-37 4 3 15,18-5-10-15,19 1-3 0,-36-8 2 16,21 1-5-16,1-1-2 0,1-2 4 16,0-1-31-16,4-5-5 0,1 4-13 0,4-6-11 15,2 1-16-15,0 0-14 0,4 0-18 16,0-2-28-16,2 1-52 0,0 1-51 15,5 0-62-15,-5 1-107 0,4 0-169 0,-1 1-83 16,-1-1-211-16,-1 2-195 0</inkml:trace>
  <inkml:trace contextRef="#ctx0" brushRef="#br1" timeOffset="-27048.22">5278 14262 2432 0,'0'0'-78'0,"0"0"28"0,0 0 11 16,0 0 17-16,0 0 8 0,0 0 11 0,0 0 33 15,0 0 15-15,0 0 5 0,0 0 21 16,0 0 10-16,0 0 21 0,-29-8 7 15,29 8-3-15,0 0 0 0,0 0-4 0,-19 25-4 16,19-25-4-16,-11 18-7 0,11-18-3 16,-8 23-13-16,6-9-4 0,-2-1-8 0,4-13-8 15,0 26-1-15,0-26-4 0,4 29-9 16,-2-14 0-16,4 0-13 0,1-3-48 16,1-2-45-16,1 2-65 0,2 1-62 0,-3-6-77 15,-8-7-162-15,18 9-395 0,-18-9-164 16</inkml:trace>
  <inkml:trace contextRef="#ctx0" brushRef="#br1" timeOffset="-26688.69">5375 14399 2609 0,'0'0'-9'0,"6"-10"-4"16,-6 10-18-16,0 0-7 0,0 0 1 15,0 0 6-15,14-7 7 0,-14 7-5 0,0 0 6 16,0 0 5-16,0 0-3 0,0 0 10 15,0 0 2-15,0 0-5 0,0 0 11 16,26 20-13-16,-26-20 7 0,0 0 0 0,0 0 1 16,8 10 5-16,-8-10 15 0,0 0-4 15,0 0 7-15,0 0-2 0,0 0-6 16,0 0-4-16,0 0 13 0,0 0-10 16,21-14 5-16,-21 14-5 0,11-13 17 0,-11 13 9 15,9-12 15-15,-9 12 12 0,8-11 4 0,-8 11 6 16,10-9 14-16,-10 9 3 0,0 0 3 15,15-8 10-15,-15 8 9 0,0 0-1 16,0 0-2-16,23 2-9 0,-23-2-7 16,0 0-10-16,21 15-9 0,-14-8-7 0,-7-7-4 15,17 16-10-15,-11-9-15 0,-6-7-41 16,15 13-54-16,-15-13-66 0,13 12-61 0,-13-12-71 16,8 8-148-16,-4-5-453 0,-4-3-212 15</inkml:trace>
  <inkml:trace contextRef="#ctx0" brushRef="#br1" timeOffset="-26495.25">5660 14315 2612 0,'10'-14'21'15,"-10"14"29"-15,0 0-10 0,14-8-4 16,-14 8-5-16,0 0 9 0,0 0 2 0,0 0 7 16,31 15 6-16,-23-5 3 0,-1 2 1 15,1-1-8-15,-1 2-2 0,-1 2-4 16,-2 2-4-16,2 1-4 0,-4-1-17 15,2 1-39-15,-4 0-40 0,3-2-52 0,-3 2-56 16,-3-1-58-16,1 1-136 0,0-5-384 16,2-13-26-16</inkml:trace>
  <inkml:trace contextRef="#ctx0" brushRef="#br1" timeOffset="-25311.21">6504 14899 2139 0,'0'0'-73'15,"0"0"6"-15,0 0 16 0,0 0 14 16,0 0 19-16,0 0 26 0,0 0 18 16,0 0 18-16,0 0 21 0,0 0 16 0,0 0 7 15,0 0 2-15,0 0-11 0,0 0-7 16,0 0-4-16,0 0-14 0,0 0-2 15,0 0 5-15,0 0-2 0,0 0-3 0,0 0-3 16,0 0-3-16,53-7-7 0,-53 7-8 16,26-2 2-16,-26 2-1 0,32 0-9 15,-18 0 1-15,-14 0-5 0,36 0-1 0,-17 0-15 16,-1 0-36-16,-18 0-42 0,33-2-56 16,-33 2-60-16,26 0-115 0,-14 0-432 0,-3-2-11 15</inkml:trace>
  <inkml:trace contextRef="#ctx0" brushRef="#br1" timeOffset="-25042.76">7084 14877 2239 0,'0'0'25'0,"0"0"-10"0,0 0-37 16,0 0-24-16,18 8-20 0,-18-8-13 15,0 0-15-15,12 0-33 0,-12 0-78 0,0 0-323 16,14-3 294-16</inkml:trace>
  <inkml:trace contextRef="#ctx0" brushRef="#br1" timeOffset="-24910.21">7326 14892 1553 0,'0'0'36'0,"0"0"12"0,23 0-10 16,-23 0-10-16,0 0-9 0,23 0-31 15,-23 0-19-15,19-2-38 0,-19 2-45 0,20-2-55 16,-20 2-264-16,0 0 417 0</inkml:trace>
  <inkml:trace contextRef="#ctx0" brushRef="#br1" timeOffset="-24779.34">7620 14885 1232 0,'0'0'8'0,"17"-3"15"0,-17 3-2 16,0 0 1-16,23 0-1 0,-23 0 1 0,0 0-8 15,17-2-7-15,-17 2-14 0,0 0-33 0,0 0-50 16,21-1-107-16,-21 1-144 0,11 0 110 15</inkml:trace>
  <inkml:trace contextRef="#ctx0" brushRef="#br1" timeOffset="-24644.3">7825 14877 1219 0,'0'0'113'0,"0"0"-12"0,22 0-33 15,-22 0-31-15,0 0-17 0,18-4-11 0,-18 4-18 16,0 0-26-16,17-5-28 0,-17 5-41 15,0 0-61-15,22-2-224 0,-14 2 122 16</inkml:trace>
  <inkml:trace contextRef="#ctx0" brushRef="#br1" timeOffset="-24490.1">8111 14873 1247 0,'0'0'76'0,"17"0"10"0,-17 0-21 15,20 0-4-15,-20 0 4 0,0 0-15 0,20 0-5 16,-20 0-8-16,0 0-1 0,0 0 0 15,24-3-15-15,-24 3-26 0,0 0-23 16,19-2-44-16,-19 2-73 0,0 0-146 16,18-2-128-16,-18 2 132 0</inkml:trace>
  <inkml:trace contextRef="#ctx0" brushRef="#br1" timeOffset="149.65">2911 16034 258 0,'0'0'132'0,"0"0"-19"15,0 0-25-15,0 0 0 0,-10-12-2 16,10 12-9-16,0 0 13 0,0 0-4 16,0 0 14-16,0 0 3 0,0 0 5 0,0 0-2 15,0 0 11-15,0 0-20 0,0 0 9 16,0 0-12-16,0 0-3 0,0 0-1 15,0 0-5-15,0 0-2 0,0 0 6 0,0 0 9 16,0 0 1-16,-14-7-2 0,14 7 7 16,0 0-9-16,0 0-10 0,0 0-4 0,0 0-13 15,0 0-6-15,0 0-6 0,0 0-9 16,-21-6-11-16,21 6 2 0,0 0-7 16,-22 3-1-16,22-3 1 0,0 0-6 0,-28 6-4 15,28-6 0-15,-18 4 2 0,18-4-6 16,-21 8 2-16,10-3-3 0,11-5 2 15,-19 9 1-15,19-9 0 0,-19 8-5 16,19-8 4-16,-17 10 3 0,17-10-2 16,-14 9 3-16,14-9 0 0,-14 12 0 0,14-12 0 15,-10 9-5-15,10-9-1 0,-8 11 2 0,8-11 0 16,-7 14-2-16,7-14 3 0,0 0 4 16,-2 17 5-16,2-17 2 0,0 0 5 15,0 0-4-15,6 25 2 0,-6-25-4 0,7 11 1 16,-7-11-6-16,8 10-2 0,-8-10 1 15,11 9-4-15,-11-9 2 0,13 9-6 16,-13-9-3-16,14 10 1 0,-14-10-1 0,13 8-1 16,-13-8-4-16,13 6 1 0,-13-6 4 15,0 0-7-15,17 7 3 0,-17-7 4 16,0 0 0-16,17 6 4 0,-17-6 5 0,0 0 0 16,19 2 4-16,-19-2-6 0,16 0-1 15,-16 0-1-15,0 0-2 0,32-8-4 0,-32 8 1 16,22-3 0-16,-22 3-6 0,23-4 2 15,-23 4-2-15,26-3-2 0,-14 0-3 16,-12 3-8-16,23-4-27 0,-23 4-38 16,21-4-59-16,-21 4-71 0,21-3-102 0,-12-1-209 15,-9 4-456-15,0 0-415 0</inkml:trace>
  <inkml:trace contextRef="#ctx0" brushRef="#br1" timeOffset="1342.78">2806 16569 2767 0,'0'0'-178'15,"0"0"29"-15,0 0 27 0,0 0 24 16,0 0 25-16,0 0 14 0,0 0 13 15,0 0 16-15,0 0 11 0,0 0 13 0,0 0 14 16,0 0 15-16,0 0 12 0,0 0 10 0,0 0 5 16,0 0-1-16,0 0 10 0,0 0-10 15,0 0-9-15,0 0 2 0,0-25-6 16,0 25 4-16,0 0 6 0,0 0 1 0,0 0 6 16,-23-3-4-16,23 3 4 0,0 0 5 15,-19 0-4-15,19 0 4 0,0 0-7 16,-25 3 3-16,25-3-7 0,-20 3-9 15,20-3 8-15,-18 6-2 0,18-6-3 0,-20 8 2 16,10-3-10-16,10-5-1 0,-15 7 2 0,15-7-11 16,-17 11 2-16,17-11-1 0,-13 9 3 15,13-9-6-15,-10 12 1 0,10-12-3 16,-8 15 0-16,8-15 4 0,-7 14 6 0,7-14 0 16,-5 17-2-16,5-17-2 0,-2 16-6 15,2-16 2-15,0 0 2 0,-2 26-5 16,2-26 2-16,0 0 3 0,4 22 0 15,-4-22 12-15,8 14 10 0,-8-14 9 16,10 12 9-16,-10-12 5 0,14 10 3 0,-5-4-3 16,-9-6-4-16,17 8-10 0,-17-8-4 15,21 4-2-15,-21-4-9 0,22 3-2 0,-22-3-7 16,22-2-6-16,-22 2-2 0,26-5-21 16,-9-2-31-16,-2 2-32 0,0-3-31 0,-1-1-42 15,2 0-37-15,-4-1-38 0,2 1-45 16,-3-1-86-16,4 1-640 0,-4-1-439 15</inkml:trace>
  <inkml:trace contextRef="#ctx0" brushRef="#br1" timeOffset="1885.21">3026 16816 2874 0,'0'0'-148'0,"0"22"15"0,0-22 33 0,0 0 23 15,0 0 23-15,0 0 37 0,0 0 13 16,0 0 17-16,0 0 21 0,0 0 18 0,0 16 10 15,0-16 14-15,0 0 1 0,0 0-6 16,0 0 3-16,0 0 7 0,0 0-4 16,0 0-11-16,0 0 3 0,0 0-8 0,0 0-4 15,0 0-3-15,14-46 3 0,-14 46-9 16,2-22-3-16,0 6-5 0,0-1-7 16,-2 17-1-16,4-34-5 0,-2 17 1 15,2-2-5-15,-2-1-2 0,2 5-5 16,1 1 3-16,-1-4-1 0,-4 18-4 0,6-26 6 15,-4 13-2-15,-2 13-6 0,5-16 0 0,-5 16-6 16,6-16 1-16,-6 16-2 0,0 0-2 16,0 0 5-16,11-7-2 0,-11 7-1 15,0 0-1-15,0 0 4 0,0 0-4 16,14 28 2-16,-14-28 7 0,8 24 5 0,0-13 0 16,-2 3-2-16,-2 0 8 0,0 0-4 15,2-1 1-15,-2 1 0 0,1-1-5 0,-5-13-1 16,8 23-2-16,-3-12 0 0,-5-11-4 15,6 17-13-15,-6-17-34 0,6 15-44 16,-6-15-48-16,0 0-54 0,2 16-68 0,-2-16-113 16,0 0-538-16,0 0-288 0</inkml:trace>
  <inkml:trace contextRef="#ctx0" brushRef="#br1" timeOffset="2043.27">3092 16717 2666 0,'-23'-4'-20'16,"23"4"37"-16,0 0 3 0,0 0 12 0,-17-2 4 15,17 2 6-15,0 0 3 0,0 0 1 16,0 0-6-16,0 0-1 0,0 0-5 16,0 0-4-16,0 0-9 0,0 0-17 15,57-5-59-15,-37 7-48 0,-4-7-81 0,-16 5-144 16,34-1-415-16,-21-1-18 0</inkml:trace>
  <inkml:trace contextRef="#ctx0" brushRef="#br1" timeOffset="3439.4">2741 17666 2055 0,'0'0'-70'0,"0"0"36"0,0 0 18 16,-6-19 13-16,6 19 25 0,0 0 20 0,0 0 20 15,0 0 8-15,0 0 11 0,0 0 8 16,-2-21 1-16,2 21 3 0,0 0 1 0,0 0-1 16,0 0 7-16,0 0-12 0,-10-14-6 15,10 14-8-15,0 0-6 0,0 0 5 16,-16-7-6-16,16 7-3 0,0 0 3 15,-24-2 1-15,24 2 0 0,-18 0 0 0,18 0-9 16,0 0-2-16,-35 4-6 0,21 0-4 16,-1 1-1-16,0 1 1 0,15-6-15 0,-27 16 2 15,12-7-3-15,4 1-5 0,-1 3 3 16,4-2 0-16,-4 2-6 0,6 2 4 16,0 1-5-16,2-1-2 0,4-15 0 0,-2 33 0 15,4-16-1-15,0-2 4 0,2 2 0 16,0-1-1-16,2-3 5 0,0 0 3 0,4-1 1 15,0-1 1-15,0-4-3 0,3 1-3 16,-13-8 2-16,24 5-14 0,-12-3-14 16,-12-2-22-16,26-3-17 0,-26 3-26 15,29-13-31-15,-12 3-34 0,2 1-20 0,-2-3-26 16,2-1-14-16,-1-1-15 0,-2 3-23 16,1-1-36-16,-4 2-48 0,2-1-491 15,-3 7-118-15</inkml:trace>
  <inkml:trace contextRef="#ctx0" brushRef="#br1" timeOffset="4013.01">2923 17898 2298 0,'0'0'-86'0,"0"0"28"16,0 0 25-16,0 0 24 0,0 0 25 15,0 0 9-15,0 0 20 0,0 0 16 16,0 0 11-16,0 0 5 0,0 0 11 16,0 0 9-16,0 0 1 0,0 0-8 15,0 0 1-15,0 0-8 0,0 0-11 0,0 0 1 16,0 0-5-16,16-38-8 0,-11 23-5 16,-1-4-9-16,1 0-4 0,1-1 1 0,0 0-3 15,0-2-3-15,-1 3 2 0,3 0-3 16,-2 5 0-16,1-2 1 0,0 1-3 0,-1 2 1 15,0 2-2-15,-6 11-7 0,10-22-5 16,-10 22 1-16,11-13-1 0,-11 13 0 16,9-9 9-16,-9 9 3 0,0 0 1 15,0 0-3-15,0 0-1 0,0 0-3 16,23 30 4-16,-21-19 1 0,2 3 0 0,0-1 9 16,1 2 4-16,-3 1 3 0,2-2-4 0,0 1-3 15,-4-15-5-15,5 27-4 0,-1-11-3 16,0-5-2-16,-4-11-6 0,4 21-1 15,-4-21-22-15,4 18-31 0,-4-18-43 16,2 13-59-16,-2-13-66 0,0 0-53 0,0 0-97 16,0 13-138-16,0-13-415 0,0 0-289 15</inkml:trace>
  <inkml:trace contextRef="#ctx0" brushRef="#br1" timeOffset="4168.11">3004 17809 2729 0,'0'0'-15'0,"0"0"27"0,0 0 10 15,-18-4 8-15,18 4 12 0,0 0 4 16,0 0 2-16,0 0-11 0,0 0-9 0,0 0-8 16,0 0-27-16,38-18-40 0,-22 14-36 15,-16 4-36-15,29-10-43 0,-14 4-61 16,0 0-136-16,-1-1-274 0,2-2 145 0</inkml:trace>
  <inkml:trace contextRef="#ctx0" brushRef="#br1" timeOffset="5118.54">3204 17426 1818 0,'0'0'-37'0,"0"0"6"16,0 0-4-16,0 0 12 0,0 0 1 15,0 0 36-15,0 0-6 0,0 0 3 16,0 0 8-16,0 0 9 0,0 0 9 0,0 0 6 15,0 0 1-15,0 0 9 0,0 0-16 16,0 0 2-16,0 0 4 0,0 0-9 0,0 0 28 16,0 0 7-16,0 0 1 0,0 0 2 15,0 0 13-15,0 0-8 0,0 0 1 16,0 0-4-16,0 0-8 0,0 0-6 0,0 0-2 16,0 0-7-16,0 0-2 0,0 0-5 15,0 0-4-15,0 0-2 0,0 0-1 16,0 0-5-16,0 0-3 0,0 0-7 15,0 0-4-15,0 0 1 0,0 0 4 0,0 0-7 16,0 0-3-16,0 0-1 0,0 0 4 16,0 0-5-16,0 0 1 0,0 0-5 0,0 0 1 15,0 0-1-15,0 0 1 0,0 0-1 16,0 0 1-16,0 0 0 0,0 0 2 16,0 0 6-16,0 0 6 0,0 0 3 15,0 0 3-15,0 0-3 0,0 0-1 0,0 0-6 16,0 0-2-16,0 0 3 0,0 0-6 15,0 0 3-15,0 0-4 0,0 0 3 0,0 0 7 16,0 0 2-16,0 0 5 0,0 0-4 16,0 0 7-16,0 0-3 0,0 0 1 15,0 0-6-15,0 0 1 0,0 0-5 0,0 0 3 16,0 0 0-16,0 0 2 0,0 0 0 16,0 0-1-16,0 0-3 0,0 0-4 15,0 0-1-15,0 0-2 0,0 0 1 0,-8 44-3 16,8-44-1-16,0 0 1 0,0 20-3 15,0-20 2-15,0 0-4 0,-2 19 3 16,2-19-3-16,0 0 0 0,0 0-1 0,0 20 1 16,0-20-1-16,0 0-1 0,0 0 2 15,0 0 3-15,0 0-1 0,0 0 0 16,4 15-1-16,-4-15-3 0,0 0-1 0,0 0-3 16,0 0 0-16,0 0-1 0,0 0-3 15,0 0-1-15,0 0 1 0,28-35 0 16,-28 35-3-16,10-16 3 0,-10 16-2 0,10-18-1 15,-10 18 2-15,9-13 1 0,-9 13 0 16,9-13-1-16,-9 13-1 0,8-10-1 16,-8 10 4-16,0 0 2 0,0 0 5 0,13-8 11 15,-13 8 15-15,0 0 10 0,0 0 2 16,0 0-2-16,0 0-5 0,19 23-1 16,-19-23-14-16,6 12 7 0,-6-12-3 0,5 13-2 15,-5-13-2-15,6 14-10 0,-6-14-34 16,0 0-34-16,6 15-41 0,-6-15-48 0,0 0-50 15,8 11-66-15,-8-11-99 0,0 0-140 16,0 0-394-16,0 0-277 0</inkml:trace>
  <inkml:trace contextRef="#ctx0" brushRef="#br1" timeOffset="5278.81">3416 17460 2714 0,'0'0'-25'0,"0"0"19"0,0 0 0 0,0 0 14 15,0 0 9-15,0 0 5 0,12-9-9 16,-12 9-2-16,0 0 8 0,18-2-27 0,-18 2-14 16,0 0-32-16,23-2-40 0,-23 2-58 15,15-4-104-15,-15 4-429 0,0 0 67 16</inkml:trace>
  <inkml:trace contextRef="#ctx0" brushRef="#br1" timeOffset="5471.78">3564 17354 2288 0,'0'0'115'0,"0"0"-4"0,0 0 1 0,0 0 17 15,0 0 5-15,0 0 1 0,0 0-4 16,0 0-15-16,0 0-12 0,-9 51-8 0,9-51-14 16,0 22-9-16,0-22-13 15,3 25-33-15,-1-10-55 0,2-1-61 0,1-1-75 16,-5-13-115-16,8 21-203 0,-4-11-340 15,-4-10-149-15</inkml:trace>
  <inkml:trace contextRef="#ctx0" brushRef="#br1" timeOffset="6558.36">3735 15941 2485 0,'0'0'-24'0,"0"0"9"16,0 0 9-16,0 0 18 0,0 0 2 0,0 0 10 16,0 0 1-16,0 0 1 0,0 0-8 15,0 0 0-15,0 0-8 0,0 0-4 0,26-3 10 16,-26 3-7-16,0 0-6 0,23 0 13 15,-23 0-11-15,0 0 5 0,28 2-4 16,-28-2-3-16,0 0 0 0,21 1-10 16,-21-1 24-16,15 2-14 0,-15-2-9 0,0 0 12 15,16 6-17-15,-16-6 15 0,0 0 0 16,16 9-2-16,-16-9 2 0,8 12 7 0,-8-12-4 16,6 16 10-16,-6-16 13 0,5 20 2 15,-3-8 5-15,-2-12 2 0,0 29 0 16,0-13-6-16,0 2 3 0,-2 0-2 15,2 4-3-15,0 1 0 0,0 1 2 0,0 5 3 16,0 0-7-16,-2 1 2 0,2 0-2 16,0 3 4-16,0 1-1 0,2 4-5 15,-4 0 10-15,2 0-2 0,0 0-2 16,0 1-2-16,-3-2-3 0,3 4 0 0,-2-1-1 16,2-2 2-16,0 3-1 0,-2 1-2 0,2-3 0 15,0 1 2-15,0 0-1 0,2-1 0 16,-2 0-3-16,2 1-4 0,1-2-3 15,-3 0 6-15,4 0-1 0,-2-2 3 16,2 3 2-16,-2-3 3 0,2 0-1 0,0 0-2 16,3-2-1-16,-2 1 5 0,-1 1-1 15,0 0 1-15,2-1 0 0,0-3-3 0,-2 2-2 16,5-2-2-16,-2 3-10 0,-1-7 9 16,-2 1-3-16,2 0-3 0,1-1 0 15,-3 1-1-15,2-1-3 0,-2-1 2 16,3 0-7-16,-3 1 2 0,1-1 1 0,-1 0 2 15,-2-1 3-15,0-1 8 0,0 1 3 16,-2 2 6-16,0-4 2 0,-2 1 0 16,-2 0-2-16,0 0-4 0,-5-3-4 0,2-1-1 15,-3 0-20-15,-3-3-25 0,1-3-47 16,-4 0-69-16,0-2-86 0,-3-4-134 0,0-1-226 16,-2-4-394-16,-1-4-429 0</inkml:trace>
  <inkml:trace contextRef="#ctx0" brushRef="#br1" timeOffset="7559.91">2457 16147 2966 0,'0'0'-42'16,"0"0"27"-16,0 0 21 0,0 0 34 0,0-18 24 15,0 18 21-15,0 0 13 0,0 0-3 16,0 0 6-16,0 0-4 0,-4-20 5 15,4 20-6-15,0 0-2 0,0 0-13 0,-11-10-5 16,11 10-10-16,0 0-10 0,-16-5-5 16,16 5-5-16,-20-2-5 0,20 2-5 15,-18-2-6-15,18 2-1 0,0 0-2 0,-28 2-6 16,28-2-2-16,0 0-2 0,-25 0-3 16,25 0-4-16,0 0-3 0,-21 2 0 15,21-2 0-15,0 0-2 0,0 0-1 16,-15 2 2-16,15-2-1 0,0 0-3 0,0 0 1 15,-14 9 1-15,14-9-1 0,0 0 1 16,-4 16 0-16,4-16-1 0,-2 18-2 0,2-18-1 16,2 27 4-16,0-7 2 0,2-1-3 15,-1 3 2-15,2 4-1 0,-1-2 4 16,-2 4-3-16,-2 3 2 0,2 1-3 16,-2 2 2-16,-2 7 1 0,2-3-2 0,-2 2 2 15,0 2 0-15,0-2-7 0,2 4 4 16,-3-2 1-16,1 1 3 0,-1 1-4 0,3 0-4 15,0 2 3-15,3-3 4 0,-3 1-2 16,5 2 2-16,-3-4-2 0,4 6-1 0,0-7 1 16,-1 6 1-16,2-4-1 0,2 3 0 15,0-4-3-15,-3-6 4 16,4 10-3-16,-3-9 5 0,-1 2-3 0,-2-5 1 16,3 2 1-16,-5-5-1 0,2 1 2 15,-1-1-4-15,-1-3 7 0,-2 1 3 0,0-1-3 16,2 1 6-16,-2-3-1 0,0 1 3 15,2 0-1-15,-2-2 11 0,2 2 4 0,2-3-1 16,0 1 4-16,2 2-7 0,1 0-3 16,4-3 1-16,3 4-3 0,1-2-8 0,2-2 2 15,-2-5-33-15,-1-2-45 0,4-1-71 16,0-4-83-16,0-2-117 0,1-4-200 16,-1-2-80-16,6-2-341 0,2-4-379 15</inkml:trace>
  <inkml:trace contextRef="#ctx0" brushRef="#br1" timeOffset="8544.46">4405 16709 2814 0,'0'0'-69'16,"-20"-7"28"-16,20 7 17 0,0 0 18 15,-12-9 9-15,12 9 21 0,0 0-4 16,0 0 7-16,-6-16-1 0,6 16 3 0,0 0-2 16,0 0 5-16,0 0-6 0,0 0 2 15,0 0 2-15,14-26 4 0,-14 26 5 16,0 0 1-16,17-6 1 0,-17 6-6 0,0 0 1 16,28 0-7-16,-28 0-3 0,0 0 2 15,30 9 0-15,-20-3-1 0,0 1 1 16,1 3-4-16,-2 2 1 0,-9-12 3 0,12 24-4 15,-7-8 2-15,-3 0 6 0,-2 2 6 16,0-18 6-16,-7 36 8 0,3-19 4 16,0 1 3-16,-2 0 6 0,-3-3 2 0,2 3-5 15,-1-3-2-15,2 0-2 0,0-1-10 16,0-3 2-16,6-11-7 0,-10 17-3 16,10-17 7-16,-6 15-6 0,6-15-5 0,0 0-3 15,0 0-7-15,0 0-2 0,0 0-1 16,0 0-3-16,0 0-6 0,40-24 3 0,-27 10-3 15,0-3-5-15,2 0 1 0,-1 0-3 16,0-3-1-16,0 2 1 0,-2-1-1 0,2 4-1 16,-4-3 1-16,-2 5 0 0,1 2 4 15,-1-1 0-15,-8 12 1 0,11-17-1 16,-11 17 4-16,9-11 3 0,-9 11 7 16,0 0 9-16,0 0 2 0,0 0-1 0,0 0 0 15,0 0 2-15,0 0-3 0,0 0-2 16,6 44-6-16,-6-44 1 0,2 26-3 15,2-10 3-15,2-2-9 0,0 2-3 0,2-1 2 16,2 0 1-16,2 3-8 0,3-3-14 16,0-2-30-16,0-2-47 0,5-2-67 15,0 3-71-15,2-4-56 0,-4-3-89 0,3-1-156 16,-1 0-83-16,-2-2-264 0,0-1-229 16</inkml:trace>
  <inkml:trace contextRef="#ctx0" brushRef="#br1" timeOffset="8744.14">5082 16953 2814 0,'0'0'77'0,"0"0"-6"16,0 0-6-16,0 0-2 0,0 0-3 0,0 0 6 16,0 0-3-16,14-8-6 0,-14 8-6 15,20-1-6-15,-20 1-3 0,21-4-5 16,-21 4-8-16,26-6-32 0,-26 6-55 0,22-5-46 15,-10 1-51-15,-12 4-56 0,16-12-75 16,-16 12-550-16,6-13-173 0</inkml:trace>
  <inkml:trace contextRef="#ctx0" brushRef="#br1" timeOffset="8882.59">5129 16824 2615 0,'0'0'39'0,"-17"-5"31"0,17 5 9 16,0 0 24-16,-16-7 12 0,16 7 3 15,0 0-7-15,0 0-13 0,0 0-10 0,0 0-8 16,0 0-11-16,0 0-9 0,0 0-34 0,0 0-42 15,43-15-46-15,-26 15-55 0,-17 0-69 16,36-6-90-16,-17 2-187 0,0 1-327 16,0-4-93-16</inkml:trace>
  <inkml:trace contextRef="#ctx0" brushRef="#br1" timeOffset="9378.43">6060 16166 2379 0,'0'0'20'0,"0"0"30"0,0 0 7 15,0 0 17-15,0 0 3 0,0 0-13 16,0 0-7-16,0 0-9 0,0 0-13 0,0 0-24 15,0 0-48-15,0 0-50 0,0 0-47 16,-23-3-46-16,23 3-68 0,0 0-439 16,0 0 66-16</inkml:trace>
  <inkml:trace contextRef="#ctx0" brushRef="#br1" timeOffset="9517.44">6037 16163 2126 0,'0'0'58'0,"37"23"1"0,-37-23 0 15,0 0 0-15,0 0-4 0,0 0-10 0,0 0-1 16,5 12-13-16,-5-12-46 0,0 0-74 16,0 0-93-16,0 0-191 0,19 4-224 15,-19-4 195-15</inkml:trace>
  <inkml:trace contextRef="#ctx0" brushRef="#br1" timeOffset="9678.82">6261 16243 1830 0,'11'11'65'0,"-11"-11"23"0,0 0 22 16,0 0 30-16,0 0 15 0,0 0-11 16,0 0-15-16,14 4-21 0,-14-4-32 15,0 0-40-15,0 0-54 0,0 0-57 16,0 0-64-16,0 0-76 0,0 0-170 0,18-5-263 16,-18 5 125-16</inkml:trace>
  <inkml:trace contextRef="#ctx0" brushRef="#br1" timeOffset="10141.82">6746 16508 2208 0,'0'0'150'15,"0"0"-18"-15,0 0-13 0,0 0 20 16,0 0 8-16,0 0-8 0,0 0-18 0,0 0-15 15,0 0-26-15,0 0-26 0,0 0-31 16,0 0-43-16,0 0-49 0,0 0-62 16,0 0-61-16,0 0-101 0,0 0-541 0,0 0-167 15</inkml:trace>
  <inkml:trace contextRef="#ctx0" brushRef="#br1" timeOffset="10714.07">6019 16611 2658 0,'0'0'84'0,"0"0"10"0,0 0 12 16,0 0 17-16,0 0 2 0,0 0-14 0,0 0-12 16,0 0-23-16,0 0-45 0,0 0-54 15,0 0-70-15,0 0-56 0,0 0-87 16,0 0-164-16,0 0-404 0,0 0-120 15</inkml:trace>
  <inkml:trace contextRef="#ctx0" brushRef="#br1" timeOffset="10872.88">6134 16745 2362 0,'0'0'-43'0,"2"13"2"15,-2-13 6-15,0 0 7 0,4 15 4 0,-4-15 5 16,0 0 6-16,0 0-10 0,7 18 4 15,-7-18-11-15,0 0-37 0,8 10-55 0,-8-10-112 16,0 0-300-16,15 4 282 0</inkml:trace>
  <inkml:trace contextRef="#ctx0" brushRef="#br1" timeOffset="11010.8">6252 16871 1727 0,'5'12'144'0,"-5"-12"29"16,0 0-6-16,0 0-2 0,4 15-12 15,-4-15-11-15,0 0-13 0,0 0-33 16,0 0-66-16,7 11-75 0,-7-11-88 0,0 0-124 16,0 0-516-16,0 0-67 0</inkml:trace>
  <inkml:trace contextRef="#ctx0" brushRef="#br1" timeOffset="16072.28">6090 17831 2233 0,'0'0'-69'15,"0"0"15"-15,0 0 29 0,0 0 19 16,0 0 25-16,0 0 6 0,0 0 35 0,0 0 0 16,0 0 12-16,0 0-2 0,0 0 0 15,0 0-1-15,0 0 13 0,0 0 4 16,0 0 9-16,0 0 6 0,0 0 6 0,0 0 3 15,0 0-4-15,0 0-11 0,0 0-14 16,0 0-4-16,0 0-5 0,0 0-12 16,0 0-2-16,0 0-6 0,0 0-10 15,-2-28-2-15,2 28-5 0,8-9-6 0,-8 9-2 16,12-11-2-16,-12 11-6 0,18-13-4 16,-8 8 1-16,-10 5-6 0,21-8 3 0,-21 8-3 15,22-5-5-15,-22 5 4 0,20-3-2 16,-20 3-7-16,20 3 7 0,-20-3-6 15,19 3-1-15,-19-3 2 0,12 10 0 0,-12-10-2 16,11 12 3-16,-11-12 0 0,9 17 0 16,-9-17 2-16,0 21-2 0,0-21-2 15,-5 24 6-15,5-24 2 0,-8 28-4 0,1-12 2 16,-1-1 6-16,1 0-5 0,-3 1 8 16,2-4 3-16,-4 2 4 0,2 0 1 0,0 0 2 15,-1-3-1-15,3 0 0 0,-1-1 5 16,-1-1-3-16,10-9 2 0,-15 15-2 0,15-15 3 15,-10 13-4-15,10-13 5 16,-10 10 3-16,10-10 1 0,0 0 1 0,-10 9-8 16,10-9-2-16,0 0-3 0,0 0-2 15,0 0 0-15,0 0-6 0,0 0-1 16,0 0-4-16,40-24 0 0,-27 15-4 0,-2-1 1 16,4 1 0-16,-1-5 0 0,2 3-2 15,0-3-1-15,-1-1-2 0,0 2 2 0,2-1 0 16,-3-2-2-16,4 3 0 0,-4-2 0 15,-3 4-1-15,0 2 0 0,-1-3 1 16,1 2 2-16,-3 1-3 0,-8 9-1 0,12-15 2 16,-12 15-2-16,14-12 2 0,-14 12-1 15,6-9 2-15,-6 9 1 0,0 0 4 16,0 0 1-16,0 0-4 0,0 0 8 0,0 0-1 16,0 0-3-16,0 0 0 0,0 0 2 15,0 0-1-15,-36 32 2 0,27-20 0 0,9-12 0 16,-12 19-1-16,5-8 0 0,7-11 0 15,-8 21 2-15,5-10 5 0,3-11-9 16,0 23 8-16,0-23-8 0,5 25 7 16,1-12-7-16,1 0 0 0,1-1 1 0,3-1-5 15,1-1 5-15,2-2-10 0,-2-1-29 16,2 0-35-16,0-2-57 0,-14-5-69 16,27 2-66-16,-27-2-124 0,21-6-188 0,-21 6-19 15,23-13-290-15,-13 5-244 0</inkml:trace>
  <inkml:trace contextRef="#ctx0" brushRef="#br1" timeOffset="17305.76">6724 17963 2485 0,'0'0'-138'15,"0"0"24"-15,0 0 17 0,0 0 14 16,0 0 34-16,0 0 19 0,0 0 22 0,0 0 21 16,0 0 20-16,0 0 2 0,0 0 19 15,0 0 9-15,0 0 26 0,0 0 20 0,0 0 10 16,0 0 8-16,0 0 14 0,0 0-1 16,0 0 1-16,0 0 8 0,0 0-12 0,0 0-7 15,0 0-2-15,0 0-16 0,0 0-15 16,0 0-10-16,0 0-10 0,0 0-10 15,0 0-5-15,20-32-6 0,-20 32-8 16,21 0-5-16,-21 0-13 0,21 0-13 16,-21 0-21-16,23 0-16 0,-23 0-16 0,22 0-17 15,-22 0-17-15,18-2-25 0,-18 2-34 16,0 0-34-16,24-4-30 0,-24 4-38 16,0 0-93-16,13-6-573 0,-13 6-280 0</inkml:trace>
  <inkml:trace contextRef="#ctx0" brushRef="#br1" timeOffset="17523.88">6779 17879 2707 0,'0'0'7'0,"-16"-5"47"0,16 5 26 16,0 0 27-16,0 0 32 0,-19-7 12 0,19 7-1 15,0 0-8-15,0 0-20 0,0 0-14 16,0 0-15-16,0 0-10 0,0 0-11 15,0 0-17-15,0 0-26 0,0 0-22 0,0 0-26 16,0 0-32-16,55-9-34 0,-55 9-43 16,28 0-41-16,-28 0-58 0,27-3-92 15,-8 0-619-15,-4 2-354 0</inkml:trace>
  <inkml:trace contextRef="#ctx0" brushRef="#br1" timeOffset="18804.12">7565 17504 2717 0,'0'0'-118'0,"0"0"31"0,0 0 7 15,0 0 21-15,0 0 13 0,0 0 24 0,0 0 24 16,0 0 2-16,0 0 10 0,0 0 14 16,0 0-2-16,-23-19 12 0,23 19 12 15,-18-2-3-15,18 2-5 0,0 0 17 0,-31-4 3 16,16 4 13-16,15 0 0 0,-27-4 6 16,27 4-7-16,-26-4 2 0,26 4-8 15,-21-4-7-15,21 4-3 0,-21 0-9 0,21 0-4 16,0 0-6-16,-21-1-1 0,21 1-4 15,0 0 0-15,0 0-5 0,0 0-6 0,-13 8-2 16,13-8-2-16,0 0-1 0,0 0-1 16,0 0-4-16,0 0 5 0,0 0 1 15,17 34-4-15,-17-34 0 0,4 14 2 0,-4-14-4 16,7 19 2-16,-7-19-1 0,2 24-1 16,0-13 0-16,-2-11-3 0,2 31 1 15,-2-14-2-15,0 0-3 0,0 0 2 0,0-17-3 16,0 35 6-16,0-19 15 0,-2 1 5 15,2 2 2-15,-2-1 7 0,0 2-3 16,-1-4 1-16,-1 4-3 0,2-4-1 0,0 1 0 16,-2 1 4-16,2-1-4 0,-2-2 2 15,-1 2 0-15,3 0 0 0,-3-1-5 16,1-1-2-16,2 2 1 0,2-17-4 0,-4 31 3 16,2-18-1-16,2-13 0 0,0 29-2 15,0-16-1-15,0-13-1 0,8 27 8 16,-4-15-7-16,5 2-2 0,2-3 9 0,-1-1-6 15,5 0 4-15,0-1-3 0,2 1-4 16,-1-3 1-16,6 0-7 0,-3-2-1 16,3-2-2-16,-2 1-1 0,2 0-19 15,-1-4-36-15,0 0-44 0,0-2-69 0,3-2-74 16,-6-1-80-16,4-3-179 0,-1-2-99 16,-2-1-323-16,-2-3-302 0</inkml:trace>
  <inkml:trace contextRef="#ctx0" brushRef="#br1" timeOffset="19464.2">8067 17395 2637 0,'10'-9'-122'0,"-10"9"21"0,0 0 25 15,0 0 14-15,2-16 17 0,-2 16 22 16,0 0 4-16,0 0 16 0,0 0 11 15,0 0 15-15,-12-29 17 0,12 29 14 0,0 0 8 16,-13-11-6-16,13 11 15 0,-15-5 4 16,15 5 17-16,-17-6 0 0,17 6 7 0,-23-4 1 15,23 4 3-15,-25 0 2 0,25 0 0 16,-26 2-6-16,26-2-3 0,-26 4 4 16,12 0-4-16,1 1-8 0,0 3-5 0,1-1-3 15,1 3 1-15,1 2-11 0,2-2-6 16,8-10-4-16,-14 26-3 0,10-13-5 15,2 2-4-15,2-15-1 0,0 29-4 16,4-15-1-16,-4-14-4 0,10 24-3 0,-2-13-4 16,2 1 2-16,2-3-3 0,1-1-5 15,2-1-3-15,2-1-3 0,0-2-3 0,2 0-4 16,0-4-27-16,0 0-29 0,-19 0-39 16,38-5-37-16,-19 0-30 0,1 1-33 15,-2 0-37-15,-1 1-44 0,-2-5-116 16,0 4-601-16,-1-1-439 0</inkml:trace>
  <inkml:trace contextRef="#ctx0" brushRef="#br1" timeOffset="21270.15">7944 17799 2803 0,'0'0'-167'0,"0"0"24"16,0 0 32-16,0 0 5 0,0 0 17 0,0 0 22 15,0 0 13-15,0 0 21 0,0 0 3 16,0 0 15-16,0 0 17 0,0 0 4 16,0 0 8-16,-2-19 9 0,2 19-1 15,0 0 3-15,0 0 1 0,0 0 15 0,0 0 9 16,0 0 15-16,0 0 0 0,0 0 8 16,10-19 2-16,-10 19-5 0,0 0 3 15,0 0-3-15,0 0-3 0,0 0-2 0,0 0-4 16,-23-12 4-16,23 12-2 0,0 0-4 15,-21 0-1-15,21 0-4 0,0 0 11 16,0 0 6-16,-32 8 0 0,32-8 8 0,-17 8-4 16,17-8-5-16,-14 11-2 0,14-11-4 15,-16 14-1-15,10-5-1 0,6-9-7 0,-10 16-3 16,10-16-2-16,-7 18-6 0,7-18 1 16,-2 19-7-16,2-19 1 0,2 19-6 15,-2-19 1-15,9 19-4 0,-9-19-6 16,12 16 0-16,-4-10-1 0,-8-6-5 0,20 9 0 15,-8-5-7-15,-12-4-26 0,24 1-30 16,-24-1-44-16,23-1-43 0,-23 1-41 0,30-8-48 16,-20 0-67-16,3 3-129 0,-2-2-500 15,-11 7-314-15</inkml:trace>
  <inkml:trace contextRef="#ctx0" brushRef="#br1" timeOffset="21994.57">8187 17954 2618 0,'0'0'-106'16,"0"0"43"-16,0 0 30 0,0 0 14 0,-8 15 27 16,8-15 4-16,0 0 17 0,0 0 9 15,0 0 11-15,0 0 18 0,0 0 3 0,0 0-8 16,0 0-3-16,0 0-11 0,0 0 2 15,0 0-10-15,0 0-7 0,0 0 1 16,0 0 1-16,0 0 0 0,6-52-1 16,-6 52-2-16,2-19 2 0,-2 19-5 15,5-21-4-15,-5 21-3 0,4-22-1 0,-2 8-4 16,2-1 0-16,0 0-4 0,-4 15 3 16,9-27-2-16,-3 13-1 0,-6 14 9 15,6-18 1-15,-6 18 2 0,6-19-2 0,-6 19-5 16,8-16-3-16,-8 16-5 0,0 0 2 0,4-17-4 15,-4 17 3-15,0 0-2 0,0 0-4 16,10-10 4-16,-10 10 9 0,0 0 5 16,0 0 15-16,0 0-3 0,0 0-1 15,19 27 0-15,-19-27-4 0,9 21 0 0,-3-10 0 16,-2 3-1-16,2-1 1 0,1 1 5 16,-1-1-1-16,0 0-9 0,1 1 1 0,0-1 3 15,-1-1-6-15,-6-12-5 0,10 19-1 16,-6-10-8-16,-4-9-28 0,6 15-44 15,-6-15-62-15,5 11-59 0,-5-11-100 16,0 0-190-16,0 0-420 0,0 0-275 0</inkml:trace>
  <inkml:trace contextRef="#ctx0" brushRef="#br1" timeOffset="22159.28">8241 17909 2756 0,'-16'-2'47'0,"16"2"11"0,0 0-4 15,0 0-4-15,0 0-9 0,0 0-2 16,0 0-1-16,0 0-9 0,0 0-5 16,0 0-18-16,0 0-48 0,0 0-55 0,47-10-47 15,-47 10-75-15,25 0-168 0,-25 0-319 16,25-3 37-16</inkml:trace>
  <inkml:trace contextRef="#ctx0" brushRef="#br1" timeOffset="22451.25">8164 18163 2153 0,'0'0'123'16,"-6"13"50"-16,6-13-14 0,0 0-12 15,0 0-6-15,-6 12-4 0,6-12-8 0,0 0-26 16,0 0-34-16,0 0-50 0,0 0-61 16,0 0-53-16,0 0-62 0,0 0-95 15,0 0-190-15,0 0-296 0,0 0-11 0</inkml:trace>
  <inkml:trace contextRef="#ctx0" brushRef="#br1" timeOffset="22610.82">8172 18277 2243 0,'0'0'88'16,"0"0"45"-16,-8 12-4 0,8-12 4 16,0 0 12-16,-6 11-7 0,6-11-14 15,0 0-14-15,0 0-29 0,0 0-40 0,0 0-41 16,0 0-49-16,0 0-51 0,0 0-52 0,0 0-64 15,10 23-168-15,-10-23-381 0,0 0-56 16</inkml:trace>
  <inkml:trace contextRef="#ctx0" brushRef="#br1" timeOffset="23128.62">8037 18574 2251 0,'19'-41'-46'16,"-19"41"-1"-16,0 0 1 0,0 0 10 0,0 0-1 16,-9-25 13-16,9 25 15 0,0 0 1 15,-14-8 13-15,14 8 12 0,0 0 9 16,-24 0 21-16,24 0 5 0,0 0 28 15,-25 12 11-15,25-12 10 0,-19 9 0 16,10-1-2-16,9-8-1 0,-18 15 3 0,7-5 1 16,2 1-1-16,9-11-2 0,-14 19-1 15,10-9-12-15,-3 2-8 0,7-12-8 0,-6 18-5 16,6-18-2-16,0 19-8 0,0-19-3 16,0 0-2-16,6 21-4 0,-6-21-6 0,11 13 3 15,-11-13-5-15,14 10-5 0,-14-10-3 16,24 6-3-16,-24-6-14 0,25 1-32 15,-25-1-44-15,28-1-50 0,-14-3-55 16,4 0-43-16,-18 4-67 0,27-10-116 0,-16 5-452 16,-11 5-189-16</inkml:trace>
  <inkml:trace contextRef="#ctx0" brushRef="#br1" timeOffset="23619.3">8204 18765 2530 0,'-6'25'-52'0,"6"-25"41"16,0 0 34-16,0 0 28 0,0 0 26 15,0 0 19-15,0 0-7 0,0 0-14 0,0 0 6 16,0 0-10-16,0 0-4 0,0 0 2 16,0 0 7-16,0 0-9 0,0 0-1 0,0 0 2 15,0 0-12-15,0 0 0 0,27-48-6 16,-21 35-11-16,2-3-2 0,0 0-5 0,-2 0-5 16,0 1-5-16,0 0 1 0,3 2-4 15,-2-1-3-15,-1 3 2 0,2-1-2 16,-8 12-2-16,11-17-4 0,-11 17-1 15,10-15-4-15,-10 15 3 0,9-8 7 0,-9 8 14 16,0 0 5-16,0 0 7 0,0 0-3 16,0 0 2-16,0 0 6 0,27 20 2 0,-27-20-1 15,4 18-1-15,0-6 4 0,-4-12-7 16,8 21 4-16,-6-10-10 0,-2-11-1 16,4 21-4-16,-2-10-4 0,-2-11-2 0,4 19-4 15,-4-19-2-15,2 19-23 0,-2-19-31 16,2 13-31-16,-2-13-52 0,0 0-50 15,4 14-54-15,-4-14-62 0,0 0-134 16,0 0-123-16,0 0-311 0,0 0-198 0</inkml:trace>
  <inkml:trace contextRef="#ctx0" brushRef="#br1" timeOffset="23771.47">8281 18717 2620 0,'-24'0'41'0,"24"0"27"0,0 0-7 16,0 0-11-16,0 0 1 0,0 0 4 15,0 0 1-15,0 0-10 0,0 0-1 16,0 0-8-16,0 0-16 0,0 0-44 0,47-23-62 16,-33 19-69-16,-14 4-111 0,26-11-544 15,-16 6-128-15</inkml:trace>
  <inkml:trace contextRef="#ctx0" brushRef="#br1" timeOffset="24169.6">8447 18438 2351 0,'0'0'-66'16,"0"0"31"-16,0 0 14 0,0 0 39 0,0 0 19 16,0 0 26-16,0 0 7 0,0 0 9 15,-25 32-7-15,25-32 2 0,-4 15-12 16,4-15-4-16,-2 15-8 0,2-15-4 0,0 0-2 15,0 0-1-15,0 23-6 0,0-23-5 16,0 0-6-16,0 0-11 0,0 0-16 16,0 0-10-16,0 0-20 0,0 0-5 15,13 10 2-15,-13-10-6 0,0 0 12 0,0 0 2 16,24-27 3-16,-24 27 15 0,18-16 30 16,-12 9 11-16,-6 7 13 0,15-12 15 15,-15 12 4-15,15-9 15 0,-15 9 4 0,13-5 17 16,-13 5 16-16,0 0-3 0,0 0-5 15,0 0-10-15,0 0-12 0,28 9-9 0,-28-9-9 16,8 9-3-16,-8-9-10 0,0 0-5 16,8 15-11-16,-8-15-25 0,0 0-43 15,10 14-57-15,-10-14-74 0,7 5-91 0,-7-5-180 16,0 0-546-16,11 3-428 0</inkml:trace>
  <inkml:trace contextRef="#ctx0" brushRef="#br1" timeOffset="24339.57">8663 18431 3110 0,'0'0'9'15,"0"0"1"-15,0 0 0 0,0 0 13 16,0 0 20-16,0 0 6 0,0 0-1 0,0 0-9 16,0 0-6-16,0 0-1 0,22-3-38 15,-22 3-41-15,0 0-65 0,29 2-63 0,-20-4-98 16,4 0-582-16,-13 2-205 0</inkml:trace>
  <inkml:trace contextRef="#ctx0" brushRef="#br1" timeOffset="24537.82">8835 18344 2602 0,'0'0'-18'15,"0"0"30"-15,0 0 29 0,0 0 52 16,0 0 30-16,0 0 14 0,0 0-1 0,0 0-12 15,-6 44-13-15,6-44-10 0,0 25-12 16,-2-10-5-16,2-15-13 0,0 34-9 16,0-17-30-16,0-2-49 0,2 3-48 0,-2-18-55 15,-2 32-58-15,4-18-64 0,-2-14-167 16,0 23-439-16,0-23-195 0</inkml:trace>
  <inkml:trace contextRef="#ctx0" brushRef="#br1" timeOffset="25344.57">8897 17416 2708 0,'0'0'35'16,"0"0"-4"-16,0 0-1 0,0 0-4 15,0 0-3-15,-30 3-1 0,30-3-1 0,0 0-3 16,0 0-8-16,0 0 2 0,0 0 1 15,0 0-3-15,0 0-1 0,55-4-5 16,-55 4-3-16,21 0 4 0,-21 0 0 16,23 0-9-16,-23 0 0 0,22 1 4 0,-22-1 1 15,16 3 1-15,-16-3 9 0,0 0 7 16,23 5 10-16,-23-5 10 0,14 6 8 0,-14-6 1 16,12 13 7-16,-8-4 1 0,-4-9 2 15,12 23 1-15,-4-9 3 0,0 3 5 16,-2 2-2-16,0 0 5 0,1 4 6 15,-1 0 2-15,3 3-1 0,-5-1-2 0,2 4-8 16,1-1 1-16,-3 0 3 0,0 1-2 16,-2 3-5-16,2 0-2 0,-2 0-4 15,0 0-4-15,-2 0-2 0,0 1-6 0,0 2-5 16,0-2-2-16,-2 6-2 0,0-1-4 16,0 2 7-16,2-2 6 0,-2 0-4 15,0 0-10-15,0 2 0 0,0-2 2 0,0 0-12 16,2 0-2-16,0 0-2 0,0-6 3 15,0 3-4-15,0 3 9 0,4-2-10 0,0 0 0 16,0 3 16-16,2-7-1 0,2 4-2 16,-2-1-17-16,-2-6-3 0,2-3 4 15,-2-1 0-15,0-1 0 0,-2-5 0 0,0-2 6 16,1 1-4-16,-3-18 2 0,-5 28-5 16,1-16-15-16,4-12-24 0,-10 18-40 0,2-12-65 15,1-2-85-15,7-4-70 0,0 0-189 16,0 0-100-16,-27-17 17 0,27 17-331 15,-11-27-269-15</inkml:trace>
  <inkml:trace contextRef="#ctx0" brushRef="#br1" timeOffset="25803.57">9330 17245 2748 0,'0'0'-16'0,"0"0"7"0,0 0 13 15,0 0 14-15,0 0 28 0,0 0 12 16,0 0-5-16,20-25 1 0,-20 25-11 0,14-4-5 16,-14 4-3-16,20-4-3 0,-20 4-8 15,18-6-15-15,-18 6-45 0,21-3-35 0,-21 3-60 16,22-8-69-16,-22 8-140 16,16-9-397-16,-16 9-7 0</inkml:trace>
  <inkml:trace contextRef="#ctx0" brushRef="#br1" timeOffset="25994.02">9572 17067 2353 0,'0'0'76'0,"0"0"16"16,18 18 33-16,-18-18 30 0,-2 18 15 16,2-18-6-16,-4 27-5 0,4-27-17 0,-4 35-8 15,2-16-22-15,0 2-6 0,0 4-15 16,0 2-8-16,0-1-25 0,2 0-53 15,-2 1-64-15,2 2-79 0,0-3-103 16,0 2-180-16,-2 0-531 0,2-1-384 0</inkml:trace>
  <inkml:trace contextRef="#ctx0" brushRef="#br1" timeOffset="27399.48">9927 17809 2853 0,'0'0'-62'0,"0"0"23"0,0 0 5 15,0 0 18-15,0 0-15 0,0 0 6 16,0 0 9-16,0 0-18 0,0 0-15 0,0 0-28 16,0 0-37-16,0 0-59 0,0 0-144 15,-40 3-277-15,40-3 200 0</inkml:trace>
  <inkml:trace contextRef="#ctx0" brushRef="#br1" timeOffset="27760.57">9893 17738 1743 0,'0'0'-3'0,"-6"-17"24"0,6 17 27 15,0 0 48-15,-6-15 22 0,6 15 31 16,0 0 6-16,0 0-12 0,0 0-19 0,-8-13-4 16,8 13-9-16,0 0 3 0,0 0-5 15,0 0-9-15,0 0-7 0,-35 28-6 16,29-18-9-16,0 3-8 0,-1 2 0 15,1 2 6-15,-1 4 4 0,-1 1 8 0,2 0-3 16,0 3-1-16,0-1-6 0,-2 3 0 16,2 1-2-16,0 0-9 0,2 2 5 15,0 1-6-15,0-1-5 0,-1 4-3 0,1-1-1 16,2-5-11-16,0 3-2 0,-3-1-6 0,5-1-5 16,-2 1-1-16,0-3-4 0,0 0-2 15,0-1-1-15,2-4-4 0,2 3-1 0,2-1-3 16,1-5-10-16,3 3-20 0,3-3-32 15,3-1-31-15,2-1-41 0,2-2-41 16,4-1-58-16,1-3-63 0,-2-3-137 16,4-1-154-16,-1-3-345 0,-3-1-311 0</inkml:trace>
  <inkml:trace contextRef="#ctx0" brushRef="#br1" timeOffset="27977.1">10295 18276 2968 0,'0'0'98'0,"-12"-24"1"0,12 24-8 16,0 0-8-16,0 0 1 0,0 0-6 0,0 0-15 15,-8-13-13-15,8 13-40 0,0 0-62 16,0 0-70-16,0 0-65 0,0 0-90 15,18-11-629-15,-18 11-296 0</inkml:trace>
  <inkml:trace contextRef="#ctx0" brushRef="#br1" timeOffset="28121.04">10459 18220 2768 0,'0'0'58'16,"0"0"40"-16,0 0-10 0,0 0-8 15,0 0-7-15,0 0-8 0,28-1-13 16,-28 1-4-16,0 0-4 0,20-4-34 0,-20 4-43 15,22 0-45-15,-22 0-85 0,25-2-111 16,-6-1-593-16,-19 3-224 0</inkml:trace>
  <inkml:trace contextRef="#ctx0" brushRef="#br1" timeOffset="28263.62">10842 18201 2530 0,'0'0'-37'0,"21"0"28"0,-21 0 3 16,0 0-8-16,19-2 11 0,-19 2-8 15,0 0 17-15,23-2-9 0,-23 2-1 0,0 0-5 16,24 0-34-16,-24 0-49 0,18-2-88 16,-18 2-202-16,0 0-177 0,26-3 253 15</inkml:trace>
  <inkml:trace contextRef="#ctx0" brushRef="#br1" timeOffset="28401.46">11105 18201 1753 0,'0'0'155'16,"14"4"51"-16,-14-4 4 0,0 0-10 15,0 0 0-15,0 0-15 0,19 4-16 16,-19-4-20-16,0 0-23 0,0 0-44 16,0 0-77-16,19 0-100 0,-19 0-132 0,0 0-255 15,0 0-331-15,22-6-132 0</inkml:trace>
  <inkml:trace contextRef="#ctx0" brushRef="#br1" timeOffset="28653.57">11374 18016 2385 0,'0'0'-49'0,"14"-6"17"0,-14 6 13 16,0 0 38-16,0 0 2 0,0 0 30 0,25 29 17 15,-22-16 9-15,1 3 7 0,0 1 2 16,0 2 0-16,0 3-7 0,1 4-9 15,-2-2 0-15,-3-1-4 0,0 0-10 16,0-2-2-16,-6 4-7 0,0-3-23 0,-2 1-45 16,-3 1-59-16,-4-3-63 0,-4 0-87 15,-4-1-200-15,0 0-300 0,-7-5-1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6T11:57:10.2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2743 6681 835 0,'0'0'142'0,"0"0"-35"0,0 0-38 0,0 0-15 0,0 0 0 16,0 0 10-16,0 0 10 15,0 0 8-15,0 0 17 0,0 0 3 0,19-2 12 0,-19 2 11 16,0 0 7-16,0 0 2 0,0 0 9 15,0 0-3-15,0 0 2 0,0 0-6 16,0 0-13-16,0 0-15 0,0 0-12 0,0 0-13 16,0 0-7-16,0 0-13 0,0 0-5 15,0 0-10-15,0 0-3 0,0 0-4 0,0 0-8 16,0 0-1-16,-59 10-2 16,46-6-4-16,13-4-5 0,-23 6 0 0,10-3 0 15,13-3-5-15,-26 9-6 16,16-2 7-16,10-7-6 0,-22 10-2 0,22-10 0 0,-14 10 0 15,14-10-1-15,-8 12-1 0,8-12 5 0,-3 15-7 16,3-15 5-16,0 0-5 16,11 23 3-16,-11-23-5 0,10 15 5 0,-1-7-4 0,-9-8 0 15,17 17-2-15,-11-10 4 16,5 3-6-16,-11-10 3 0,19 18-1 0,-11-11-2 16,3 2 3-16,-1 1-3 15,1 0 0-15,0 0 4 0,-3-1-6 0,-8-9 4 0,18 15-4 16,-10-5 2-16,-8-10-2 0,10 14 3 15,-10-14-5-15,9 16 3 0,-9-16 4 16,6 15-2-16,-6-15 4 0,0 18 5 0,0-18 8 16,0 0 4-16,-9 19 4 0,9-19-1 15,-12 15-3-15,2-10 0 0,10-5 3 0,-26 12-7 16,13-9 1-16,-2 1-2 16,15-4-2-16,-27 6-1 0,27-6 0 0,-28 0-4 15,14 0-11-15,14 0-22 16,-32-3-36-16,17-1-34 0,0-2-72 0,-2 0-78 0,3-4-141 15,-4 1-566-15,6-5-380 0</inkml:trace>
  <inkml:trace contextRef="#ctx0" brushRef="#br0" timeOffset="769.99">2874 6387 2714 0,'9'-10'-142'0,"-9"10"31"0,0 0 20 0,0 0 12 16,0 0 13-16,0 0 13 15,8-12 4-15,-8 12 8 0,0 0 14 0,0 0-3 0,0 0 4 16,0 0-1-16,0 0 13 16,0 0 4-16,0 0 7 0,0 0 8 0,0 0 22 15,0 0-3-15,0 0 11 16,0 0 2-16,0 0-1 0,0 41-3 0,0-41-6 0,-2 19-4 15,2-19 8-15,0 24-6 0,0-24-3 0,-2 21-7 16,2-21-2-16,-2 19 7 16,2-19-11-16,0 17 0 0,0-17 3 0,0 0-4 0,0 21 4 15,0-21 5-15,0 0 1 16,0 0 7-16,0 18-3 0,0-18 3 0,0 0-10 16,0 0 0-16,0 0-2 15,0 0-4-15,0 0 5 0,0 0-5 0,0 0 3 0,23-39 1 16,-23 39 2-16,9-17-11 0,-9 17 4 0,10-15-4 15,-4 5 11-15,-6 10-9 16,13-19 4-16,-13 19 5 0,11-16 13 0,-11 16 15 16,8-9 1-16,-8 9-2 0,9-11 4 15,-9 11-2-15,0 0 5 0,0 0 3 0,0 0 2 16,0 0-3-16,0 0-1 16,0 0-5-16,0 0-2 0,21 25-6 0,-21-25-1 15,4 17-9-15,-4-17 1 0,9 21-7 16,-7-10-1-16,-2-11-18 0,8 25-49 0,-2-12-48 15,-2 1-53-15,3 1-44 0,0-4-82 0,-1 5-544 16,-2-4-144-16</inkml:trace>
  <inkml:trace contextRef="#ctx0" brushRef="#br0" timeOffset="1309.65">3380 6459 2400 0,'-2'-20'-82'15,"2"20"14"-15,0 0 9 0,0 0 21 16,-2-18 17-16,2 18 31 0,0 0 2 0,0 0 9 0,0 0-5 0,0 0 15 15,0 0 15-15,0 0 4 16,0 0 0-16,0 0 11 0,0 0 6 0,0 0 6 16,0 0 0-16,0 0-1 0,32 42 1 15,-26-30-1-15,2 3-5 0,2 3-1 0,2 1-7 16,-2 2 0-16,3 0-1 16,-3-1-2-16,3 5 3 0,2 0-2 0,-3 3-5 15,4-2 2-15,-4 1-7 0,-2-5 0 16,4 1-4-16,-4 0-4 0,1-2-3 0,-1-2-5 15,0 0-3-15,0 1-4 0,-2-6 2 16,-2 0-7-16,2 0-6 0,-2-4-21 16,-6-10-22-16,12 19-34 0,-8-11-41 0,-4-8-41 0,10 11-58 15,-6-9-93-15,-4-2-598 16,0 0-277-16</inkml:trace>
  <inkml:trace contextRef="#ctx0" brushRef="#br0" timeOffset="1689.85">3818 6567 2627 0,'0'0'-127'0,"4"-17"6"0,-4 17-2 16,4-15 18 0,-4 15 23-16,0 0 23 0,4-17 23 0,-4 17 13 0,0 0 10 15,0 0 2-15,0 0 32 16,0 0 21-16,0 0 20 0,0 0 22 0,0 0-6 0,0 0-5 15,0 0-1-15,0 0-9 0,-20 43-1 0,14-25-2 16,-1-1-2-16,1 4 6 16,-1 0 6-16,-1 4 7 0,-1 1 8 0,-1 3 7 15,0 1-2-15,-2 0 1 0,2 1-6 16,-2 2-5-16,1-3-6 0,0 0-2 16,1 1-7-16,-3-3-7 0,5-1-4 15,-1-2-2-15,-2 0-8 0,3 1-2 0,0-3-5 16,1 0-2-16,-2-2-5 0,3-1-1 0,0-2-6 0,0 1 1 15,-1-4-7-15,5 0-2 16,-2-1-8-16,4-14-11 0,-8 22-31 0,8-22-33 16,-5 20-42-16,5-20-35 15,-4 15-33-15,4-15-36 0,0 0-70 0,0 0-619 0,2 17-292 16</inkml:trace>
  <inkml:trace contextRef="#ctx0" brushRef="#br0" timeOffset="2069.79">3992 6625 2562 0,'0'0'-130'0,"0"0"25"0,0 0 12 0,0 0 13 16,0 0 14-16,0 0 20 0,0 0 16 16,0 0 30-16,-41 36 3 0,33-23 8 0,0 2 1 15,2 0 8-15,-3 6-1 16,0-2 5-16,1 2 17 0,2 0-10 0,1-2 1 15,1 0-8-15,0 2 12 0,2-2-5 0,0 3-6 0,2-4-5 16,0 3 9-16,2-2-14 16,0-2-16-16,2 3-21 0,0-5-22 0,1 0-24 15,-1-1-20-15,0-1-44 16,2-4-68-16,-6-9-385 0,9 17 218 0</inkml:trace>
  <inkml:trace contextRef="#ctx0" brushRef="#br0" timeOffset="2454.91">4244 6704 1629 0,'0'0'-42'0,"0"0"10"15,0 0 12-15,0 0 13 16,0 0 17-16,0 0 15 0,0 0 7 0,0 0 10 15,0 0 1-15,0 0 0 0,0 0 2 0,0 0-3 16,-57 18 6-16,48-12-1 0,9-6 1 16,-15 10-14-16,15-10 1 0,-12 12-2 0,12-12-8 15,-8 13 1-15,8-13-7 16,-6 11 1-16,6-11-12 0,0 0-7 0,0 0 6 16,12 33-6-16,-12-33 6 15,12 20-6-15,-4-12 12 0,1 4 1 0,0 1 20 0,-1 1 3 16,-2-1 3-16,3-1 3 0,-3 1-14 0,0 2 5 15,-4-1 4-15,-2-14 12 16,5 22 5-16,-5-22 9 0,-3 25-3 0,3-25 0 0,-10 22-1 16,4-12-12-16,-3 2-7 15,9-12-2-15,-14 18-21 0,5-11-48 0,9-7-54 16,-13 11-71-16,13-11-91 16,-10 6-511-16,10-6-42 0</inkml:trace>
  <inkml:trace contextRef="#ctx0" brushRef="#br0" timeOffset="2669.79">4542 6710 2338 0,'0'0'-2'0,"15"5"1"15,-15-5 2-15,12 14-4 0,-5-5 17 0,-7-9-2 0,11 25 2 16,-9-10 10-16,-2 3 1 0,0-1-4 0,0-17-3 15,-6 37 2-15,1-20-1 16,-2 3-1-16,-1-3-9 0,-2 3-40 0,2-1-77 16,-4-6-104-16,2 0-213 0,-7 1-135 15,0-4 247-15</inkml:trace>
  <inkml:trace contextRef="#ctx0" brushRef="#br0" timeOffset="4379.93">2701 3517 625 0,'12'-15'217'0,"-12"15"-78"0,8-17-31 16,-1 10-34-16,-7 7-28 0,11-16 4 0,-11 16 6 15,10-21-1-15,-4 10 17 16,-6 11 14-16,11-20 11 0,-7 11 14 0,-4 9 15 0,11-22 2 16,-4 11 0-1,-7 11-6-15,10-25-9 0,-4 14-17 0,0-2-9 0,-2-3-14 16,4 4-11-16,-2-4-4 0,0 0-12 0,-2-1-4 15,0 0 2-15,2 0-11 0,-1-2-5 16,-1 0-9-16,-2-2 6 0,3 4 4 0,-3-2-1 16,0 0 0-16,0 2-6 15,0-1 3-15,-2 18-1 0,2-32 7 0,-2 19-6 16,0 13-8-16,0-25-1 0,0 25 0 16,-4-19 0-16,4 19-2 0,0-19-4 0,0 19-4 15,0 0 0-15,-2-21-5 16,2 21-2-16,0 0 4 0,0 0 14 0,0 0-14 15,0 0 1-15,0 0 6 0,0 0-2 0,0 0-2 0,-28 49 3 16,24-31-3-16,-2 5 2 16,2-1-4-16,0 3 0 0,-4 2 2 15,4 2 1-15,-2-1-3 0,2 0 1 16,0 1 0-16,0 1-1 0,-3-1 2 0,3 0-1 0,-5 3 0 16,5-5 5-16,-4 0-4 15,1-1 0-15,1-1 4 0,0-2-2 0,0-1 0 16,-4-1 7-16,4-3-4 0,0-3 3 0,0 0 2 15,0-2 2-15,-1-1 9 16,7-12 3-16,-11 21 0 0,11-21 2 0,-12 9-2 0,12-9-6 16,0 0 0-16,-17 3-1 15,17-3-4-15,0 0-3 0,0 0 0 0,0 0-6 16,-19-26-2-16,19 26-3 16,-3-14-1-16,3 14-4 0,0 0-2 0,5-26 1 0,-5 26-4 15,9-15-5 1,-9 15 4-16,12-13-1 0,-12 13 0 0,17-12 0 0,-17 12 2 15,19-7 4-15,-19 7-1 0,23-4 3 0,-23 4 4 16,28 4 0-16,-13 2-1 0,0-1 2 16,0 5-1-16,-1 0-2 0,4 1 4 0,-2 2 0 15,1-1-2-15,0-1 1 16,2 1 4-16,-2-1 0 0,2 1 5 0,-4-3 6 16,2-3 6-16,0 1-4 15,2-3-1-15,0 2-2 0,-3-4-5 0,6 0-20 0,-3-4-23 16,-19 2-46-16,40-6-63 0,-16 0-91 0,-8 0-139 15,6-3-583-15,-8 2-375 16</inkml:trace>
  <inkml:trace contextRef="#ctx0" brushRef="#br0" timeOffset="4904.91">3295 3271 2664 0,'0'0'-194'0,"0"0"29"0,0 0 29 0,0 0 25 16,0 0 27-16,0 0 16 16,0 0 20-16,0 0 22 0,0 0 21 0,0 0 31 15,0 0 26-15,0 0 15 0,0 0 7 16,0 0 6-16,6 28-1 0,-6-28-6 0,-12 25 2 16,4-10-6-16,3 1-3 15,-1-1 0-15,2 2-6 0,0-2-3 0,-1 3-4 16,5-1-5-16,-2-1 18 0,2-16-12 0,5 35-27 0,-1-20-20 15,4 0-55-15,1 1-52 16,1-3-67-16,0-1-103 0,4-1-461 0,-4-2-1 16</inkml:trace>
  <inkml:trace contextRef="#ctx0" brushRef="#br0" timeOffset="5470.02">3604 3338 2151 0,'0'0'-55'0,"0"-15"8"0,0 15-3 16,0 0 10-16,0 0 10 0,0 0 2 0,0 0 9 0,0 0 3 16,0 0-1-16,0 0 11 15,0 0 4-15,0 0 7 0,0 0 7 0,0 0 4 16,6 52-5-16,-6-52 5 0,12 12 0 0,-12-12-1 15,12 11-7-15,-12-11 6 16,14 8-14-16,-14-8 8 0,16 2-1 0,-16-2-2 0,0 0 6 16,0 0 7-16,29-10-1 15,-29 10 24-15,13-11 27 0,-13 11 14 0,11-13 11 16,-11 13 20-16,8-15 9 16,-8 15 7-16,6-18 9 0,-6 18 2 0,6-13-7 0,-6 13-10 15,8-13-8 1,-8 13-9-16,0 0-9 0,4-13-15 0,-4 13-12 0,0 0-15 15,0 0-1-15,0 0-11 0,0 0 5 0,0 0-11 16,0 0 1-16,0 0-5 16,0 0-5-16,0 0-5 0,4 47 0 0,-4-47 0 0,0 29-3 15,0-10-2-15,0-2-2 16,-2 2-2-16,2 0-1 0,0 0-2 0,-2 2 1 16,2-2 18-16,0 0-3 15,0-2-6-15,-2 1 3 0,2-18-5 0,-2 32-2 0,-2-19 1 16,4-13-1-16,-4 23 4 0,2-12 3 0,2-11 10 15,-8 19 4-15,2-9 8 16,6-10 13-16,-13 14 2 0,13-14 5 0,-15 8-25 16,15-8-3-16,0 0-3 0,-21 0-3 15,21 0-6-15,0 0-6 0,-19-17-17 0,19 17-30 16,-9-16-36-16,9 16-45 16,-6-25-60-16,6 13-65 0,2-3-79 0,0 0-166 15,0-2-136-15,5 2-269 0,2-1-251 16</inkml:trace>
  <inkml:trace contextRef="#ctx0" brushRef="#br0" timeOffset="5739.82">3975 3208 2559 0,'0'0'-107'0,"0"0"23"0,0 0 29 0,0 0 18 15,0 0 17-15,0 0 21 16,0 0 18-16,-28 49 36 0,20-37-4 0,2 3-4 16,-1-1 3-16,1 1 3 15,1 0 5-15,-1-2-8 0,2 3 5 0,2 1-13 0,2-17 12 16,-2 28-10-16,2-28-4 16,4 25-4-16,0-13-12 0,2-2-31 0,-6-10-43 15,18 18-66-15,-6-12-71 16,-2-1-137-16,6-1-382 0,-2-2 39 0</inkml:trace>
  <inkml:trace contextRef="#ctx0" brushRef="#br0" timeOffset="5934.82">4087 3385 2223 0,'0'0'128'0,"-9"-13"-3"15,9 13-14-15,0 0-25 0,0 0-7 0,-6-13-6 16,6 13-9-16,0 0-9 0,0 0-7 0,0 0-3 0,17-18-7 15,-17 18-8-15,19-7-3 16,-19 7 5-16,25-6-35 0,-11 5-29 0,-14 1-47 16,31-4-49-16,-16 1-46 15,-15 3-54-15,25-3-108 0,-14 1-350 0,-11 2 66 16</inkml:trace>
  <inkml:trace contextRef="#ctx0" brushRef="#br0" timeOffset="6119.85">4256 3310 1943 0,'-53'5'-22'0,"53"-5"23"15,0 0 2-15,-21 5 9 0,21-5 2 0,0 0 7 0,-17 8 6 16,17-8 16-16,0 0 25 16,-10 13 3-16,10-13 13 0,-4 14 7 15,4-14-1-15,-2 19-7 0,2-19-4 16,0 21-17-16,0-21 0 0,2 22-7 0,-2-22-4 0,2 25-5 16,0-14-9-16,-2-11-19 15,4 22-43-15,-4-22-50 0,4 20-46 16,-4-20-53-16,6 18-94 0,-1-13-445 0,-3 4 28 0</inkml:trace>
  <inkml:trace contextRef="#ctx0" brushRef="#br0" timeOffset="6350.06">4353 3281 2156 0,'12'-12'63'0,"-12"12"-6"16,8-7-22-16,-8 7-21 0,0 0 2 0,14-9-6 15,-14 9 7-15,0 0-1 0,0 0 12 0,24 16 4 16,-24-16-17-16,11 19 4 0,-5-8 5 16,-2 3 6-16,0 0 6 0,0 0 7 0,-2 4-5 15,-2-2-4-15,2 2 3 16,-2-18-9-16,0 32 1 0,-2-15-10 0,-2 1-6 16,2-3-29-16,2-15-54 15,-4 28-44-15,2-16-61 0,2-12-128 0,-4 19-369 0,0-12 91 16</inkml:trace>
  <inkml:trace contextRef="#ctx0" brushRef="#br0" timeOffset="6789.97">4724 3102 1942 0,'9'-11'-50'0,"-9"11"6"0,0 0 11 16,0 0 14-16,0 0 5 0,0 0 18 0,0 0-4 16,0 0 0-16,12 43 5 15,-10-28 4-15,0 1 18 0,2 1-5 0,-1 3 17 0,0-1 32 16,1 2-7-16,-2 0 17 16,2 4-1-16,-2 0 1 0,0 0-2 0,2 0-6 15,-4-1 22-15,2-3-13 16,0 0-6-16,-2 2-10 0,0-2-5 0,0-3-9 0,-2 2 1 15,0-3-10-15,0 1-5 0,0-1-22 0,0-1-49 16,2-16-49-16,-4 31-73 16,2-20-90-16,2-11-526 0,-2 18-64 0</inkml:trace>
  <inkml:trace contextRef="#ctx0" brushRef="#br0" timeOffset="7049.94">5070 3515 2264 0,'0'0'-28'0,"0"0"7"0,0 0 9 0,0 0-8 15,0 0 15-15,0 0 14 16,14-6-2-16,-14 6-4 0,0 0 11 0,0 0-5 15,26-2-6-15,-26 2 8 0,21-2-8 0,-21 2 10 0,25 0-13 16,-25 0 3-16,29-2-25 16,-13 2-28-16,-16 0-40 0,29 0-69 15,-14-1-144-15,-2 1-221 0,-13 0 297 16</inkml:trace>
  <inkml:trace contextRef="#ctx0" brushRef="#br0" timeOffset="7235.39">5090 3446 1657 0,'-18'-2'129'0,"18"2"-4"0,0 0-30 16,0 0-17-16,0 0-4 0,0 0-9 15,0 0-9-15,0 0-2 0,0 0-5 0,0 0-9 16,0 0-1-16,0 0-12 16,59-15-6-16,-41 15-30 0,4-2-36 0,-3 0-39 0,4 0-54 15,-2-1-88-15,1 0-409 16,-2 0 141-16</inkml:trace>
  <inkml:trace contextRef="#ctx0" brushRef="#br0" timeOffset="7639.92">5589 3001 1943 0,'0'0'16'0,"0"0"4"16,0 0 10-16,0-23 7 0,0 23 21 0,0 0 10 15,0 0-3-15,0 0 0 16,6-18-13-16,-6 18-3 0,0 0 20 0,0 0 6 0,0 0 8 15,0 0 10-15,0 0 1 0,0 0-6 0,22 35-10 16,-15-22 0-16,1 2-7 16,-1 3 1-16,1 3-7 0,1 1-1 0,-1 1-2 15,2 0 2-15,2 2-3 0,-4-1-3 16,2-1 0-16,1 2-5 0,0 0-3 0,-3-2-3 16,3 1-8-16,-3 0-4 15,2-4-1-15,-1 2-5 0,0-3-16 0,-3-5-24 16,0 2-36-16,-2-5-48 0,2 1-36 0,-6-12-57 0,9 16-57 15,-9-16-144-15,9 10-475 16,-9-10-224-16</inkml:trace>
  <inkml:trace contextRef="#ctx0" brushRef="#br0" timeOffset="7950.19">5954 3153 2691 0,'0'0'-30'0,"7"-14"-7"15,-7 14 22-15,0 0-20 0,8-16 8 0,-8 16 21 0,0 0 1 0,0 0 1 16,4-12 1-16,-4 12 1 16,0 0 19-16,0 0 14 0,0 0 9 0,0 0-3 15,0 0 9-15,-19 54 4 16,15-40 2-16,-3 2-1 0,3 3-4 0,-2 1-7 0,-1 2-5 16,1 0 1-16,0 2-2 15,0-2 8-15,0 1 3 0,-2 0 3 0,2-2 1 16,0 2-3-16,0-3 2 0,2 3-8 0,-3-3 2 15,3-1-6-15,-1 0-4 0,-1 2-25 16,0 0-3-16,2 0 1 0,-1-2-5 0,1-2-8 16,2 0-23-16,-2-2-27 15,4-15-27-15,-4 27-36 0,4-13-25 0,0-14-31 16,-4 18-51-16,4-18-117 0,-2 12-371 16,2-12 22-16</inkml:trace>
  <inkml:trace contextRef="#ctx0" brushRef="#br0" timeOffset="8279.62">6229 3197 2038 0,'0'0'-76'0,"0"0"17"0,0 0 18 0,0 0 25 16,0 0 15-16,0 0 20 15,0 0 26-15,0 0 17 0,0 0 5 0,0 0 10 16,-28 47 8-16,20-32 5 16,0 1-6-16,2 0 0 0,-1-2-3 0,1 4 20 0,-1-3-9 15,1 4-7-15,2-2-8 16,2 0-9-16,0 0-4 0,-1-2-8 15,3-15-10-15,3 29-24 0,-3-29-32 0,2 25-47 0,2-14-47 16,-4-11-56-16,8 19-75 16,-4-9-143-16,1-3-315 0,-5-7 58 0</inkml:trace>
  <inkml:trace contextRef="#ctx0" brushRef="#br0" timeOffset="8649.94">6443 3267 1937 0,'0'0'-89'15,"0"0"23"-15,2-15 14 0,-2 15 17 0,0 0 19 16,0 0 12-16,0 0 6 16,0 0 10-16,0 0 11 0,-36 1 5 0,36-1 1 15,0 0-2-15,0 0 7 16,-26 16-10-16,26-16 7 0,-12 12-2 0,12-12-1 0,-6 11-16 15,6-11 0-15,-2 15-4 0,2-15-7 16,0 0-5-16,8 27-13 0,-2-15-10 16,3-3-5-16,-9-9-2 0,15 23 0 0,-5-10 4 15,-2-2 4-15,1 2 10 0,0-1 12 16,-1 2 11-16,-2-3 9 0,1 0 6 0,-1 1 2 16,-6-12 25-16,6 20 6 15,-6-20 6-15,0 16-4 0,0-16 4 0,0 0 6 16,-8 23-17-16,8-23-8 0,-13 9-9 0,13-9-37 0,-16 10-31 15,16-10-37-15,-18 4-55 16,18-4-71-16,0 0-395 0,-22-4 205 0</inkml:trace>
  <inkml:trace contextRef="#ctx0" brushRef="#br0" timeOffset="8920.04">6661 3212 1804 0,'0'0'31'0,"0"0"1"0,27 5-1 0,-27-5 33 16,9 10 10-16,-9-10 19 15,9 14 7-15,-9-14 4 0,6 18-14 0,-2-2-1 16,0-3-15-16,0 2-2 0,-2 2-9 0,0 1-3 15,1 1-11-15,-3-2-1 16,0 2-8-16,-3 0-23 0,1-1-63 0,-2 5-56 0,-2 1-76 16,-2-3-147-16,-5 1-390 15,0-1 24-15</inkml:trace>
  <inkml:trace contextRef="#ctx0" brushRef="#br0" timeOffset="25090.03">7067 6978 1867 0,'0'0'136'0,"0"0"25"0,0 0-24 15,0 0-58-15,17 6-59 16,-17-6-41-16,0 0-37 0,0 0-43 0,0 0-53 16,0 0-121-16,20-7-297 15,-20 7 231-15</inkml:trace>
  <inkml:trace contextRef="#ctx0" brushRef="#br0" timeOffset="25359.88">7540 6983 1499 0,'0'0'66'0,"0"0"-9"16,0 0-34-16,16 3-46 15,-16-3-41-15,0 0-34 0,9 0-68 0,-9 0-255 16,0 0 132-16</inkml:trace>
  <inkml:trace contextRef="#ctx0" brushRef="#br0" timeOffset="36629.72">4999 6902 522 0,'0'0'138'0,"0"0"-22"0,0 0-5 0,0 0-15 16,0 0-13-16,0 0-3 16,0 0-1-16,0 0 9 0,0 0-2 0,0 0 18 15,0 0 10-15,0 0 9 0,0 0 8 16,0 0 5-16,0 0-4 0,0 0-1 0,0 0-5 15,0 0-8-15,0 0-6 0,0 0-6 0,0 0-8 16,0 0-4-16,0 0-2 0,0 0-11 16,0 0-5-16,26-1-7 0,-26 1-9 0,0 0-9 15,29 3 2-15,-15-1-8 16,-14-2-3-16,24 4-5 0,-9-4-3 0,-15 0-1 16,32 4-4-16,-17-2-5 0,0 0-2 15,-15-2-13-15,28 1-22 0,-28-1-27 0,22 3-42 16,-22-3-41-16,19 2-47 0,-19-2-49 15,0 0-89-15,24 0-530 0,-24 0-172 16</inkml:trace>
  <inkml:trace contextRef="#ctx0" brushRef="#br0" timeOffset="36949.57">5183 6822 2429 0,'0'0'-82'0,"0"0"8"0,0 0 7 0,2-21 6 16,-2 21 11-16,0 0 18 16,0 0 27-16,0 0 8 0,0 0 18 0,0 0-4 0,0 0 10 15,0 0 11-15,0 0-2 16,0 0 32-16,0 0 20 0,0 0 8 16,0 0-3-16,0 0-1 0,0 0 0 15,0 0-1-15,0 0-2 0,0 0-2 0,-14 46-4 16,14-46-5-16,0 21 2 0,0-21-7 0,-2 25-1 0,2-12-14 15,0-13 1-15,0 27-9 16,0-27-7-16,0 26-3 0,0-12-5 0,0-14-2 16,0 26-12-16,2-14-17 0,-2-12-35 15,0 23-39-15,0-23-43 0,2 23-45 0,-2-23-47 16,0 18-80-16,0-18-588 16,4 17-239-16</inkml:trace>
  <inkml:trace contextRef="#ctx0" brushRef="#br0" timeOffset="37469.58">5607 6765 2670 0,'8'-14'-12'16,"-8"14"15"-16,7-9 0 0,-7 9 6 0,0 0-2 15,0 0 6-15,6-14 5 0,-6 14-12 16,0 0 1-16,0 0 4 0,0 0 7 0,0 0 4 16,0 0 17-16,0 0 10 15,-33-3 14-15,33 3 1 0,0 0 0 0,-28 13-1 0,15-5-4 16,13-8 2-16,-19 17-12 16,10-6-3-16,1 1-7 0,0-1-2 0,8-11-2 15,-11 25-4-15,6-12-2 16,5-13-4-16,-2 22 1 0,2-22-2 0,7 21-5 0,-7-21-3 15,9 18-2-15,-5-10-6 0,-4-8-6 0,12 12 0 16,-12-12-6-16,15 9-1 16,-15-9-6-16,0 0-3 0,19 2-4 0,-19-2-7 15,0 0-1-15,21-15-1 0,-21 15 7 16,13-19 13-16,-6 9 5 0,-1-1 11 16,-6 11-7-16,10-18 10 0,-10 18 11 15,9-16 10-15,-9 16 5 0,8-14 2 0,-8 14 2 16,4-11-3-16,-4 11-3 0,0 0-4 0,9-13-2 0,-9 13 3 15,0 0 0-15,0 0 14 16,0 0 5-16,0 0 2 0,0 0-4 0,0 0-4 16,15 31-7-16,-15-31-4 15,4 22 0-15,-4-22-5 0,2 25-2 0,0-10-6 0,0 1-19 16,-2-16-36-16,2 26-57 16,2-11-70-16,-4-15-60 0,2 23-76 0,-2-23-173 15,3 17-455-15,-3-8-329 0</inkml:trace>
  <inkml:trace contextRef="#ctx0" brushRef="#br0" timeOffset="37909.87">5751 7015 2742 0,'0'0'-100'0,"0"0"14"15,0 0 3-15,0 0 6 0,0 0 11 0,0 0 9 16,0 0 10-16,24 3 13 0,-24-3 18 0,0 0 31 15,0 18 17-15,0-18 9 0,0 0 19 16,-3 24 13-16,3-24 5 0,-2 19-5 0,2-19-1 16,-5 21 4-16,5-21 0 15,-2 22-9-15,2-22-2 0,-2 19-7 0,2-19-7 0,-2 15-7 16,2-15 3-16,0 0-4 16,-2 21 5-16,2-21 13 0,0 0-4 0,0 0-2 15,0 0-17-15,0 0-6 16,0 0-14-16,0 0-3 0,0 0-2 0,0 0-2 0,0 0-2 15,0 0 4-15,0 0 0 0,0 0 4 0,34-36 0 16,-34 36 3-16,6-10 6 16,-6 10 1-16,0 0 2 0,11-12-1 0,-11 12-1 0,0 0 2 15,0 0 2-15,9-9 3 16,-9 9 3-16,0 0-1 0,0 0-3 16,0 0 5-16,0 0-8 0,0 0 4 15,0 0-4-15,23 19 2 0,-23-19-4 0,4 13-3 0,-4-13-2 16,6 15-4-16,-6-15-1 0,9 17-12 0,-9-17-33 15,9 14-48-15,-9-14-73 16,6 14-54-16,-2-10-82 0,-4-4-172 0,8 7-457 16,-8-7-308-16</inkml:trace>
  <inkml:trace contextRef="#ctx0" brushRef="#br0" timeOffset="38119.62">6066 7179 2756 0,'26'0'-82'0,"-26"0"10"0,0 0 2 0,0 0 11 0,20 2 0 15,-20-2 13-15,0 0 8 16,28 2 3-16,-28-2 5 0,21 3 5 0,-21-3 2 16,24 2 1-16,-24-2 3 15,23 2-10-15,-23-2-3 0,25 2-33 0,-12-2-34 16,-2 0-76-16,-11 0-156 0,21-4-137 0,-11 2 369 15</inkml:trace>
  <inkml:trace contextRef="#ctx0" brushRef="#br0" timeOffset="38359.49">6344 7131 1472 0,'0'0'168'0,"0"0"9"16,0 0-23-16,0 0-18 0,0 0-15 0,0 0-8 0,0 0 10 15,0 0-6-15,0 0 7 0,10 30-9 0,-10-30 3 16,4 13-2-16,-4-13 5 16,3 18 3-16,-3-18-5 0,6 21-15 0,-6-21-9 15,4 19-14-15,-4-19-7 0,2 22-8 16,2-13-5-16,-4-9-17 0,4 20-22 16,-4-20-42-16,2 17-37 0,-2-17-51 15,5 15-59-15,-5-15-62 0,0 0-122 0,7 17-568 16,-7-17-317-16</inkml:trace>
  <inkml:trace contextRef="#ctx0" brushRef="#br0" timeOffset="39179.89">6916 6582 2720 0,'14'-9'-87'0,"-14"9"19"15,0 0 14-15,0 0 19 16,12-10 17-16,-12 10 21 0,0 0-9 0,0 0 18 16,0 0 17-16,0 0 4 0,0 0-2 15,0 0 3-15,0 0 9 0,0 0 0 0,0 0 1 16,0 0 3-16,0 0 7 0,0 0-3 0,0 0 2 15,0 0 3-15,0 0-3 16,-46-4-5-16,46 4-4 0,0 0-6 0,-30 8-2 0,30-8-6 16,-17 3 1-16,17-3-5 15,-14 7-4-15,14-7-3 0,0 0 0 0,-20 7-6 16,20-7 1-16,0 0 0 16,-10 9 4-16,10-9-9 0,0 0-4 0,0 0 1 15,0 0-2-15,0 0-6 0,14 27-2 16,-14-27 2-16,16 12-1 0,-16-12 0 0,14 11 3 15,-3-3-1-15,0 0 0 0,-1 0-3 0,3-1 0 0,-3 2 0 16,2 1 1 0,-2 1-1-16,0-1 0 0,-2-1-1 0,1 3 2 0,0-3-8 15,-1 1 3-15,-8-10-1 16,11 16 2-16,-5-6 2 0,-6-10 11 0,4 16 12 0,-4-16 10 16,0 0 11-16,-2 21 7 15,2-21 4-15,-10 14 9 0,10-14 0 16,-15 8 0-16,15-8-2 0,-20 11-1 0,10-7-5 0,10-4-7 15,-24 6-1-15,24-6-4 0,-20 7-6 16,7-6-5-16,13-1-19 0,-23 0-22 0,23 0-44 16,-21-5-51-16,21 5-59 15,-20-12-47-15,12 5-61 0,0-5-139 0,1 0-450 16,1-1-217-16</inkml:trace>
  <inkml:trace contextRef="#ctx0" brushRef="#br0" timeOffset="39660.06">7072 6225 2488 0,'0'0'-100'0,"0"0"22"0,0 0 5 15,0 0 8-15,0 0 16 0,0 0 16 16,0 0 6-16,0 0 16 0,0 0 8 0,0 0 3 16,0 0 16-16,10 34-2 15,-10-34 3-15,0 0 8 0,0 0-7 0,-6 24-3 16,6-24 6-16,0 0-7 0,0 0 3 16,-2 21-8-16,2-21 4 0,0 0-1 0,0 0 4 15,-4 15 2-15,4-15-1 16,0 0-3-16,0 0-8 0,0 0-7 0,0 0-8 15,0 0-7-15,0 0 5 0,0 0 2 0,0 0-6 0,0 0 16 16,0 0-13 0,27-36-1-16,-27 36 6 0,11-13 10 0,-11 13 4 0,8-10 20 15,-8 10-4-15,0 0 6 16,12-15 7-16,-12 15-7 0,0 0 4 0,0 0 7 0,14-7 26 16,-14 7 12-16,0 0-1 15,0 0-4-15,0 0-4 0,0 0-10 0,16 21-1 16,-16-21-11-16,0 0-1 0,5 24-8 0,-5-24-6 15,4 17-28-15,-4-17-43 0,4 19-53 16,0-11-51-16,-2 2-64 0,-2-10-152 0,5 13-347 16,-5-13 37-16</inkml:trace>
  <inkml:trace contextRef="#ctx0" brushRef="#br0" timeOffset="39859.58">7313 6335 2136 0,'0'0'-2'16,"0"0"-4"-16,19-10 3 0,-19 10-8 0,0 0 3 15,0 0 5-15,24 0-7 0,-24 0 1 16,0 0 4-16,27 6 0 0,-27-6 7 16,23 4-5-16,-10-1-4 0,-13-3-12 15,28 2-25-15,-14 0-34 0,1 0-55 0,-15-2-122 16,26-2-241-16,-16 2 333 0</inkml:trace>
  <inkml:trace contextRef="#ctx0" brushRef="#br0" timeOffset="40069.81">7601 6263 1645 0,'0'0'144'15,"0"0"-6"-15,0 0-19 0,0 0-15 0,2-22-18 0,-2 22 17 16,0 0 5-16,0 0 1 0,0 0-10 15,0 0-3-15,0 0-8 0,0 0-8 0,8 48-7 16,-8-48-11-16,2 25-6 16,0-8-5-16,0 0-6 0,1-2-13 0,-3 2-54 15,3 2-68-15,1 0-60 0,-4-3-94 16,4 1-200-16,-4 0-272 0,2-4 22 0</inkml:trace>
  <inkml:trace contextRef="#ctx0" brushRef="#br0" timeOffset="40879.62">7918 6651 2183 0,'2'-19'1'0,"-2"19"6"16,0 0 14-16,0 0 12 0,4-18-8 0,-4 18 10 15,0 0 7-15,0 0 5 0,8-11 2 16,-8 11 14-16,0 0 22 0,0 0 22 0,0 0 11 15,0 0 7-15,0 0-1 0,0 0-3 0,0 0-5 16,0 0 0-16,20 43-8 16,-16-30-10-16,3 2-6 0,2 6-7 0,-1-1-8 0,2 3-6 15,1 2-10-15,-1-6-6 16,4 4-5-16,-4-1-4 0,0 1-7 0,1-5-7 16,-2 1-12-16,-1-4-15 15,0-1-22-15,1-1-31 0,-3-1-30 0,-6-12-33 0,11 18-38 16,-7-9-56-16,1-7-56 0,-5-2-137 0,0 0-508 15,0 0-300-15</inkml:trace>
  <inkml:trace contextRef="#ctx0" brushRef="#br0" timeOffset="41159.69">8202 6763 2906 0,'0'0'52'0,"7"-17"-6"0,-7 17-9 15,0 0-5-15,6-15-5 16,-6 15-9-16,0 0-7 0,6-13 2 0,-6 13-2 15,0 0-4-15,0 0 2 0,0 0 13 0,0 0 3 16,0 0 12-16,0 0 11 0,-19 39 2 16,11-22-1-16,1 1 1 0,-1 5-11 0,-1 1 4 15,-1 1-5-15,0 7-2 16,-4-3-3-16,4 3-1 0,-3 1 1 0,2-1-1 16,-1 1-4-16,-1-1-2 15,3 0-2-15,-3-1 0 0,2 0-5 0,1-1-3 0,2 0-2 16,-1-4 2-16,0 0-3 0,1-4-4 0,-1 0-22 15,5-5-31-15,-2-1-42 16,2-1-47-16,0-3-52 0,-1-2-42 0,5-10-112 0,-4 16-544 16,4-16-254-16</inkml:trace>
  <inkml:trace contextRef="#ctx0" brushRef="#br0" timeOffset="41469.83">8435 6793 2593 0,'0'0'-91'15,"0"0"33"-15,0 0 20 0,0 0 11 0,0 0 13 0,0 0 5 16,0 0 4-16,0 0 13 0,0 0 12 0,0 0 4 15,-26 46 8-15,18-28 3 16,0-1 4-16,-1 4 11 0,1 0 6 0,2 1 2 0,-4-1 4 16,4 3-12-16,-2-1 1 15,2-1-6-15,2 1-4 0,-3 0-4 0,5-4-8 16,0 2-21-16,2-1-41 16,0-4-34-16,0-16-36 0,4 31-35 0,1-19-51 0,-5-12-119 15,4 20-371-15,0-15 78 16</inkml:trace>
  <inkml:trace contextRef="#ctx0" brushRef="#br0" timeOffset="41809.55">8623 6883 2061 0,'0'0'43'15,"2"-15"1"-15,-2 15-6 0,0 0-10 0,0 0-8 0,-4-23 2 16,4 23 13-16,0 0-15 0,-12-10 13 0,12 10-12 15,0 0 11-15,-19 0 3 16,19 0-6-16,0 0 12 0,0 0-4 0,-26 10 2 0,26-10-9 16,-8 12-1-16,8-12-5 15,-6 15 3-15,6-15-7 0,-2 21-8 0,2-21-8 16,2 23-5-16,0-8 5 16,2 2-10-16,0-2 8 0,2 3-5 0,-4 0 7 0,4-2-1 15,-1 1 3-15,-3 1-3 16,2-4 3-16,-1 4 3 0,-3-1 12 0,0-17 11 15,-3 32 6-15,1-18-2 0,-5 1 2 0,7-15-2 16,-14 24-3-16,6-15-6 0,-1 1-9 16,-2-2-36-16,11-8-32 0,-23 13-44 0,15-6-42 15,-3-6-42-15,11-1-100 16,-15 0-435-16,15 0 28 0</inkml:trace>
  <inkml:trace contextRef="#ctx0" brushRef="#br0" timeOffset="42109.6">8768 6828 2031 0,'0'0'-70'0,"8"-8"10"0,-8 8 18 0,0 0 19 0,0 0 23 15,0 0 20-15,0 0 16 16,0 0 7-16,25 19 17 0,-25-19 5 0,7 24 12 15,-7-12 17-15,2 4 3 0,0 2 6 0,-2 0-1 16,0 1-5-16,-2 0-1 16,2 2-12-16,-5 3 1 0,1-3-7 0,-2 1-3 0,1-1-9 15,-3 0-7-15,2-1-8 16,-2 0-6-16,0-5-1 0,0 2-20 0,2-3-31 16,0-2-41-16,0 1-47 0,6-13-38 15,-9 19-46-15,9-19-61 0,-9 14-116 16,7-7-358-16,2-7 27 0</inkml:trace>
  <inkml:trace contextRef="#ctx0" brushRef="#br0" timeOffset="42420.97">9290 7108 2243 0,'0'0'73'16,"0"0"8"-16,19 6-9 0,-19-6-5 0,0 0-1 15,0 0-4-15,0 0-9 16,0 0-15-16,0 0-31 0,0 0-37 0,0 0-42 0,0 0-49 16,13-4-47-16,-13 4-115 15,0 0-375-15,0 0 106 0</inkml:trace>
  <inkml:trace contextRef="#ctx0" brushRef="#br0" timeOffset="42540.05">9402 7095 1945 0,'0'0'-26'0,"19"4"0"16,-19-4-24-16,0 0-20 16,20 0-31-16,-20 0-41 0,0 0-89 0,0 0-192 0,26-4 133 15</inkml:trace>
  <inkml:trace contextRef="#ctx0" brushRef="#br0" timeOffset="42679.9">9657 7095 1205 0,'0'0'70'0,"0"0"8"0,0 0-6 0,16 2-33 16,-16-2-31-16,0 0-31 15,0 0-63-15,0 0-105 0,24-2-192 0,-24 2 120 0</inkml:trace>
  <inkml:trace contextRef="#ctx0" brushRef="#br0" timeOffset="42809.96">9897 7100 1306 0,'0'0'129'16,"0"0"-19"-16,20 5-65 0,-20-5-48 0,10-2-42 0,-10 2-67 15,0 0-121-15,23-4-159 16,-23 4 124-16</inkml:trace>
  <inkml:trace contextRef="#ctx0" brushRef="#br0" timeOffset="42939.78">10097 7100 1207 0,'0'0'233'0,"0"0"32"0,0 0-35 16,14 6-33-16,-14-6-48 0,0 0-65 15,0 0-65-15,0 0-64 0,15 6-83 0,-15-6-158 16,0 0-326-16,0 0 177 16</inkml:trace>
  <inkml:trace contextRef="#ctx0" brushRef="#br0" timeOffset="44109.55">11856 7202 1832 0,'0'0'-5'16,"0"0"1"-16,-6-21-1 0,6 21 5 0,0 0 2 15,-6-16 10-15,6 16-1 16,0 0 20-16,-8-15 1 0,8 15 10 0,0 0 8 15,-8-16 17-15,8 16 5 0,-6-12 22 0,6 12 5 16,0 0 3-16,-9-17-1 0,9 17-7 16,-12-8-13-16,12 8-4 0,-13-8-11 0,13 8-6 15,-17-3-8-15,17 3-3 16,0 0-9-16,-30 1 0 0,30-1-8 0,-25 6-1 0,12-2-3 16,1 4-3-16,12-8-3 15,-24 14-2-15,11-4 1 0,5-2-2 0,8-8-6 16,-13 17 1-16,4-10-7 0,9-7 1 0,-5 16 1 0,5-16-2 15,0 0-2-15,0 0 2 16,5 25-8-16,-5-25-1 0,14 7-7 0,-14-7-5 16,0 0-6-16,25 4 0 15,-25-4-1-15,19-2 2 0,-19 2 4 0,23-8 7 16,-23 8 7-16,26-10 10 0,-14 3 13 16,-1-2 18-16,0 1 18 0,0-1 13 0,-1-1 19 15,-10 10 7-15,17-15 6 0,-17 15 0 0,14-13-6 16,-14 13-10-16,9-10-9 15,-9 10-16-15,0 0-7 0,13-7-4 0,-13 7-8 0,0 0-6 16,0 0 2-16,0 0-5 16,0 0-3-16,0 0 1 0,6 33-5 0,-3-20 1 15,-3-13-4-15,2 28-3 16,1-14-3-16,0 2-1 0,-1 0-19 0,2 0-35 0,-4-16-45 16,4 29-50-16,3-16-61 15,-2-1-56-15,-5-12-98 0,4 18-161 0,-1-11-417 16,-3-7-326-16</inkml:trace>
  <inkml:trace contextRef="#ctx0" brushRef="#br0" timeOffset="44409.76">12062 7313 2677 0,'0'0'-96'15,"22"1"30"-15,-22-1 12 16,14 4 18-16,-14-4-1 0,0 0 13 0,0 0 13 15,15 5 5-15,-15-5 15 0,0 0 12 0,0 0 19 16,0 0 25-16,0 0 15 0,0 0 15 16,0 0 1-16,0 0-1 0,0 0-8 0,0 0-3 15,0 0-7-15,0 0-8 16,0 0-15-16,0 0-5 0,0 0-7 0,0 0-5 0,0 0-6 16,0 0-3-16,0 0-4 15,0 0-4-15,12 9-6 0,-12-9-2 0,0 0 1 16,0 0-3-16,0 0-6 0,0 0-3 0,15 3 2 0,-15-3 1 15,0 0-12-15,0 0-35 16,0 0-58-16,0 0-60 0,0 0-72 0,0 0-160 16,0 0-401-16,0 0-106 15</inkml:trace>
  <inkml:trace contextRef="#ctx0" brushRef="#br0" timeOffset="44769.82">12264 6751 2368 0,'0'0'-26'0,"0"0"35"15,-2-16-1-15,2 16-5 16,0 0 11-16,0 0 1 0,0 0 10 0,0 0 14 16,0 0 6-16,0 0 8 15,0 0-7-15,0 0 6 0,0 0 2 0,0 0 8 0,0 0-2 16,0 0-1 0,26 43 1-16,-19-29 0 0,-2-1-2 0,2 2-4 0,1 0-14 15,-1 3 0-15,-2-3-4 16,7 3-6-16,-4-3-19 0,3 0-23 0,-3-2-43 15,0 1-39-15,1-3-47 0,-1 0-32 0,-8-11-77 0,11 16-539 16,-5-11-94-16</inkml:trace>
  <inkml:trace contextRef="#ctx0" brushRef="#br0" timeOffset="45069.62">12535 6860 2559 0,'7'-15'134'16,"-7"15"-8"-16,3-10-26 0,-3 10-24 0,0 0-16 0,0 0-10 15,9-15-5-15,-9 15-9 16,0 0-6-16,0 0-9 0,0 0-5 0,0 0-1 16,0 0 0-16,0 0 1 15,0 0 2-15,0 0 5 0,0 0-2 0,-16 58 2 0,9-40 1 16,3 4-5-16,-2 3 0 16,-2-3-5-16,1 5 1 0,1 1-1 0,-3-1-2 15,0 4 2-15,4 1-3 0,-4-5 0 0,3 1-2 0,-2-1-5 16,2-1 5-1,0-1-1-15,3 0 1 0,-4-2 4 0,3 1-5 0,-3-2 14 16,2-4-4-16,3 1-1 16,-2-1-27-16,2-1-27 0,2-17-36 0,-4 28-37 15,4-28-34-15,0 22-42 0,0-14-75 16,0-8-114-16,2 11-389 0,-2-11-52 0</inkml:trace>
  <inkml:trace contextRef="#ctx0" brushRef="#br0" timeOffset="45359.52">12805 6999 2214 0,'0'0'-72'0,"0"0"14"16,1-15 2-16,-1 15-3 0,0 0 15 0,0 0 11 15,0 0 13-15,0 0 15 0,0 0 12 0,0 0 6 16,-38 34 16-16,30-24 21 16,-1 3 6-16,1 5 10 0,1-2 27 0,-1 4-1 15,0 0-9-15,3-1-7 0,1 1 12 16,2 0-11-16,0 2-6 0,0-3-6 0,4 2-10 16,0 0-14-16,0-2-32 15,2-2-38-15,3 3-34 0,-1-6-41 0,2 1-50 0,-3-2-105 16,5-3-440-16,-1 2 47 0</inkml:trace>
  <inkml:trace contextRef="#ctx0" brushRef="#br0" timeOffset="45739.7">13023 7122 1987 0,'3'-22'-70'0,"-3"22"19"0,0 0 8 0,0 0 11 16,0 0 15-16,0-18 27 16,0 18 21-16,0 0 18 0,0 0 17 0,0 0 13 15,-19-10 7-15,19 10 6 0,0 0 3 16,0 0 2-16,-20 0-6 0,20 0-8 0,0 0-12 16,0 0-3-16,0 0-9 15,0 0-1-15,-27 15-11 0,27-15-7 0,0 0-10 0,-2 16-11 16,2-16-10-16,0 0-19 0,7 24-10 0,-7-24 7 15,11 23-3-15,-4-12-1 16,-2 2-3-16,3-1 8 0,-3 1 8 0,1 1 8 16,-6-14-4-16,10 23 10 0,-8-12-3 15,-2-11 11-15,2 23 3 0,-2-23 3 0,0 19 2 16,0-19-3-16,-7 16-5 16,7-16 5-16,-13 13-20 0,13-13-43 0,-14 11-43 15,14-11-46-15,-16 6-45 0,16-6-78 16,-10 0-479-16,10 0-1 0</inkml:trace>
  <inkml:trace contextRef="#ctx0" brushRef="#br0" timeOffset="45949.87">13199 7025 2327 0,'0'0'52'0,"0"0"-8"0,0 0-12 16,22 3-5-16,-22-3 3 0,0 0-4 0,11 19 1 15,-11-19-2-15,5 23-7 16,-5-7-6-16,0-16 1 0,-7 32 3 0,2-13 8 16,0 1-20-16,-1 0 8 0,-5 2-8 15,-1-3 8-15,3 2-31 16,-4 1-40-16,-1-5-54 0,1 2-82 0,-5-3-179 16,1-2-244-16,0 0 169 0</inkml:trace>
  <inkml:trace contextRef="#ctx0" brushRef="#br0" timeOffset="46494.83">13766 7280 1776 0,'0'0'-56'15,"0"0"3"-15,0 0-7 0,0 0-4 16,0 0-5-16,0 0-4 0,34 7 2 16,-34-7 0-16,0 0 5 0,29 0 6 15,-29 0 6-15,25 2 13 0,-25-2 3 0,27 0 4 0,-27 0-14 0,22 0-45 16,-22 0-180-16,20-2 88 15</inkml:trace>
  <inkml:trace contextRef="#ctx0" brushRef="#br0" timeOffset="46689.99">13821 7217 945 0,'0'0'155'0,"-19"-2"-10"0,19 2-13 0,0 0-25 16,0 0-2-16,0 0-15 0,0 0-5 0,0 0-1 15,0 0-7-15,0 0-12 16,0 0 0-16,0 0-11 0,0 0-5 0,0 0 7 16,0 0-23-16,0 0-15 0,0 0-24 15,59-9-41-15,-43 9-34 0,-1 0-47 0,-15 0-102 16,36-7-338-16,-20 4 241 16</inkml:trace>
  <inkml:trace contextRef="#ctx0" brushRef="#br0" timeOffset="50729.81">14562 6847 599 0,'0'0'122'0,"0"0"-21"0,0 0-23 0,0 0-17 15,0 0-11-15,0 0-9 0,0 0-4 16,0 0 9-16,0 0 7 0,0 0-4 0,0 0 17 16,0 0-8-16,0 0 14 0,0 0 1 15,0 0-2-15,0 0 7 0,0 0 12 0,0 0-2 16,0 0 6-16,0 0-3 0,0 0 9 0,0 0-4 15,0 0 1-15,0 0-2 16,0 0-14-16,0 0-9 0,0 0-11 0,0 0-10 0,0 0-2 16,0 0-2-16,0 0-15 15,0 0-5-15,0 0 3 0,0 0-2 0,0 0 6 16,0 0-3-16,0 0 0 16,0 0 2-16,0 0-5 0,0 0 2 0,-2 55-7 0,2-41-3 15,0-14 3-15,0 28-5 16,2-11-2-16,-2-1 3 0,0 0-4 0,0 2-1 15,2-1-5-15,0-2 4 0,-2-15 2 0,2 35-14 0,0-20 5 16,0 2-1-16,-2-17 3 16,3 28-1-16,1-12 1 0,-2-3-7 0,-2-13 6 15,3 25 0-15,-3-25 3 16,3 21-13-16,-3-21 4 0,2 18 1 0,-2-18 2 0,2 15-3 16,-2-15 3-16,0 0-7 15,5 19 3-15,-5-19 3 0,0 0-6 0,2 15-1 16,-2-15 7-16,0 0-6 0,0 0 1 0,4 15-5 15,-4-15 1-15,0 0-3 16,0 0 5-16,0 0 2 0,0 0 0 0,0 0 0 0,0 0 5 16,0 0-2-16,0 0 9 15,0 0-9-15,0 0 3 0,0 0 3 0,0 0-3 16,0 0 2-16,0 0-5 16,0 0-5-16,0 0 5 0,0 0-1 0,0 0 4 0,0 0-1 15,0 0 1-15,0 0-4 0,34-27 4 0,-34 27-1 16,9-10 8-16,-9 10-5 15,0 0 0-15,11-15-1 0,-11 15-2 0,13-11-7 0,-13 11 4 16,14-14-11-16,-7 7-2 16,-7 7-4-16,21-12 2 0,-11 5-16 0,1 1 3 15,-11 6-18-15,27-9 5 16,-13 6-5-16,1-2 4 0,3 1 2 16,-18 4 3-16,28-1-3 0,-13-2 15 0,-15 3-20 15,30 0 17-15,-30 0 0 0,26 3 15 0,-26-3-11 16,23 5 12-16,-14 0-2 0,-9-5 3 0,19 10 3 15,-19-10 8-15,10 15 5 16,-10-15 20-16,9 12 1 0,-9-12 9 0,0 17 1 0,0-17 4 16,0 0 3-16,-13 26 2 15,13-26 0-15,-19 14-3 0,9-8 0 0,-4 1-1 16,0-1-9-16,-2 2-3 0,1-4-5 16,2 2-19-16,13-6-36 0,-28 3-40 0,28-3-45 15,-24 2-60-15,24-2-91 16,-21-4-536-16,11 1-118 0</inkml:trace>
  <inkml:trace contextRef="#ctx0" brushRef="#br0" timeOffset="51489.91">15222 7213 2268 0,'0'0'-84'0,"0"0"20"0,0 0 5 15,15 5 5-15,-15-5 8 0,0 0 9 0,0 0 5 0,0 0 11 16,7 16 14-16,-7-16 2 16,0 0 10-16,0 20 2 0,0-20 2 0,0 0 6 15,-2 22-9-15,2-22 9 0,0 0 11 16,-5 24-15-16,5-24 13 0,-2 18-2 0,2-18-18 16,-4 15 8-16,4-15 1 15,0 0-7-15,-5 21 7 0,5-21 1 0,0 0 7 16,0 0 14-16,0 16 6 0,0-16 7 0,0 0-7 0,0 0-3 15,0 0-5-15,0 0-7 16,0 0 6-16,0 0-9 0,0 0-3 0,0 0-2 16,0 0 12-16,28-33-6 15,-28 33 3-15,11-15 12 0,-11 15-6 0,10-17 4 0,-4 9-6 16,-6 8 4-16,12-14-11 16,-12 14 4-16,10-13-6 0,-10 13-9 0,10-9-6 15,-10 9-1-15,0 0 4 0,15-7-4 0,-15 7-3 0,0 0-3 16,0 0-2-16,0 0 15 15,0 0-13-15,27 11 0 0,-27-11 2 0,9 11-1 16,-9-11 5-16,11 11 13 16,-11-11-1-16,11 12 2 0,-11-12-5 0,7 9-8 0,-7-9 4 15,9 10-1-15,-9-10-3 16,0 0 0-16,10 11 3 0,-10-11-17 0,0 0-16 16,0 0-8-16,16 4-19 15,-16-4 5-15,0 0 1 0,0 0 3 0,0 0 0 0,29-18 9 16,-29 18 5-16,11-9 17 0,-11 9 13 0,13-7 22 15,-13 7-1-15,0 0 18 16,15-10 1-16,-15 10-2 0,0 0 8 0,17-3 13 16,-17 3 10-16,0 0 6 0,0 0-4 15,0 0-6-15,22 9-5 0,-22-9-6 0,9 10-4 16,-9-10-6-16,9 13-5 16,-9-13-2-16,8 15-6 0,-8-15-2 0,9 17-11 0,-9-17-42 15,8 17-59-15,-2-10-64 16,-2 0-81-16,-4-7-169 0,9 12-438 0,-9-12-169 15</inkml:trace>
  <inkml:trace contextRef="#ctx0" brushRef="#br0" timeOffset="53359.5">16088 6883 2420 0,'0'0'-73'0,"0"0"19"0,9-11 17 0,-9 11-4 15,0 0 1-15,8-12-1 0,-8 12 14 16,0 0 2-16,0 0 1 0,0 0 2 16,0 0-5-16,0 0 6 0,-23-18 12 15,23 18 7-15,-19-3 7 0,19 3 11 16,-21 0 1-16,21 0 7 0,-26 3 16 0,26-3-10 0,-25 5 15 16,12-1-5-16,13-4 0 15,-21 8-13-15,21-8-4 0,-20 8 12 0,20-8-10 16,-14 8-8-16,14-8-5 0,-10 12 12 0,10-12-1 0,-2 14-9 15,2-14-1-15,0 0 10 16,0 0-9-16,12 32-5 0,-6-24 0 0,2 1 0 16,2 2 6-16,0-2-3 15,0 2-9-15,1 0 3 0,0-1 3 0,2 1-5 0,-3 1-4 16,0-3 3-16,4 2 12 16,-4 1-13-16,0-2-1 0,-1-2-1 0,2 0 3 15,-11-8 2-15,12 17-3 16,-5-7 16-16,-7-10 8 0,6 13 18 0,-6-13 13 0,0 0 11 15,-2 23 9-15,2-23 10 0,-13 11 6 0,13-11 3 16,-17 12 0-16,17-12 3 16,-23 10-3-16,11-6-2 0,12-4-12 0,-26 5-9 15,26-5-6-15,-26 4-8 16,26-4-9-16,-23 4-11 0,23-4-21 0,-22 0-30 0,22 0-47 16,-18-3-43-16,18 3-58 15,-17-7-39-15,17 7-46 0,-17-12-114 0,13 2-497 16,-5 0-204-16</inkml:trace>
  <inkml:trace contextRef="#ctx0" brushRef="#br0" timeOffset="54099.86">16224 6475 2509 0,'0'0'-50'0,"4"-12"23"16,-4 12-3-16,0 0 10 0,0 0 12 0,8-16-4 0,-8 16 14 15,0 0-1-15,0 0-1 16,6-12-7-16,-6 12 11 0,0 0 11 0,0 0 4 16,0 0 4-16,0 0-1 15,0 0 12-15,0 0-3 0,0 0-8 0,-4 51 7 0,4-51-8 16,-2 20 3-16,2-20-5 16,0 21-4-16,0-21-4 0,0 19 4 0,0-19-6 15,2 17 2-15,-2-17 1 16,0 0 2-16,0 19 4 0,0-19-2 0,0 0 8 0,2 15 8 15,-2-15 1-15,0 0-4 0,0 0-4 0,0 0-1 16,0 0 1-16,0 0-8 16,0 0 1-16,0 0-5 0,32-27 0 0,-32 27-1 0,13-18 6 15,-5 7 5-15,-1 1 1 16,-7 10-1-16,19-20-5 0,-13 13 2 0,-6 7-3 16,16-15-4-16,-16 15-5 15,12-11 5-15,-12 11-6 0,12-11-2 0,-12 11-1 0,13-4 4 16,-13 4 1-16,0 0 3 0,0 0-1 0,0 0-1 15,0 0 0-15,32 12-2 16,-32-12 3-16,8 12-5 0,-8-12-1 0,8 13 2 0,-8-13-2 16,8 11 2-16,-8-11-5 15,8 10 0-15,-8-10 0 0,0 0-8 0,10 14-5 16,-10-14-15-16,0 0-8 16,0 0-16-16,13 6-1 0,-13-6 5 0,0 0 6 0,0 0 11 15,0 0 8-15,28-14 16 0,-28 14 15 0,12-12 19 16,-12 12 7-16,11-9 13 15,-11 9 10-15,11-7 6 0,-11 7 8 0,0 0-2 16,14-9-1-16,-14 9-3 0,0 0-6 16,0 0 0-16,0 0-2 0,0 0-6 15,28 16-5-15,-28-16-7 0,8 15-1 16,-8-15-4-16,6 17-4 0,1-5-12 0,-7-12-43 16,8 23-38-16,-4-14-50 0,1 5-49 15,1-4-69-15,-6-10-120 0,7 19-596 0,-1-10-369 16</inkml:trace>
  <inkml:trace contextRef="#ctx0" brushRef="#br0" timeOffset="57140.07">16925 6545 692 0,'0'0'219'0,"0"0"-71"15,0 0-33-15,0 0-2 0,0 0-15 0,4-20-6 0,-4 20-6 16,0 0-7-16,0 0-1 16,0 0-6-16,0 0 2 0,0 0 11 0,0 0 10 15,0 0 3-15,0 0 12 16,0 0 12-16,0 0-2 0,0 0 2 0,0 0-4 15,0 0-8-15,-9 49-7 0,9-49-9 0,-9 28-8 0,5-16-10 16,0 6-2-16,0-1-4 16,0 1-4-16,-1 2-1 0,3-3-2 0,-2 2-1 15,0 0-3-15,4-2-6 0,-4 2-1 16,4 0-6-16,-2 1-1 0,0-2-3 0,2-18-9 16,0 35 0-16,0-18-2 15,-2 0-3-15,2-17-2 0,2 31-5 0,-2-15-1 16,0-16-4-16,4 27 2 0,-2-12-3 0,0-2-1 15,-2-13-3-15,2 22 2 0,0-10-5 16,-2-12 1-16,6 20 1 0,-6-20 0 0,5 18-3 16,-5-18 1-16,6 15-1 15,-6-15 3-15,8 13-2 0,-8-13 0 0,11 9 2 0,-11-9-1 16,13 7-2-16,-13-7 4 16,0 0-2-16,26-3-1 0,-26 3 3 0,20-9 1 15,-7 2-4-15,0-3 0 16,4-4-1-16,-3-2 1 0,4-6-3 0,-2-1 3 0,4-2-4 15,-4-3 2-15,1 1-2 0,1-1 4 0,-4-3-1 16,1 3 5-16,-2-1 5 16,-3 7 5-16,1-4 3 0,-3 3 1 0,1 3 1 15,-1-1 2-15,-1 4-4 0,-1 1 2 16,-2 0-5-16,2 2-4 0,-2 1-4 0,-4 13 1 16,10-23-12-16,-8 11-6 15,-2 12-11-15,6-17-8 0,-6 17-10 0,4-15-8 0,-4 15-18 16,0 0-21-16,4-19-27 0,-4 19-44 0,4-10-41 15,-4 10-50-15,0 0-85 16,0-9-178-16,0 9-387 0,0 0-272 0</inkml:trace>
  <inkml:trace contextRef="#ctx0" brushRef="#br0" timeOffset="57499.55">17456 6681 2642 0,'0'0'-86'0,"0"0"14"0,-6 29 17 15,6-29 17-15,0 0 6 16,-12 19 11-16,12-19 4 0,-10 19 4 0,6-8 7 0,4-11-5 16,-9 29 15-1,5-14 5-15,2 1 0 0,0 0 8 0,0 2 6 0,2-18 9 16,0 34 12-16,2-17-4 16,0 1-7-16,-2-2-3 0,2 0 3 0,2 0-4 0,1 0-5 15,-1 0-15 1,0 0-42-16,0-3-40 0,-4-13-43 0,9 20-77 0,-5-11-173 15,1-1-222-15,-5-8 208 0</inkml:trace>
  <inkml:trace contextRef="#ctx0" brushRef="#br0" timeOffset="57836.3">17682 6788 1733 0,'0'0'5'0,"0"0"5"15,0 0-2-15,0-18 4 16,0 18-2-16,0 0 8 0,0 0 16 0,0 0 2 0,-21-7 7 16,21 7 9-16,0 0 2 15,0 0 7-15,0 0 5 0,0 0-5 0,-36 17-10 16,36-17 6-16,-8 12-6 16,8-12 1-16,-7 17-11 0,7-17-3 0,0 22-5 0,0-22 6 15,4 23-20 1,-1-7 6-16,3-3 1 0,-2 3-7 0,1 1-3 15,1-2-4-15,-2-2-2 0,2 2 8 0,-2-1-2 0,0-1 4 16,-4-13 6-16,5 25 6 16,-2-11 2-16,-3-14-1 0,-3 18 1 0,3-18-4 0,-9 20 0 15,9-20-6-15,-12 15-31 16,4-7-36-16,8-8-40 0,-18 13-46 0,10-9-63 16,8-4-160-16,-19 3-335 15,19-3 69-15</inkml:trace>
  <inkml:trace contextRef="#ctx0" brushRef="#br0" timeOffset="58049.86">17834 6809 2042 0,'0'0'-17'0,"28"4"14"15,-28-4 12-15,14 9 13 16,-4-3 12-16,-10-6 8 0,12 22 4 0,-8-9 7 0,2 3-14 15,-3 1 12-15,-1 1-8 0,-2-1-10 0,0 2-5 16,-2 1-24-16,-3 0-19 16,-1 1-37-16,0 2-42 0,-4-4-62 0,-4 2-151 15,2-2-269-15,-5-2 228 0</inkml:trace>
  <inkml:trace contextRef="#ctx0" brushRef="#br0" timeOffset="64409.54">18421 6924 657 0,'0'0'97'0,"0"0"-22"16,0 0-2-16,0 0-19 16,0 0-6-16,0 0 7 0,0 0 2 15,0 0 4-15,0 0 6 0,0 0 12 0,0 0-3 16,0 0 2-16,0 0 20 0,0 0-3 0,0 0 1 15,0 0-8-15,-17 7-2 0,17-7-4 0,0 0 0 0,0 0 0 16,0 0-3-16,0 0-3 16,0 0-6-16,0 0-3 0,0 0-12 0,0 0 8 15,0 0-1-15,0 0 6 16,0 0 0-16,0 0-1 0,0 0 0 0,38 12-2 0,-38-12-1 16,22 1 0-16,-22-1-2 15,24 4-3-15,-8-2-2 0,-16-2-3 0,33 1-7 16,-16 2-5-16,2-1-6 0,-1-2-10 0,-18 0-13 15,31 3-23-15,-16-1-31 0,-15-2-38 16,23 2-43-16,-11 0-51 0,-2-2-66 0,-10 0-161 16,14-4-363-16,-14 4-49 15</inkml:trace>
  <inkml:trace contextRef="#ctx0" brushRef="#br0" timeOffset="64709.62">18563 6854 2201 0,'0'0'-56'0,"0"0"25"0,0 0 2 15,0 0 2-15,2-19 13 16,-2 19 16-16,0 0 5 0,0 0 16 0,0 0-3 16,0 0 13-16,0 0 22 0,0 0 14 15,0 0 25-15,0 0 20 0,0 0 3 0,0 0 3 16,0 0 5-16,-21 35-10 0,21-35-5 0,-5 26-12 15,-1-8-10-15,4-1-5 16,0 0-8-16,0 3-11 0,-1 0-4 0,1 2-8 0,0-1-5 16,2-1-3-16,-2-1-9 15,0 3-2-15,2-4-12 0,0 1-42 0,0-2-43 16,0-17-49-16,2 33-55 16,-2-20-67-16,0-13-137 0,2 21-478 0,-2-21-197 0</inkml:trace>
  <inkml:trace contextRef="#ctx0" brushRef="#br0" timeOffset="65229.41">18944 6699 2517 0,'0'0'-41'0,"6"-13"20"16,-6 13-2-16,9-12-1 0,-9 12 1 0,0 0 3 15,8-11-3-15,-8 11 11 16,0 0 7-16,0 0 19 0,0 0 12 0,0 0-1 0,0 0 1 16,0 0 2-16,8 45 4 15,-8-30-2-15,0 3-6 0,0 0 5 0,0 3-7 16,2 0 0-16,-2 2 2 16,-2-2-8-16,4 6 2 0,-2-4-2 0,2 1-7 0,-2-2 7 15,3-2-8-15,-1 2 2 16,0-3 10-16,-2-3-11 0,3 2-2 0,-3-18 5 15,2 28-5-15,-2-17 2 0,0-11-3 0,2 20 10 0,-2-20 1 16,2 15 13-16,-2-15-4 16,0 0-1-16,0 0 0 0,0 0-2 0,6 13-2 15,-6-13-1-15,0 0-3 16,0 0 1-16,0 0-2 0,28-30-1 0,-20 20 5 16,2 1-3-16,1-2 5 0,2 1 3 15,0 2-4-15,-1 1-3 0,3 0-5 0,0 1 0 16,-15 6-2-16,29-5-3 0,-16 3 4 0,-13 2-1 15,25 2 7-15,-25-2 1 16,22 11 4-16,-14-6 8 0,-8-5 8 16,11 17 4-16,-7-7 10 0,-4-10 3 0,0 19 4 15,0-19 6-15,-11 23-4 0,1-14-5 0,-2 2-5 16,-4-1-6-16,-3 0-7 16,0-5-12-16,2 2-25 0,-1 0-33 0,0-4-52 0,2-1-64 15,16-2-49-15,-28 0-136 16,15-2-617-16,3-1-378 0</inkml:trace>
  <inkml:trace contextRef="#ctx0" brushRef="#br0" timeOffset="65849.81">19439 7179 2833 0,'0'0'-88'0,"0"0"20"0,11 11 5 16,-11-11 5-16,4 12 2 15,-4-12 9-15,0 0 8 0,2 21-2 0,-2-21 3 16,2 16 11-16,-2-16 1 16,0 18 3-16,0-18 20 0,0 0 8 0,0 21-1 15,0-21 5-15,0 0-1 0,0 0 8 16,-2 21-6-16,2-21 6 0,0 0-12 0,0 0 7 15,0 0 0-15,2 15-11 0,-2-15-5 0,0 0 8 16,0 0-4-16,0 0 7 16,0 0 0-16,0 0 6 0,28-31 5 0,-28 31 20 0,12-16 34 15,-4 7 14-15,-8 9 7 16,14-15 3-16,-14 15 3 0,8-12-5 0,-8 12-1 16,10-13-8-16,-10 13-11 0,11-7-9 15,-11 7-6-15,0 0-4 0,0 0-2 0,19-2-6 16,-19 2-4-16,0 0-2 0,0 0-4 0,17 15-4 15,-17-15 0-15,6 12-5 16,-6-12-1-16,6 11-5 0,-6-11 0 16,8 11-4-16,-8-11-2 0,0 0 15 0,8 15-1 15,-8-15-2-15,0 0-7 0,12 7-13 0,-12-7-7 16,0 0-10-16,20 0 0 16,-20 0-4-16,0 0 1 0,25-10-1 0,-25 10 5 0,17-7 8 15,-17 7 9-15,17-9 13 0,-17 9 11 0,14-7 9 16,-14 7 9-16,0 0-4 15,18-6 0-15,-18 6-2 0,0 0 3 0,0 0 1 0,21 0 5 16,-21 0 4-16,0 0 1 16,0 0-3-16,19 13-7 0,-19-13-4 0,8 11-4 15,-8-11-4-15,13 11-5 16,-13-11-7-16,10 10-32 0,-10-10-51 0,14 9-63 0,-14-9-76 16,12 8-79-16,-8-5-140 15,-4-3-185-15,15 2-303 0,-15-2-291 0</inkml:trace>
  <inkml:trace contextRef="#ctx0" brushRef="#br0" timeOffset="65989.88">20000 7278 2926 0,'21'-2'105'0,"-21"2"0"16,0 0-22-16,26-2-12 0,-26 2-18 16,21 0-12-16,-21 0-7 0,21-4-32 15,-21 4-47-15,23 0-65 0,-11-2-55 16,0 1-73-16,-12 1-133 0,20-4-402 0,-9 2-67 15</inkml:trace>
  <inkml:trace contextRef="#ctx0" brushRef="#br0" timeOffset="66189.81">20282 7202 2475 0,'0'0'82'16,"18"0"-12"-16,-18 0-9 15,0 0-10-15,0 0 10 0,22 4 11 0,-22-4 12 16,0 0 1-16,12 15-4 0,-12-15-5 0,9 15-5 15,-9-15-10-15,7 18-7 0,-7-18-2 16,6 20-6-16,-4-8-6 16,-2-12-1-16,4 20-8 0,0-8-23 0,-4-12-38 15,4 19-48-15,-4-19-58 0,5 15-59 0,-5-15-105 16,4 11-573-16,-4-11-237 0</inkml:trace>
  <inkml:trace contextRef="#ctx0" brushRef="#br0" timeOffset="71739.87">21016 6649 1437 0,'0'0'153'0,"11"-8"-61"0,-11 8-33 15,0 0-14-15,0 0-6 16,0 0 3-16,12-10 7 0,-12 10-6 0,0 0 7 0,0 0 2 16,0 0 2-16,0 0-13 15,0 0 1-15,0 0-4 0,0 0-1 0,0 0-5 16,0 0 2-16,0 0 3 16,0 0 10-16,0 0 8 0,-48 3-6 0,48-3 1 15,-28 9 3-15,15-3-13 16,-1-1-5-16,14-5-4 0,-24 13-11 0,12-8 12 0,12-5-11 15,-21 11-5-15,21-11-1 0,-16 12 0 0,16-12-1 16,-12 11-7-16,12-11 5 0,-6 12-2 16,6-12-3-16,0 0-1 0,0 0 1 0,10 24 0 15,-10-24-1-15,17 14-5 16,-4-7 6-16,-3 0 0 0,3 0-2 0,0 1-5 16,0-4 1-16,-1 4 2 0,1 2-4 15,0-2-1-15,-1-1 4 0,1 2-4 0,-2-2 1 16,-1 2-2-16,1-2-1 0,-3 3 9 0,-8-10-2 15,8 17 0-15,-8-17 5 16,8 20 0-16,-8-20 9 0,2 18 5 0,-2-18 3 16,-2 18 11-16,2-18 1 0,-12 17-1 15,12-17 10-15,-14 16-5 0,8-9-1 0,6-7-5 16,-22 11 0-16,12-7-2 16,10-4-7-16,-26 4-14 0,26-4-26 0,-21 0-43 0,21 0-46 15,-21-6-43-15,10 2-45 0,3-5-87 0,-1 2-531 16,1-2-127-16</inkml:trace>
  <inkml:trace contextRef="#ctx0" brushRef="#br0" timeOffset="72749.42">21253 6253 2422 0,'0'0'-60'0,"0"0"0"16,0 0 14-16,0 0 13 16,0 0 7-16,0 0 10 0,-19 21 13 0,19-21 12 0,0 0-4 15,-2 22 6-15,2-22 3 16,0 18-2-16,0-18 2 0,0 18 2 0,0-18 13 16,0 0 2-16,0 24 4 15,0-24-4-15,0 0 1 0,0 22-3 0,0-22 0 16,0 0-7-16,0 15 5 0,0-15-6 0,0 0 5 0,0 0-6 15,0 0 7-15,0 20 16 16,0-20 7-16,0 0-10 0,0 0 0 16,0 0-9-16,0 0-1 0,0 0-10 0,0 0 2 15,0 0-7-15,0 0 4 0,23-40-5 0,-23 40 10 16,11-16 6-16,-11 16 15 16,7-11 6-16,-7 11 11 0,6-11 0 0,-6 11-10 0,0 0-4 15,8-12-13-15,-8 12-8 16,0 0-3-16,0 0 0 0,0 0-2 0,0 0-2 15,0 0-1-15,0 0 1 0,0 0-5 0,0 0 0 16,0 0-2-16,0 0-2 0,21 31 0 16,-21-31-4-16,0 0 1 0,4 15-1 0,-4-15-1 15,0 0 0-15,5 11 1 16,-5-11-2-16,0 0-4 0,0 0-3 0,0 0-13 16,0 0-12-16,8 12-14 0,-8-12-27 15,0 0-7-15,0 0 2 0,0 0 9 0,0 0 12 16,0 0 0-16,31-22 14 0,-31 22 19 0,12-9 15 15,-12 9 12-15,12-7 16 16,-12 7 10-16,0 0 6 0,11-10 0 0,-11 10-3 16,0 0-8-16,0 0 0 0,0 0-3 15,17-4 8-15,-17 4 12 0,0 0 6 0,0 0-6 16,13 19 0-16,-13-19-7 16,6 14-1-16,-6-14-5 0,8 14-2 0,-8-14-5 0,8 16-14 15,-8-16-28-15,10 14-46 16,-10-14-60-16,8 15-63 0,-4-12-93 0,4 3-194 15,-8-6-337-15,0 0-128 0</inkml:trace>
  <inkml:trace contextRef="#ctx0" brushRef="#br0" timeOffset="72929.64">21588 6337 2335 0,'0'0'-57'0,"0"0"2"0,14-6-1 15,-14 6-2-15,0 0 12 0,0 0 5 16,32 4 4-16,-32-4-6 0,21 2-12 0,-21-2-9 16,22 1-26-16,-10-1-26 15,-1 2-46-15,-11-2-309 0,23 0 365 0</inkml:trace>
  <inkml:trace contextRef="#ctx0" brushRef="#br0" timeOffset="73149.75">21833 6213 1515 0,'0'0'94'0,"0"0"-4"15,0 0-20-15,10-10-7 16,-10 10 5-16,0 0 25 0,0 0 2 0,0 0-3 0,0 0-8 16,0 0-7-16,0 0-7 15,0 44-6-15,0-44-9 0,-4 23-4 0,4-23-8 16,-4 29 3-16,0-17-27 0,2 6-47 0,0-1-58 15,0 0-51-15,-2-2-78 0,4-15-181 16,-5 28-187-16,3-14 217 0</inkml:trace>
  <inkml:trace contextRef="#ctx0" brushRef="#br0" timeOffset="73771.71">22059 6470 1809 0,'0'0'105'0,"4"-17"4"16,-4 17-15-16,0 0-19 0,0 0-10 15,0 0-11-15,0 0-3 0,0 0-7 0,0 0-7 16,0 0-2-16,0 0-2 16,0 0 0-16,0 0 1 0,0 0-3 0,0 0 5 0,-14 46-8 15,14-46 0-15,-4 30-6 0,2-13 3 0,0 0-4 16,0 2 3-16,2 2-8 15,-2 1 2-15,2 2 6 0,-3 1 0 0,3 0 7 0,3-1 1 16,-3 1 1-16,2 0 8 16,2-1-5-16,-2-1 2 15,2-1-6-15,0-4 0 0,2 1-3 0,2-2 0 16,-4-1-3-16,2-1-2 0,0-4 6 0,-2 2 8 0,-4-13 10 16,11 19 1-16,-5-11 8 15,-6-8 5-15,11 12-2 0,-11-12-5 0,10 6 1 16,-10-6-2-16,0 0 4 0,0 0 0 0,0 0 0 0,30-18-3 15,-23 8 3-15,1-4-4 16,-2-2-1-16,2-3-10 0,3-1 1 0,-2-4-8 16,1 0 7-16,3-5-5 15,-1-1-6-15,-1-3-1 0,0 3 0 16,1-3-2-16,-1 4-2 0,-2 1 1 0,-1 3 0 16,-2 0-2-16,1 3-2 0,-1 1-6 0,-2 2-1 15,0 2-4-15,1 0-6 0,-1 3-26 0,-2-1-36 16,-2 15-41-16,7-21-51 0,-7 21-47 15,4-15-41-15,-4 15-54 16,0 0-155-16,0-14-517 0,0 14-397 0</inkml:trace>
  <inkml:trace contextRef="#ctx0" brushRef="#br0" timeOffset="74069.78">22509 6573 2823 0,'0'0'-112'0,"0"0"21"0,0 0 13 16,0 0 14-16,0 0 15 0,0 0 25 15,-18 33 3-15,10-22 19 0,0 3 8 0,2-2 18 16,-4 1 5-16,2 3 6 0,2 1-2 0,-2 4 11 15,1-2-4-15,3 3 4 0,-2 0-1 16,4-2-6-16,-1 0-3 0,1 2-1 16,2-3 0-16,0 2-11 0,0-1-19 15,2-3-23-15,1 2-35 0,1-4-41 16,-2 0-48-16,2-3-84 0,-4-12-491 0,6 17 17 16</inkml:trace>
  <inkml:trace contextRef="#ctx0" brushRef="#br0" timeOffset="74415.45">22659 6759 2099 0,'0'0'-36'0,"4"-11"12"16,-4 11 0-16,0 0 10 0,0 0 4 0,0 0 18 15,-2-20 21-15,2 20 8 0,0 0 2 0,0 0 4 16,0 0 5-16,-21-8 5 0,21 8 12 15,0 0 7-15,0 0 1 0,0 0-10 0,0 0 0 16,0 0-14-16,-36 15 0 16,36-15-10-16,0 0 7 0,-6 19-10 15,6-19 3-15,-2 19-6 0,2-19-6 0,4 20-3 16,-4-20-1-16,6 29-6 0,-4-13-1 0,4-1 2 16,-2 0-4-16,-2 0-4 15,3 1 3-15,-1-1 4 0,-4-15-9 0,2 27-2 16,0-14 6-16,-2-13 5 0,0 23-4 0,0-23 1 15,-4 22-1-15,4-22-25 0,-9 16-35 16,9-16-58-16,-10 16-45 0,4-13-58 16,6-3-133-16,-10 6-371 0,10-6 28 15</inkml:trace>
  <inkml:trace contextRef="#ctx0" brushRef="#br0" timeOffset="74689.36">22877 6646 2055 0,'0'0'-38'0,"0"0"20"0,0 0 12 16,0 0 9-16,0 0 16 0,20 15 10 15,-20-15 12-15,6 18 5 0,-6-18 10 16,4 27-9-16,-4-10 10 0,0 2-1 0,0 2 16 0,-2-2 0 15,2 0 0-15,-2 2-6 16,-4 2-6-16,4 2-7 0,-4-2 2 0,2 0-13 0,-2-2-2 16,2-2-20-16,-2 0-34 15,-1-2-45-15,3-3-56 0,-1 0-46 0,-1 0-115 16,2-3-436-16,0-1 28 0</inkml:trace>
  <inkml:trace contextRef="#ctx0" brushRef="#br0" timeOffset="75094.55">23351 6948 2217 0,'0'0'101'16,"0"0"16"-16,0 0-2 0,0 0-13 0,0 0-6 15,0 0-12-15,0 0-5 16,2 21-11-16,-2-21-26 0,0 0-42 0,0 0-45 0,0 0-52 16,11 4-71-16,-11-4-120 15,0 0-466-15,12 0-37 0</inkml:trace>
  <inkml:trace contextRef="#ctx0" brushRef="#br0" timeOffset="75209.48">23560 6993 2242 0,'13'6'-70'0,"-13"-6"-33"0,11 0-49 16,-11 0-68-16,0 0-324 0,18-3 269 0</inkml:trace>
  <inkml:trace contextRef="#ctx0" brushRef="#br0" timeOffset="75349.36">23783 6984 1614 0,'21'6'33'0,"-21"-6"4"0,0 0-32 0,14 3-34 16,-14-3-24-16,0 0-31 15,18 3-50-15,-18-3-99 0,0 0-145 0,17-4 118 16</inkml:trace>
  <inkml:trace contextRef="#ctx0" brushRef="#br0" timeOffset="75709.55">24170 6895 1336 0,'0'0'168'0,"19"14"-15"0,-19-14-21 15,0 0-15-15,17 3-16 16,-17-3-9-16,18 4-10 0,-18-4-2 0,22 3-16 0,-5 0-10 16,0 0-4-16,1-1-6 15,1 0-11-15,0 0-30 0,-1-2-18 16,2 2-29-16,-20-2-30 0,31 2-29 16,-18-2-49-16,-1-2-68 0,-12 2-385 0,18-4 187 0</inkml:trace>
  <inkml:trace contextRef="#ctx0" brushRef="#br0" timeOffset="75889.7">24384 6863 1840 0,'0'0'42'0,"-15"-10"10"16,15 10-1-16,0 0 13 0,0 0-4 15,0 0 0-15,-15-6 0 0,15 6 26 16,0 0 16-16,0 0 17 0,0 0-3 0,-8 27-6 16,8-27-6-16,-5 22-8 0,3-8-10 15,-1 3-12-15,0 0-6 0,1 2-5 0,0 1-11 16,-2-1-16-16,2-1-40 0,-2 2-49 0,0-1-67 15,1 0-45-15,-4-2-60 16,3-2-127-16,-2-2-401 0,0 1-38 0</inkml:trace>
  <inkml:trace contextRef="#ctx0" brushRef="#br0" timeOffset="76385.71">23146 7032 2156 0,'0'0'-95'16,"0"0"8"-16,0 0 19 16,0 0 18-16,0 0 19 0,0 0 38 0,0 0 32 15,0 0 35-15,0 0 11 0,0 0 0 16,0 0-2-16,0 0-2 0,0 0-9 0,23-12-6 16,-23 12-7-16,0 0 6 15,25 2-20-15,-25-2-4 0,26 0-23 0,-26 0-33 16,25 3-31-16,-25-3-36 0,26 0-29 0,-14 3-35 0,-12-3-60 15,0 0-439-15,32-3 129 16</inkml:trace>
  <inkml:trace contextRef="#ctx0" brushRef="#br0" timeOffset="76599.75">23256 6909 1921 0,'-13'-13'8'0,"13"13"8"16,0 0 3-16,-11-9-4 0,11 9 5 0,0 0 19 15,0 0 10-15,0 0 44 0,0 0 12 0,0 0 18 0,0 0 5 16,0 0 3-16,-6 37-8 16,6-37-2-16,2 24-4 0,-2-7-10 15,0-17-10-15,0 34-9 0,0-15-8 0,2 3-9 16,-2-2-10-16,2-1-6 0,-2 2-27 0,2 1-46 16,0-3-47-16,1 0-57 15,1 0-54-15,-2-2-85 0,4-4-162 0,1 1-366 16,1-3-94-16</inkml:trace>
  <inkml:trace contextRef="#ctx0" brushRef="#br0" timeOffset="77379.52">24466 6496 2295 0,'0'0'-36'15,"0"0"-3"-15,0 0 8 0,0 0 3 16,0 0 3-16,0 0 9 0,0 0 0 16,0 0 7-16,0 0 5 0,0 0 14 0,0 0 21 0,0 0 12 15,0 0 2-15,7 54 13 0,-9-39 11 0,2-15 1 16,-5 37-3-1,5-17 2-15,0 4 1 0,0 2-4 0,3 1-4 0,-3 2-10 16,2-1 3-16,0 1-11 16,0-1-4-16,0-2-3 0,1 2-4 0,-2-4-5 0,1-3-3 15,0-2-1-15,1 0-1 16,-3-1-3-16,3-3-1 0,-3-15-1 0,0 27 0 16,1-17 3-16,-1-10 5 15,0 20 1-15,0-20 11 0,0 17 4 0,0-17-1 0,0 0-4 16,0 0-1-16,0 0-2 0,0 0 5 0,0 0-3 15,0 0 2-15,0 0-5 16,0 0-5-16,0 0-2 0,0 0-3 0,21-39-4 0,-15 23 7 16,4-2-6-16,2-1 10 15,-2 2 7-15,3 0 2 0,-3 4 12 0,1-1 7 16,1 1-5-16,-3 1 0 16,1 1-12-16,2 0-6 0,0 1-4 0,0 2-6 0,-12 8-5 15,26-11-2-15,-13 10-7 0,-13 1 1 0,28 0-2 16,-28 0-2-16,31 8 2 15,-16-1-5-15,0 4 5 0,-1 0-4 0,-3 0 0 16,1 3-1-16,-1 3 1 0,-5-1-2 16,2-3 1-16,-6 2-1 0,0 3 1 15,-2-18 3-15,-2 25 4 0,-6-12-1 16,0-1 8-16,-2-2-4 0,0 0 1 0,-6-1-3 16,1-3 1-16,-3 0-8 0,0-2-16 15,18-4-30-15,-30 4-41 0,14-4-46 16,16 0-63-16,-25-7-54 0,15 2-64 0,10 5-122 15,-20-17-495-15,15 7-331 0</inkml:trace>
  <inkml:trace contextRef="#ctx0" brushRef="#br0" timeOffset="77649.77">25035 6951 2794 0,'13'14'-86'15,"-13"-14"15"-15,9 12 6 0,-9-12 14 0,5 15 39 0,-5-15 15 16,0 0 38-16,0 18 8 16,0-18 26-16,0 0 10 0,0 0 18 0,-12 18 11 0,12-18 10 15,0 0 7-15,0 0-4 16,-11 12 1-16,11-12-3 0,0 0-17 0,0 0-9 16,0 0-12-16,0 0-8 15,0 0-13-15,0 0-13 0,0 0-7 0,0 0-10 0,0 0-22 16,0 0-16-16,0 0-28 0,9-56-21 0,-9 56-34 15,12-11-21-15,-12 11-45 16,17-8-37-16,-12 4-41 0,-5 4-101 0,13-7-588 0,-4 3-316 16</inkml:trace>
  <inkml:trace contextRef="#ctx0" brushRef="#br0" timeOffset="78229.8">25282 6565 2752 0,'0'-24'-50'0,"0"24"25"16,0 0 14-16,6-14 0 15,-6 14 20-15,0 0 9 0,0 0 8 0,7-13 6 0,-7 13 5 16,0 0 8-16,0 0 5 0,0 0 24 0,0 0 1 15,0 0 7-15,0 0-6 16,0 0-2-16,0 0-2 0,0 0-10 0,22 31-3 16,-22-31-8-16,3 18-6 0,-3-18-2 15,0 23-5-15,0-23-3 0,2 28-4 0,-2-10-5 16,2-1 2-16,0 3-4 16,-2-3-3-16,4-1 1 0,0 4-4 0,-2-4-3 15,1 2 1-15,1-4-3 0,0 2-1 16,0-2-1-16,0 1 1 0,-4-15-3 15,11 23 0-15,-5-14 0 0,-6-9 1 0,5 20 0 0,-5-20 4 16,8 14 6-16,-8-14 4 16,6 14 4-16,-6-14 2 0,10 9 0 15,-10-9-2-15,0 0-4 0,16 2 6 0,-16-2-6 16,0 0-3-16,0 0 1 0,29-19-2 0,-17 10-1 16,-4-5 1-16,5 0-2 15,-3-8 3-15,3 3-4 0,1-4-1 0,-1-6 1 0,2 1-5 16,-1-2-2-16,-3 0 2 0,3-4-3 0,-3 2 8 15,-2-1 0-15,2 1 0 16,-2 0 6-16,-4 5-5 0,1 1 1 0,0 1-2 0,0 3-5 16,-4 2 5-16,2 1-6 15,1 2-1-15,-3 2-5 0,-2 15-7 0,5-27-22 16,-3 15-23-16,-2 12-39 16,2-19-59-16,-2 19-54 0,3-13-54 0,-3 13-122 0,-3-11-215 15,3 11-294-15,0 0-256 0</inkml:trace>
  <inkml:trace contextRef="#ctx0" brushRef="#br0" timeOffset="78569.55">25910 6374 2562 0,'0'0'-98'0,"0"0"42"0,0 0 24 16,0 0 17-16,0 0 10 16,0 0 5-16,-29 35 9 0,20-24 8 0,1 3 4 15,1-1 8-15,-4 3-3 0,4 2 10 0,-2 1-1 0,0 2 1 16,2 0 5-1,2 2 2-15,1-1 3 0,2 4-1 0,0-4-4 0,4 4-2 16,1-1-4-16,3-3 2 16,-2 1-7-16,4-3-7 0,-2-1 4 0,1-3-17 0,-1-1-53 15,-1-1-51-15,5-2-65 16,-4-4-98-16,2-5-498 0,-8-3-41 0</inkml:trace>
  <inkml:trace contextRef="#ctx0" brushRef="#br0" timeOffset="78879.86">26160 6550 2367 0,'0'0'27'15,"0"0"2"-15,0 0 0 0,0-21 31 0,0 21 18 0,0 0 9 16,0 0-8-16,-20-14-2 16,20 14-11-16,0 0-4 0,-25 3-10 0,25-3-3 15,0 0-4-15,-23 9-5 0,23-9-3 0,-12 11-4 16,12-11-4-16,-12 16 0 0,12-16-5 15,-5 20 1-15,5-20-8 0,0 25 3 0,0-25-6 16,2 29-2-16,-1-14-5 16,1 3 2-16,5-2-1 0,-3 2 0 0,-3-2 1 15,3 4-1-15,-2-3-1 0,-2-2 0 16,0-15 5-16,0 33-2 0,0-18 9 0,0-15-1 16,-6 28-1-16,1-14 2 15,-4-3-2-15,9-11-1 0,-18 19-18 0,8-11-42 16,-1 0-57-16,11-8-57 0,-17 10-53 0,17-10-125 0,-18 1-502 15,18-1-172-15</inkml:trace>
  <inkml:trace contextRef="#ctx0" brushRef="#br0" timeOffset="79109.73">26312 6531 2547 0,'0'0'-35'0,"0"0"10"0,0 0-7 0,17-2 30 16,-17 2 40-16,0 0 25 0,15 17 25 16,-15-17 7-16,12 21 4 0,-6-8 7 0,-4 4 6 15,1 3-5-15,-1 1-4 16,-2 0-15-16,2 1-9 0,-4 5-6 0,-2 0-9 0,1 1-18 16,-5-3-53-16,-4 4-60 15,1-1-78-15,-5 1-89 0,-4-4-172 0,-5 0-440 16,-2-3-185-16</inkml:trace>
  <inkml:trace contextRef="#ctx0" brushRef="#br0" timeOffset="82764.55">3281 9067 2393 0,'0'0'-136'15,"0"0"-7"-15,2-17 33 0,-2 17 27 0,0 0 29 16,0 0 30-16,2-19 16 0,-2 19 19 15,0 0 14-15,4-13 5 0,-4 13 15 0,0 0 18 16,0 0 5-16,0 0 6 16,0 0 1-16,6-15 4 0,-6 15 1 0,0 0 10 0,0 0-5 15,0 0 6-15,0 0 4 16,0 0-5-16,0 0-4 0,0 0-2 0,0 0-7 16,0 0-5-16,0 0-4 15,0 0-7-15,0 0 3 0,0 0-6 0,0 0-2 0,-38 5-3 16,38-5-7-16,-21 18 2 0,9-8-3 0,-2 2-2 15,4 1-4-15,-5 3 1 16,3 3-6-16,-1 2-1 0,-2 0-3 0,3 1 1 16,-2 8-2-16,2-2-1 0,2 4 7 15,-3 0-2-15,4 1 2 0,1 1-5 0,1-1-2 16,1 1 0-16,2-2-3 16,2-2-4-16,0 2 1 0,2 0-5 0,2-3-1 15,0 0-5-15,2 0-17 0,-2-3-27 16,2 0-35-16,1-1-42 0,-1-3-52 0,2-1-41 15,-4-3-59-15,0-3-143 0,3-2-509 16,-3-1-307-16</inkml:trace>
  <inkml:trace contextRef="#ctx0" brushRef="#br0" timeOffset="83289.49">3747 9248 2657 0,'0'0'-82'0,"2"-19"27"16,-2 19 10-16,0 0 10 0,0 0 9 0,0 0 17 15,-16-11 20-15,16 11 17 0,0 0 7 0,0 0 4 16,-27 1 6-16,27-1 4 16,0 0 16-16,-25 10 9 0,25-10 14 0,-21 10 8 0,7-3 2 15,14-7-6-15,-22 14-8 16,11-7-11-16,11-7-11 0,-17 11-6 0,11-3-4 16,6-8-5-16,-11 17-4 15,11-17-5-15,-6 18-13 0,6-18-13 0,0 0-20 0,8 26-21 16,1-15-14-16,-1 2-11 0,2-2-6 0,2 0 9 15,0 3 1-15,0-3 0 16,-3 2 4-16,4 1 10 0,-3 0-4 0,1 1 25 16,-3 1 17-16,1-3 11 15,0 3 8-15,-3-3 12 0,-2 0 11 0,0 3 2 0,-4-16 7 16,2 22-1-16,-2-22 1 16,-2 24 7-16,2-24-4 0,-10 20-5 0,3-10-2 15,-3-1-5-15,-3-1-2 16,13-8-5-16,-29 10-3 0,13-7-2 0,0-1-10 0,16-2-13 15,-32 0-19-15,15-5-30 0,17 5-34 0,-28-14-53 16,18 3-42-16,2-2-58 16,1-3-115-16,4 1-542 0,3-2-253 0</inkml:trace>
  <inkml:trace contextRef="#ctx0" brushRef="#br0" timeOffset="83849.36">4013 8852 2606 0,'11'-8'-46'0,"-11"8"27"16,0 0 16-16,12-5-8 16,-12 5 5-16,0 0 18 0,0 0 8 0,0 0 11 0,0 0 8 15,4 32-4-15,-4-32-4 16,-4 25-3-16,4-25 0 0,-4 30 2 0,2-13-5 16,0 0 11-16,2-17 3 15,-4 33 7-15,2-18-5 0,0 0 0 0,2-15-6 0,-5 27-1 16,3-16-3-16,2-11-1 0,-4 20-3 0,4-20-1 15,-3 15 3-15,3-15-7 16,0 0-3-16,0 0-3 0,0 0 0 0,0 0 1 16,0 0-6-16,0 0-1 0,0 0-2 15,0 0-1-15,0 0-1 0,36-44 0 0,-22 28 2 16,-8 2 1-16,2-4-4 16,-2 4 3-16,1 0-4 0,3-2-1 15,-1 3 7-15,-1-1 5 0,1 3 1 0,-1 2 4 0,-8 9-3 0,16-17 2 16,-8 9-5-16,-8 8-3 15,12-14 3-15,-12 14 5 0,15-5 8 0,-15 5 6 16,0 0 6-16,0 0 5 16,25 9 0-16,-25-9-1 0,11 15-6 0,-7-5 0 0,-4-10-3 15,8 23-5-15,-3-7-2 16,0-3-1-16,-3 3-8 0,2-2-12 0,-4-14-39 16,2 29-51-16,2-16-70 15,0 2-71-15,-4-15-126 0,0 21-596 0,0-10-370 0</inkml:trace>
  <inkml:trace contextRef="#ctx0" brushRef="#br0" timeOffset="84291.14">4383 9631 2871 0,'0'0'-48'16,"0"0"15"-16,11 14-5 16,-11-14-15-16,0 0 15 0,0 0-6 0,28 0 10 15,-28 0-2-15,22 0 1 0,-22 0 11 0,32-3-6 0,-14 3 4 16,3 0 14-16,-3 0-8 15,4 0-1-15,-22 0 10 0,40 0-10 0,-21 0-15 0,0 3-25 16,-2-3-20-16,0 1-30 16,-4 1-49-16,-1-2-108 0,1 2-255 0,-13-2 294 15</inkml:trace>
  <inkml:trace contextRef="#ctx0" brushRef="#br0" timeOffset="84529.55">4644 9582 1644 0,'0'0'107'0,"-11"-17"6"0,11 17-21 0,0 0-14 0,0 0-3 16,0 0-3-16,0 0 23 15,0 0 0-15,0 0-2 0,0 0 3 0,0 0 8 16,0 0 1-16,0 0 7 16,0 0 6-16,5 54 4 0,-5-54-12 15,-2 29-11-15,-1-13-9 0,3-2-9 0,-2 4-10 16,2-18-6-16,-2 32-8 0,0-17-8 0,2 3-23 15,0-18-28-15,2 26-33 0,-2-12-36 16,4 1-47-16,-4-15-43 0,7 23-48 0,-3-16-83 16,-4-7-586-16,12 15-247 0</inkml:trace>
  <inkml:trace contextRef="#ctx0" brushRef="#br0" timeOffset="85039.59">5274 9513 2523 0,'2'-13'-53'15,"2"-1"62"-15,-4 14 32 0,6-25 7 0,-6 25 21 16,0-20 17-16,0 20 14 16,0-22 16-16,0 22 2 0,-8-19-9 0,8 19-2 15,-8-17-8-15,8 17-3 0,-14-12-2 0,14 12 1 0,-22-8 0 16,10 6 7-16,12 2-2 15,-30 3-6-15,13 1-10 0,3 6-4 16,-6-1-11-16,3 4-2 0,0 3-8 16,0-1-7-16,3 2-2 0,0 2-9 0,2 0-6 0,4 1 1 15,2-4-4-15,-1 2-2 16,5-1-5-16,2-2-2 0,0-15 0 0,6 31-6 16,-1-18-5-16,3-2-9 15,0 1-10-15,6-3 0 0,-4-2-8 0,-10-7-5 0,27 12-6 16,-14-8-6-16,-13-4-3 0,29 0 4 0,-29 0-2 15,32-7 5-15,-14-2 2 16,-4 0 5-16,3-6 1 0,-2 0 3 16,0-1 6-16,-3 1 17 0,1 1 19 0,-2 0 9 15,-3 2 13-15,0 2 7 0,1-1 3 0,-9 11-25 16,15-15 2-16,-15 15 4 16,11-8 2-16,-11 8 7 0,0 0-2 0,0 0 1 15,0 0-2-15,0 0-6 0,12 28-6 0,-12-28-6 0,4 22 4 16,-2-8-7-16,-2-14-5 15,4 28-11-15,0-12-25 0,0-3-36 0,-2 2-48 16,-2-15-65-16,6 27-63 16,-2-17-77-16,-2 2-147 0,2-1-148 0,-2-1-371 0,-2-10-422 15</inkml:trace>
  <inkml:trace contextRef="#ctx0" brushRef="#br0" timeOffset="85444.61">5496 9706 3055 0,'0'0'-4'16,"22"0"-6"-16,-22 0 2 0,0 0 2 0,0 0 6 0,15 11 16 16,-15-11 19-16,6 11 2 15,-6-11 1-15,4 15-1 0,-4-15 0 0,2 19 4 16,-2-19 8-16,2 21 14 16,-2-21 8-16,3 18-2 0,-3-18-6 0,0 18-7 0,0-18-9 15,2 16-1-15,-2-16-6 16,0 0-7-16,2 19 3 0,-2-19-4 0,0 0-1 15,0 0-2-15,4 15-8 0,-4-15-4 16,0 0-1-16,0 0-5 0,0 0-1 16,0 0-2-16,0 0-3 0,27-29 4 0,-27 29-8 0,12-17 4 15,-4 8 2-15,-8 9-2 16,10-15 5-16,-10 15 5 0,13-14 11 0,-13 14 10 16,13-9 15-16,-13 9 14 15,13-8 8-15,-13 8 4 0,0 0-9 0,0 0 1 0,22 3-5 16,-22-3-8-16,0 0-3 0,16 8-6 0,-16-8-1 15,10 12-8-15,-10-12-7 16,10 12-2-16,-10-12-4 0,11 16-14 16,-4-8-16-16,-7-8-32 0,10 13-42 0,-10-13-52 15,11 12-70-15,-7-6-64 0,-4-6-120 0,10 11-164 16,-5-7-435-16,-5-4-440 16</inkml:trace>
  <inkml:trace contextRef="#ctx0" brushRef="#br0" timeOffset="85629.67">6011 9845 2931 0,'0'0'-53'15,"28"-3"26"-15,-28 3-4 16,25-2-5-16,-10 2 4 0,-15 0-3 16,29-1 4-16,-9 1 15 0,-20 0-2 0,33-2-10 15,-13 2-27-15,-4 0-17 0,-16 0-16 0,32 0-33 16,-17-2-31-16,-15 2-104 0,26-4-342 0,-16 2 194 15</inkml:trace>
  <inkml:trace contextRef="#ctx0" brushRef="#br0" timeOffset="85829.82">6326 9771 1999 0,'0'0'162'0,"0"0"-12"15,0 0-17-15,0 0 1 0,0 0 2 0,0 0 11 16,0 0 2-16,0 0-2 15,5 45-13-15,-5-45-11 0,2 21-13 0,-2-21-10 16,4 22-11-16,-4-8-6 0,0-14-11 16,5 27-7-16,-5-16-6 0,0-11-15 0,4 25-35 15,-2-14-44-15,-2-11-50 16,4 21-55-16,-4-21-48 0,4 19-37 0,-4-19-69 16,2 14-636-16,3-8-340 15</inkml:trace>
  <inkml:trace contextRef="#ctx0" brushRef="#br0" timeOffset="86359.59">6972 9218 2852 0,'0'0'-55'0,"7"-15"-3"16,-7 15 2-16,6-16 5 0,-6 16 15 0,4-11 33 16,-4 11 19-16,0 0 10 15,0 0 16-15,0 0 7 0,-8-23 10 0,8 23 22 0,0 0 16 16,-26-4 13-16,26 4 1 0,-23 4-8 0,23-4-7 15,-28 10-12-15,14-5-9 16,1 1-8-16,0 1-12 0,0 2-1 0,1 0 0 0,12-9-8 16,-20 16-10-1,14-5-3-15,6-11-6 0,-8 19-8 0,8-19-13 0,2 20-9 16,-2-20-13-16,10 23-2 16,0-10-4-16,-2-1 4 0,2 1 2 15,5 3 0-15,-2 0 1 0,0 0 2 0,1 0 5 16,-2 1-3-16,2-2 5 0,-4-2-2 0,1 2 6 15,-5 0 12-15,3-2 13 0,-3 1 10 16,-6-14 9-16,2 25 16 0,-2-14 1 0,0-11 5 16,-8 21 1-16,8-21 5 0,-18 19-9 0,8-9-2 15,-2-5-10-15,-2 2-3 16,0-2-10-16,14-5-12 0,-26 4-24 0,26-4-24 16,-27-4-26-16,27 4-36 0,-28-12-35 15,18 5-54-15,-3-5-36 0,2-1-43 0,3-3-69 16,-2-6-645-16,3 1-408 0</inkml:trace>
  <inkml:trace contextRef="#ctx0" brushRef="#br0" timeOffset="86829.59">7142 8771 2979 0,'0'0'-23'0,"0"0"2"0,0 0 5 15,0 0 2-15,0 0 1 16,0 0 2-16,0 0 6 0,0 0 14 0,0 0 7 0,16 33-1 16,-16-33-2-16,0 25 3 15,0-12 15-15,0-13 5 0,0 27 9 0,0-14 1 16,0-13 5-16,0 27-5 0,0-27-7 0,0 23 0 15,0-23-7-15,3 19-1 0,-3-19 3 16,0 17-6-16,0-17-1 0,0 0-2 0,0 0-6 16,0 19-14-16,0-19-8 15,0 0-11-15,0 0-6 0,0 0-12 0,0 0-14 16,0 0-4-16,34-34-1 0,-26 24 10 16,2-1 6-16,-2 0 20 0,4-1 11 0,-12 12 23 15,18-19 18-15,-9 11 11 16,-9 8 13-16,17-11 2 0,-17 11 12 0,15-8 20 15,-15 8 11-15,0 0 3 0,0 0-1 0,0 0-1 0,28 14-11 16,-28-14-14-16,10 14-5 16,-10-14-11-16,8 22-4 0,-4-13-9 0,3 2-5 15,0 1-30-15,-1 1-37 16,-6-13-50-16,12 21-64 0,-3-9-75 0,-5-4-92 0,4 1-190 16,-1-2-491-16,-7-7-439 15</inkml:trace>
  <inkml:trace contextRef="#ctx0" brushRef="#br0" timeOffset="87019.43">7576 8985 3187 0,'23'-2'40'16,"-23"2"-6"-16,21 0-8 16,-21 0-4-16,23-4-1 0,-23 4 0 0,30-1 2 15,-13 1-9-15,2 0 2 0,0-2-14 0,-19 2-16 16,38 0-23-16,-19 0-34 0,-2-2-33 15,-17 2-39-15,35-2-38 0,-17 1-69 0,-18 1-554 16,23-4-120-16</inkml:trace>
  <inkml:trace contextRef="#ctx0" brushRef="#br0" timeOffset="87192.71">7952 8874 2617 0,'0'0'106'0,"11"-11"-3"0,-11 11-13 16,0 0 3-16,0 0 13 0,0 0 3 0,0 0 1 0,0 0-8 15,0 0-9-15,0 0-13 16,0 50-7-16,0-37-10 0,-3 3-2 0,6 2-10 16,-3 0-6-16,0 1-27 15,0-1-53-15,-3 3-68 0,6-2-62 0,-3 3-82 0,-3-2-150 16,1 1-505-16,0-1-291 16</inkml:trace>
  <inkml:trace contextRef="#ctx0" brushRef="#br0" timeOffset="87479.45">8308 9694 3126 0,'0'0'190'0,"14"7"-35"16,-14-7-76-16,0 0-74 0,18 2-52 16,-18-2-27-16,0 0-27 0,20-2-27 15,-20 2-63-15,16-4-116 0,-16 4-525 0,17-3-165 0</inkml:trace>
  <inkml:trace contextRef="#ctx0" brushRef="#br0" timeOffset="87619.73">8564 9700 2559 0,'21'6'61'0,"-21"-6"4"0,15 3-37 16,-15-3-48-16,19 2-33 15,-19-2-4-15,19 0-32 0,-19 0-23 0,0 0-65 16,29-4-154-16,-17 4-266 0,-4-4 198 0</inkml:trace>
  <inkml:trace contextRef="#ctx0" brushRef="#br0" timeOffset="87719.58">8869 9697 1703 0,'0'0'-43'16,"0"0"7"-16,21 4-31 0,-12-5-45 0,-9 1-100 0,0 0-190 15,21-3 127-15</inkml:trace>
  <inkml:trace contextRef="#ctx0" brushRef="#br0" timeOffset="87859.63">9097 9700 1431 0,'22'3'213'16,"-22"-3"-11"-16,15 4-28 0,-15-4-36 16,0 0-29-16,20 4-20 0,-20-4-16 0,0 0-50 15,22 2-56-15,-16-2-62 0,-6 0-76 0,0 0-129 16,17 0-290-16,-17 0 205 0</inkml:trace>
  <inkml:trace contextRef="#ctx0" brushRef="#br0" timeOffset="88459.61">9853 9654 1735 0,'15'-15'-17'16,"-6"7"19"-16,-9 8 0 0,10-17 6 15,-6 6-2-15,-4 11 18 0,8-21 7 0,-8 21 1 16,0-21 3-16,0 21-11 0,-8-23-8 0,2 11-1 15,-4 1 15-15,-2 2-11 16,0-1-6-16,-3 2 15 0,1 2 13 0,-2-2 18 0,16 8 16 16,-32-5 23-16,16 3 10 15,16 2 7-15,-34 2-3 0,17 2-12 0,-2 1-11 16,0 5-11-16,2 2-4 16,0 1-12-16,0 2-5 0,5 2-9 0,-2 0-9 0,6 0-8 15,0 4-3-15,2-5-10 0,0 1-3 0,3-2-7 16,3-15-3-16,0 30-8 15,0-30 0-15,7 25-8 0,-1-13-12 0,2-3-6 0,0 2-3 16,4-4-8-16,0-2-3 16,-12-5 1-16,23 6 4 0,-23-6-2 0,24-2 10 15,-24 2 15-15,30-11 9 16,-18 3 17-16,0-2 32 0,3-6 15 0,-2 0 12 0,-2-1 19 16,1-2 15-16,-1 2 23 15,-2 2 8-15,-3 2 9 0,0-1-4 0,2 2-5 16,-8 12-13-16,11-18-10 0,-11 18 3 0,9-14-11 15,-9 14-16-15,8-8-8 0,-8 8-8 16,0 0-8-16,0 0-5 0,0 0-6 16,0 0-3-16,17 33-19 0,-15-22-13 15,-2-11-33-15,4 23-45 0,-4-23-53 0,2 29-68 16,2-14-53-16,-4-2-98 0,5 1-186 16,-5-3-87-16,0-11-271 0,0 21-244 0</inkml:trace>
  <inkml:trace contextRef="#ctx0" brushRef="#br0" timeOffset="88769.65">10073 9809 2674 0,'16'7'-14'0,"-16"-7"15"0,0 0-1 16,16 7 9-16,-16-7 9 15,0 0 26-15,8 10 17 0,-8-10 20 0,0 0 6 16,0 0 4-16,0 0 4 0,0 0 8 0,0 0 10 0,0 0 0 15,0 0 4-15,0 0-13 16,0 0-13-16,0 0-10 0,0 0-11 0,0 0-12 16,0 0-7-16,0 0-7 15,0 0-5-15,0 0-2 0,0 0-6 0,0 0-9 0,0 0 3 16,0 0-6-16,9-29 0 16,-9 29-1-16,0 0-3 0,0 0 0 0,0 0-1 15,19-3-1-15,-19 3-2 0,0 0-4 0,0 0-10 16,0 0-40-16,0 0-46 0,0 0-60 15,0 0-55-15,2 18-84 0,-2-18-178 0,0 0-478 16,0 0-369-16</inkml:trace>
  <inkml:trace contextRef="#ctx0" brushRef="#br0" timeOffset="89179.65">10331 9235 2739 0,'0'0'-81'0,"0"0"44"0,0 0 0 0,0 0 4 16,0 0 6-16,0 0 0 16,0 0 11-16,0 0 11 0,0 0-4 0,0 0 9 15,0 0-4-15,0 0 8 0,0 0 10 16,0 0 10-16,17 49 24 0,-14-30 11 0,3 6 8 16,1 0 10-16,1 1 2 15,0 7 0-15,0 1-1 0,2-2-2 16,-4 3-8-16,0-1-6 0,-2-3-2 0,-2 1-11 0,0-1 0 0,-2-1-7 15,0-1-1-15,-2 0-5 16,-2 0-4-16,-2 0-5 0,0-4-20 0,-1-2-28 16,-2-2-51-16,1 1-40 15,0-3-58-15,-3-1-100 0,5-5-612 0,-5-1-254 0</inkml:trace>
  <inkml:trace contextRef="#ctx0" brushRef="#br0" timeOffset="89599.33">10693 9073 2587 0,'0'0'-34'16,"0"0"53"-16,0-18 5 16,0 18 13-16,0 0 7 0,0 0 0 0,0 0 6 0,0 0 5 15,0 0 4-15,0 0-2 16,0 0 7-16,0 0-1 0,0 0 3 0,0 0 12 15,26 42-7-15,-20-24 2 0,0 3 4 0,5 1-7 16,-4 3 6-16,5 6-2 0,-1-3-8 16,-1 4 0-16,4 0-11 0,-2-2-6 0,-2-2-4 15,3 1-4-15,-4-6-4 16,1 0-9-16,-1-3-27 0,-1-2-33 0,0-3-48 16,-1-1-46-16,2-3-45 0,-5-2-52 15,0 0-95-15,-4-9-616 0,4 7-346 16</inkml:trace>
  <inkml:trace contextRef="#ctx0" brushRef="#br0" timeOffset="89899.47">11018 9178 2797 0,'4'-14'-16'0,"0"5"13"16,-4 9 6-16,8-16-17 16,-8 16-1-16,0 0 2 0,9-13 19 0,-9 13 1 0,0 0 6 15,0 0 5-15,0 0 12 0,0 0 10 0,0 0 18 16,0 0 10-16,4 42 5 15,-8-20 5-15,-2 2 3 0,-1 3-5 0,-1 6-4 16,-2 2-3-16,0 1-2 0,-2 9-5 16,-3-6-2-16,2 5-6 0,1 0 2 0,-1-3-5 15,-1 1 0-15,2-3-2 16,-2 3-2-16,1-2-8 0,-2 1-9 0,3-4 1 16,-3-3-2-16,2 2-3 0,2 1-3 15,-1-3-3-15,2-2 0 0,-2-1-2 0,2-1-27 16,2-5-28-16,1-2-26 0,1-7-32 0,2 2-42 15,-1-5-35-15,1 2-42 16,2-5-63-16,2-10-145 0,-2 14-418 0,2-14-177 16</inkml:trace>
  <inkml:trace contextRef="#ctx0" brushRef="#br0" timeOffset="90179.43">11242 9442 2586 0,'8'-13'8'0,"-8"13"19"0,0 0-15 15,0 0-2-15,0 0 2 16,0 0 25-16,0 0 24 0,0 0 12 16,0 0 12-16,0 0 7 0,-10 52 3 0,2-33-6 15,-2 3-3-15,2 1-4 0,2 3-9 16,0-2-8-16,0 0-3 0,-1 2-10 0,2 0-2 0,3-1-5 15,0 1-6-15,1-1-5 0,-2-4-10 16,3 2-24-16,3-4-32 0,-3 2-41 0,3-2-51 16,-1-2-46-16,3-2-48 15,-5-15-108-15,9 25-545 0,-5-15-236 0</inkml:trace>
  <inkml:trace contextRef="#ctx0" brushRef="#br0" timeOffset="90509.57">11493 9595 2691 0,'7'-13'0'0,"-7"13"17"0,0 0 5 15,7-14 9-15,-7 14 2 16,0 0 19-16,0 0 18 0,0 0 9 0,0 0 1 0,0 0 0 16,0 0-5-16,0 0-8 15,0 0-8-15,0 0-5 0,0 0-2 0,0 0-10 16,-51 19-1-16,51-19-5 0,-7 17-3 0,7-17 1 15,-4 22-10-15,2-9-6 0,2-13-1 16,4 26-9-16,-2-10-7 0,3-1 0 16,-1 0-2-16,2 2 7 0,-2 0-4 15,3 2-2-15,-3-1 0 0,2-3 5 0,-2 2 9 16,0 0 4-16,-1-2 7 0,-1 0 8 16,-2-15 8-16,0 27 6 0,0-27-5 0,-5 23 13 15,-1-13-5-15,6-10-13 0,-12 16-29 0,1-10-37 16,11-6-47-16,-19 12-56 15,19-12-51-15,-21 7-62 0,21-7-121 0,-22 0-562 0,12-1-334 16</inkml:trace>
  <inkml:trace contextRef="#ctx0" brushRef="#br0" timeOffset="90779.51">11719 9503 2872 0,'0'0'-14'15,"0"0"22"-15,0 0 1 16,20 10 32-16,-20-10 22 0,8 15 10 0,-3-3 10 16,2 1 4-16,-5 2-7 15,2 2 2-15,-2 2-4 0,0 0-3 0,-2 3 7 16,2-2 5-16,-4 1 1 0,2 2-4 16,0-3-6-16,-2 2-5 0,0-1-8 0,-2-2-8 15,-1 0-4-15,3 0-6 16,-5 0-7-16,3-3-19 0,-1-2-36 0,-2 2-34 15,1-4-59-15,0 1-38 0,6-13-48 0,-14 18-64 0,9-9-147 16,1-4-540-16,4-5-369 16</inkml:trace>
  <inkml:trace contextRef="#ctx0" brushRef="#br0" timeOffset="91049.37">11997 9833 2796 0,'13'-6'-83'15,"-13"6"34"-15,0 0 20 0,18-5 21 0,-18 5 16 0,0 0 25 16,24-4 22-16,-24 4 18 16,23 0 7-16,-23 0 10 0,23-2 2 0,-23 2 0 15,27 0-1-15,-27 0-4 16,34-2-5-16,-15 2-8 0,2 0-8 0,-1 0-7 0,-3-2-9 15,-17 2-6-15,36 0-22 0,-17-2-31 0,-1 2-27 16,-18 0-40-16,28-1-57 16,-28 1-36-16,25-5-39 0,-25 5-93 0,15-3-554 15,-11-1-205-15</inkml:trace>
  <inkml:trace contextRef="#ctx0" brushRef="#br0" timeOffset="91259.7">12143 9690 2674 0,'0'0'27'0,"0"0"15"0,-16-4 2 16,16 4 11-16,0 0 11 15,0 0 19-15,0 0 8 0,0 0 0 0,0 0-4 0,0 0-10 16,0 0-2-16,0 0-9 16,0 0-3-16,0 0-11 0,0 0-8 0,0 0-8 15,63-4-22-15,-48 4-36 0,-15 0-41 0,34 3-53 16,-16-3-43-16,-18 0-70 0,31-3-112 15,-17 3-516-15,-1-1-205 0</inkml:trace>
  <inkml:trace contextRef="#ctx0" brushRef="#br0" timeOffset="92009.35">13046 9145 2591 0,'0'0'-19'0,"0"0"25"0,0 0 22 0,0 0 15 0,0 0 4 15,0 0 9-15,-29 31 6 16,19-17 5-16,1 0 4 0,-2 5 4 0,0 4 1 16,0 0 8-16,2 5-4 15,-3 3-6-15,1-1 5 0,3 2-2 0,0 0-4 0,1-4-8 16,1 0-9-16,4 1 0 16,2 2-9-16,0-4-1 0,0 3-2 0,4-3-10 15,0 1-8-15,6-4-24 16,-7-1-34-16,5 1-47 0,5-3-56 0,1-1-58 0,-5-4-61 15,2-1-141-15,-1-5-478 0,3 1-234 16</inkml:trace>
  <inkml:trace contextRef="#ctx0" brushRef="#br0" timeOffset="92599.68">13302 9178 2544 0,'2'-18'-12'0,"-2"18"36"16,0 0 6-16,4-18-2 0,-4 18-5 0,0 0 0 15,0 0-6-15,9-16-2 0,-9 16 1 0,0 0-4 0,0 0 13 16,0 0 7-16,0 0 3 15,0 0 4-15,0 0-1 0,10 48 2 0,-10-31 3 16,0 2 4-16,-2 4 2 16,1 2-3-16,-1 1-5 0,-1 0-1 0,3 3-3 0,-2-3-6 15,2 4-3-15,-2-3-3 16,2-3 0-16,0-1-3 0,-2-2-3 0,2-1 1 16,0-1-2-16,-3-1-6 15,3-18 2-15,0 27-1 0,0-27 4 0,0 21 2 0,0-21-5 16,-2 17-1-16,2-17-1 0,0 0-3 0,0 0-1 15,0 0 0-15,0 0 1 16,0 0 1-16,0 0-1 0,0 0 10 0,0 0-1 16,0 0-2-16,25-48 3 0,-16 31 3 15,3-2 9-15,-2 0-2 0,-1 0-3 0,5 2-2 16,-3 2 5-16,-2 2 3 16,5 1-5-16,-5 1-1 0,5-1-2 0,-1 5-2 15,-2 1-5-15,-11 6 0 0,27-6-5 16,-27 6 1-16,25 6 0 0,-12 1-2 0,-2 3 2 15,-4 2-1-15,-1 1 0 0,1 3 5 0,-4 2 5 16,-3-1 11-16,0-17-3 16,-7 34 2-16,0-16 3 0,0 1 8 0,-6-4-3 0,-3 0-3 15,0-2-2-15,-1-1-9 16,0-1-29-16,0-1-34 0,3-5-36 0,-3 3-55 16,3-4-60-16,3 0-47 15,-3-4-91-15,14 0-161 0,-18 0-408 0,18 0-276 16</inkml:trace>
  <inkml:trace contextRef="#ctx0" brushRef="#br0" timeOffset="93229.58">13737 9631 2686 0,'0'0'-65'0,"7"11"22"0,-7-11 6 0,6 13 17 0,-6-13 11 15,8 16 24-15,-8-16-1 16,6 17 5-16,-6-17-1 0,2 18 13 0,-2-18 15 16,1 15 14-16,-1-15 8 15,0 0 12-15,0 19 3 0,0-19-2 0,0 0-3 0,0 0-8 16,0 21-7-16,0-21-3 0,0 0-17 0,0 0-12 15,0 0-12-15,0 0 0 16,0 0-3-16,0 0-4 0,0 0 4 0,0 0-7 16,0 0-4-16,31-37 6 0,-23 26-4 15,0-1-1-15,-8 12 6 0,18-19-4 0,-12 11 4 16,-6 8 0-16,14-15-3 16,-14 15 0-16,15-9-1 0,-15 9-3 0,14-4 3 15,-14 4 1-15,0 0 4 0,0 0 5 0,0 0-3 0,22 15-1 16,-22-15 0-16,8 16-4 15,-8-16 1-15,8 15-1 0,-8-15 1 0,5 17 0 16,-5-17-4-16,6 15-1 16,-6-15 1-16,8 12 1 0,-8-12 0 0,0 0-1 0,8 13 1 15,-8-13-13-15,0 0-4 16,0 0-7-16,0 0-1 0,0 0 2 0,0 0 0 16,30-9 2-16,-30 9 5 0,12-14 3 15,-12 14 19-15,13-13 17 0,-13 13 19 0,15-10 11 16,-15 10 7-16,11-7 3 0,-11 7-2 0,14-6 0 15,-14 6 0-15,0 0 2 16,0 0-6-16,0 0-3 0,29 10-3 0,-29-10-3 0,9 13-8 16,-9-13 15-1,8 16-9-15,-8-16-6 0,10 18-4 0,-10-18-6 0,6 17-3 16,-3-7-24-16,-3-10-29 16,9 16-38-16,-9-16-49 0,4 11-49 0,-4-11-60 0,7 11-57 15,-7-11-117-15,4 6-170 0,-4-6-365 0,0 0-327 16</inkml:trace>
  <inkml:trace contextRef="#ctx0" brushRef="#br0" timeOffset="93609.56">14508 9329 2759 0,'0'0'-29'0,"14"-12"35"0,-14 12 13 16,8-10-2-16,-8 10 14 0,0 0 9 0,0 0 3 15,9-11 6-15,-9 11-8 16,0 0-5-16,0 0 0 0,0 0 12 0,0 0 7 16,0 0 3-16,-46-3-4 0,46 3-1 15,0 0-6-15,-28 8-7 0,28-8-3 0,-20 9-2 16,20-9-5-16,-17 12-5 16,17-12 2-16,-8 14-5 0,8-14-5 0,-2 19-9 0,2-19-16 15,0 0-16-15,13 32-6 0,-8-16-5 0,6-3 2 16,-2 2-1-16,2 0 8 15,-1 2-4-15,-2-3 10 0,2 1 3 0,-2-1 9 0,-4 1 8 16,-1 0 17-16,-1 0 13 16,-2-15 8-16,-5 25 10 0,-1-11 2 0,-2-4 11 15,8-10 2-15,-23 19 0 16,9-11-8-16,1 0-8 0,-6-4-13 0,4-1-27 0,15-3-47 16,-33 0-51-16,18 0-50 15,15 0-41-15,-31-7-61 0,20-1-108 0,0-1-507 16,2-2-210-16</inkml:trace>
  <inkml:trace contextRef="#ctx0" brushRef="#br0" timeOffset="94179.31">14713 8810 2615 0,'0'0'-34'0,"0"0"7"16,0 0 0-16,0 0 5 16,0 0 10-16,10 29-3 0,-10-29-2 0,0 24 5 15,0-24 3-15,-4 27-5 16,4-14 7-16,0-13 4 0,-2 26 18 0,2-26 1 0,0 24 7 16,0-24-8-16,-2 21-3 15,2-21 3-15,0 17 9 0,0-17 12 0,0 0 0 16,0 17-2-16,0-17 4 0,0 0-11 0,0 0-5 15,0 0 5-15,0 0-5 0,0 0-7 16,0 0-1-16,31-30-4 0,-22 19 3 16,-1-1-3-16,0 0 25 0,3 1 8 15,-11 11-2-15,18-19 0 0,-11 9-8 0,-7 10 0 16,15-12 2-16,-15 12-6 0,12-5-4 16,-12 5-1-16,0 0-5 0,20-2 3 15,-20 2 0-15,0 0 4 0,0 0-7 0,15 15 4 0,-15-15-4 16,0 0-1-16,7 14-4 15,-7-14-1-15,0 0 0 0,9 11 0 0,-9-11 3 0,0 0-1 16,0 0 2-16,10 9-6 16,-10-9-6-16,0 0-7 0,0 0-6 0,0 0 1 15,29-7 0-15,-29 7 9 16,15-8 7-16,-15 8 15 0,14-8 20 0,-14 8 21 0,15-7 15 16,-15 7 13-16,18-2-1 15,-18 2 8-15,0 0-8 0,0 0-4 0,29 6-5 16,-29-6-7-16,13 11-9 0,-13-11-5 0,10 15-7 0,-6-5-8 15,-4-10-3-15,9 25-9 16,-6-10-27-16,-1-1-37 0,3-1-46 0,-5-13-58 16,6 29-71-16,-4-20-88 15,1 3-217-15,-1-3-99 0,-2-9-237 0,5 17-188 0</inkml:trace>
  <inkml:trace contextRef="#ctx0" brushRef="#br0" timeOffset="94479.52">15163 9572 2517 0</inkml:trace>
  <inkml:trace contextRef="#ctx0" brushRef="#br0" timeOffset="94589.59">15161 9593 2419 0,'0'0'-7'0,"0"0"-5"0,11 11-17 0,-11-11 5 16,14 6 1-16,-14-6 7 0,22 6 9 16,-10-4-4-16,-12-2-1 0,26 5 5 0,-14-2 1 15,-12-3-3-15,30 3-7 16,-17-1-1-16,-13-2-11 0,25 2-19 0,-25-2-36 16,23 0-31-16,-12-2-69 0,-11 2-383 15,19-4 242-15</inkml:trace>
  <inkml:trace contextRef="#ctx0" brushRef="#br0" timeOffset="94779.63">15333 9555 1814 0,'0'0'103'15,"0"0"3"-15,0 0-19 0,0 0 8 0,0 0 8 16,0 0 12-16,0 0 3 16,-24 21-2-16,24-21 2 0,-2 21-2 0,2-21-4 0,-4 26-10 15,2-12-6-15,0 3-13 0,2-17-6 0,-2 28-4 16,0-10-8-16,2-3-17 15,0-15-31-15,-2 30-48 0,4-17-56 0,-2 0-67 16,2-2-76-16,-2-11-161 0,2 17-431 16,2-9-149-16</inkml:trace>
  <inkml:trace contextRef="#ctx0" brushRef="#br0" timeOffset="95000.06">15578 9659 2556 0,'0'0'143'15,"19"-5"39"-15,-19 5-18 0,0 0-20 0,0 0-17 16,0 0-17-16,0 0-10 16,0 0-11-16,23 0-15 0,-23 0-28 0,0 0-41 0,0 0-38 15,0 0-42-15,0 0-52 0,20 0-30 0,-20 0-30 16,12 1-42-16,-12-1-104 15,13 0-470-15,-13 0-115 0</inkml:trace>
  <inkml:trace contextRef="#ctx0" brushRef="#br0" timeOffset="96039.68">15686 9322 2347 0,'0'0'-37'0,"2"-16"34"16,-2 16 0-16,2-14 26 0,-2 14 11 0,0 0 28 15,5-19 24-15,-5 19 16 16,0 0 5-16,0 0 1 0,4-15-5 0,-4 15-11 16,0 0-12-16,0 0-12 15,0 0-7-15,0 0-4 0,0 0 3 0,0 0-4 0,0 0-5 16,0 0-2-16,0 0-6 16,2 52-1-16,-6-33-8 0,-1 5-2 0,1-1-2 15,-2 1-6-15,-1 3 0 0,5 0 1 0,-2 0-9 0,2-1-1 16,-2 2 3-16,-1-2-5 15,3-4-2-15,0-1 0 0,0-2-3 0,0 0 2 16,2-3 3-16,0-16-5 16,-4 28 4-16,4-17-2 0,0-11 2 0,-2 20-1 0,2-20-2 15,-4 15 1-15,4-15-2 16,0 0 1-16,0 0-2 0,0 0-3 0,0 0-3 16,0 0-6-16,0 0-2 15,0 0-5-15,0 0-9 0,0 0-3 0,0 0 2 0,21-58 2 16,-11 42-1-16,1-1 8 0,-3 2 1 0,3 1 11 15,-3 1 2-15,0 1 3 16,2 1-3-16,0 0 1 0,0 3 0 0,-10 8-4 0,24-14 2 16,-14 11-3-16,-10 3-2 15,23-4 4-15,-23 4-3 0,26 2 0 0,-26-2 2 16,28 7-3-16,-18-1 0 16,3 1 2-16,-5 0 3 0,-8-7 4 0,8 18 7 15,-8-18 14-15,3 17 13 0,-3-17 7 0,0 0 11 0,-15 26 5 16,7-21 1-16,-5 3-3 15,13-8-9-15,-28 9-8 0,16-5-15 16,12-4-36-16,-30 6-48 0,17-5-58 16,13-1-62-16,-21 0-77 0,21 0-141 0,-21-4-582 0,12 1-432 15</inkml:trace>
  <inkml:trace contextRef="#ctx0" brushRef="#br0" timeOffset="96619.61">16012 9635 2924 0,'4'13'-79'0,"-4"-13"18"0,4 16 3 15,-4-16 6-15,2 18 20 0,-2-18-11 0,0 19 6 0,0-19 4 16,0 21-2-16,0-21 11 15,-2 20-3-15,2-20 33 0,-4 16 15 0,4-16 6 16,-2 16 11-16,2-16-5 16,0 0-4-16,-4 19 6 0,4-19 0 0,0 0-10 0,0 0-19 15,0 0-13-15,0 0-17 16,0 0 3-16,0 0-8 0,0 0-2 0,0 0 4 16,0 0 3-16,0 0 0 15,0 0 3-15,44-22 3 0,-44 22 7 0,19-18-1 0,-10 10 18 16,-9 8-8-16,15-10 10 0,-15 10 6 0,14-9 4 15,-14 9-5-15,0 0 8 16,24-2 3-16,-24 2 14 0,0 0 0 0,0 0 18 0,19 13 3 16,-19-13-2-1,6 14-8-15,-6-14-1 0,7 13-3 0,-7-13-8 0,6 15-2 16,-6-15 2-16,6 12-8 16,-6-12 3-16,0 0-4 0,7 13 1 0,-7-13-7 0,0 0-11 15,0 0-7-15,16 8-4 0,-16-8-3 0,0 0 5 16,0 0-4-16,0 0 2 15,0 0 0-15,30-17 15 0,-30 17 18 16,0 0 11-16,15-10 7 0,-15 10 11 0,0 0 3 16,13-6 6-16,-13 6 6 0,0 0 2 0,0 0 5 15,0 0-5-15,23 4-3 16,-23-4-10-16,0 0-4 0,10 14-8 0,-10-14-1 16,9 10-9-16,-9-10-12 15,9 11-32-15,-9-11-39 0,0 0-54 0,10 15-53 0,-10-15-62 16,6 9-67-16,-6-9-156 0,6 4-494 0,-6-4-329 15</inkml:trace>
  <inkml:trace contextRef="#ctx0" brushRef="#br0" timeOffset="96802.23">16467 9795 2840 0,'0'0'-4'0,"0"0"13"16,26 0-6-16,-26 0 2 15,16-2-10-15,-16 2-5 0,0 0-14 0,28 2-15 16,-28-2-18-16,19-2-24 16,-19 2-15-16,0 0-22 0,25 0-32 0,-16-2-73 0,-9 2-425 15,12-6 124-15</inkml:trace>
  <inkml:trace contextRef="#ctx0" brushRef="#br0" timeOffset="96979.57">16654 9724 2153 0,'0'0'115'16,"0"0"-4"-16,0 0-9 0,0 0-8 0,0 0 5 0,18 29-1 16,-18-29 8-16,2 15-2 15,-2-15-10-15,0 19-1 0,0-19-10 0,-2 22-5 16,2-22-12-16,-2 22-6 16,2-22-7-16,2 25-12 0,-2-12-33 0,0-13-49 15,2 21-58-15,0-10-80 0,-2-11-114 0,5 14-603 0,-3-7-276 16</inkml:trace>
  <inkml:trace contextRef="#ctx0" brushRef="#br0" timeOffset="97429.61">17155 9478 2726 0,'0'0'-44'0,"6"-11"10"16,-6 11 3-16,0 0 3 16,0 0 7-16,0 0 10 0,0 0 23 0,0 0 6 15,-32-6 0-15,32 6 3 0,0 0-2 0,-31 8-4 0,31-8 5 16,-19 5-4-16,19-5-1 15,-17 12 0-15,17-12-5 0,-10 11 2 0,10-11-4 0,-4 16 5 16,4-16-33-16,0 0-15 16,8 29-5-16,-2-18-7 0,2 0 1 0,3 3 12 15,0-2-7-15,-1 1 10 16,1 2 9-16,-1-2-2 0,1 1 3 0,-2 0 7 16,-1 0 16-16,-2-2 10 0,-2 0 11 15,-4-12 10-15,6 25 5 0,-6-25 8 0,-4 21 15 16,4-21 6-16,-8 18 13 0,-2-11 15 0,10-7-2 15,-18 11-11-15,6-7-5 16,12-4-14-16,-23 7-16 0,23-7-36 16,-24 1-34-16,24-1-52 0,-20 0-48 0,10 0-45 15,10 0-90-15,0 0-538 0,-18-13-107 0</inkml:trace>
  <inkml:trace contextRef="#ctx0" brushRef="#br0" timeOffset="98109.69">17430 9055 2324 0,'11'-9'-39'0,"-11"9"33"16,0 0 1-16,0 0-1 0,0 0 5 0,0 0 21 0,0 0 3 16,0 0 6-16,0 0-6 15,0 0 6-15,0 0 0 0,13 28-6 0,-13-28 0 16,0 22-2-16,0-22-2 16,-4 22 5-16,4-22-4 0,0 27-5 0,0-27 10 15,-2 23 2-15,2-23 2 0,0 22-1 0,0-22-11 0,-3 16 3 16,3-16-2-16,0 0 24 15,0 21 10-15,0-21 6 0,0 0-7 0,0 0-5 16,0 0-21-16,9 12-4 0,-9-12-8 16,0 0 0-16,0 0-4 0,0 0 5 0,0 0-2 15,34-31-7-15,-26 22 3 16,2-3 4-16,-1 3-1 0,1-4 5 0,-10 13 15 16,18-18 1-16,-12 10 0 0,-6 8 3 15,12-13-5-15,-12 13-5 0,11-9-3 0,-11 9-9 16,11-8 1-16,-11 8-3 0,0 0-2 0,0 0 2 15,0 0-2-15,0 0 3 16,25 17-4-16,-25-17 0 0,6 13 1 0,-6-13 2 0,9 16-7 16,-9-16 4-16,6 10-3 15,-6-10 6-15,9 13-6 0,-9-13 7 0,0 0-1 16,8 12-2-16,-8-12-11 16,0 0-13-16,0 0-9 0,18 1-5 0,-18-1-1 0,0 0 1 15,0 0 4-15,0 0 3 0,28-15 8 0,-28 15 4 16,16-11 10-16,-16 11 10 15,10-5 11-15,-10 5 2 0,0 0 9 16,19-7 10-16,-19 7 5 0,0 0 8 16,0 0 9-16,0 0-2 0,32 11-3 0,-32-11-2 0,12 12-3 15,-12-12-2-15,14 14-7 16,-8-10-1-16,-6-4-9 0,12 16-2 0,-5-8-2 0,-7-8-10 16,10 11-32-16,-10-11-48 15,0 0-56-15,11 13-63 0,-11-13-63 0,0 0-122 16,11 6-584-16,-11-6-372 0</inkml:trace>
  <inkml:trace contextRef="#ctx0" brushRef="#br0" timeOffset="98289.25">17943 9103 2914 0,'0'0'18'0,"12"-7"-2"0,-12 7-45 0,0 0-28 0,26-6 1 16,-26 6 6-16,21-2 7 15,-21 2 1-15,27 0 8 0,-12 0-6 0,-15 0 6 0,34 0-8 16,-17 2-30-16,2-2-30 16,-2 0-61-16,-2-2-134 0,-2 0-305 0,-1-2 195 15</inkml:trace>
  <inkml:trace contextRef="#ctx0" brushRef="#br0" timeOffset="98479.47">18268 8963 1935 0,'0'0'69'0,"0"0"0"0,0 0-11 0,0 0-5 0,0 0-8 16,0 0 16-16,0 0 11 15,18 27 1-15,-18-27-9 0,0 24 0 0,2-7-3 16,-2 0-8-16,0 2-7 16,-2 0-4-16,2 0-26 0,0 2-58 0,0 2-68 0,-2-4-105 15,-2 3-251-15,4-2-152 0,-4-1 166 0</inkml:trace>
  <inkml:trace contextRef="#ctx0" brushRef="#br0" timeOffset="98769.42">18662 9722 1972 0,'0'0'64'0,"8"13"-42"0,-3-11-81 0,-5-2-63 0,0 0-113 16,17 6-293-16,-17-6 292 16</inkml:trace>
  <inkml:trace contextRef="#ctx0" brushRef="#br0" timeOffset="98909.58">18916 9728 1537 0,'0'0'38'0,"0"0"-11"16,28 0-39-16,-20 0-57 0,-8 0-70 0,0 0-134 16,30-4-91-16,-17 2 117 15</inkml:trace>
  <inkml:trace contextRef="#ctx0" brushRef="#br0" timeOffset="99129.62">19361 9701 1086 0,'0'0'88'0,"0"0"32"0,19 5 9 16,-19-5-4-16,0 0 16 0,15 3-12 15,-15-3-12-15,0 0-19 0,0 0-13 0,18 6-45 16,-18-6-37-16,0 0-52 0,0 0-75 0,0 0-179 15,18-2-238-15,-18 2 275 16</inkml:trace>
  <inkml:trace contextRef="#ctx0" brushRef="#br0" timeOffset="99894.69">19900 9292 1640 0,'0'0'50'15,"0"0"-20"-15,0 0-7 0,0 0 7 16,0 0-9-16,0 0-8 0,0 0 0 16,0 0-3-16,0 0 6 0,0 0 2 0,0 0 1 15,4 47 6-15,-6-29 1 0,-2-1 2 16,4 2 6-16,-2 0-15 0,0 4 2 16,0 1 16-16,0 2-23 0,2-1 0 15,0 3 6-15,-2-4-10 0,0 1 3 0,2-2-7 16,-2 2 9-16,0-5-4 0,-1 2 0 0,3-3 2 0,-2 0-2 15,0-2 0-15,2-17 10 16,-2 26 4-16,2-26 2 0,-2 21 0 0,2-21 7 16,-4 18-2-16,4-18-4 15,-5 12-4-15,5-12-6 0,0 0-12 0,0 0 2 0,0 0-7 16,0 0 4-16,0 0 2 16,0 0 2-16,0 0-1 0,0 0-8 15,0 0 4-15,0 0-2 0,-4-52-7 0,4 52 8 0,19-22 8 16,-10 9-4-16,1 2-1 0,1 1 6 15,2 3-1-15,-3-1 11 0,-10 8-4 0,26-12 1 16,-14 9 6-16,-12 3 14 16,25-2-11-16,-25 2 4 0,24 4-9 0,-10 0 1 15,-14-4 3-15,26 11-1 0,-13-3-6 16,-3-1 3-16,-1 3 7 0,-9-10-10 0,15 19 0 16,-11-9-1-16,-4-10 2 15,4 19 0-15,-4-19-4 0,-2 15-1 0,2-15-2 16,0 0-12-16,-12 21-26 0,12-21-16 0,-16 12-54 0,16-12-40 15,-14 7-46-15,3-5-91 16,11-2-453-16,-10 1 10 0</inkml:trace>
  <inkml:trace contextRef="#ctx0" brushRef="#br0" timeOffset="100179.32">20379 9882 2114 0,'6'12'-30'16,"-6"-12"12"-16,0 0 18 0,0 0 11 0,0 17 3 15,0-17 13-15,0 0 20 16,0 0 24-16,0 0 0 0,-23 10 1 0,23-10 10 0,0 0 10 16,-22 0 9-16,22 0 12 15,0 0 1-15,0 0 0 0,0 0-12 0,-20-14-13 16,20 14-7-16,0 0-10 0,0 0-14 0,0 0-18 0,0 0-16 15,0 0-18-15,14-34-20 16,-14 34-30-16,0 0-29 0,16-9-45 0,-16 9-25 16,10-6-39-16,-10 6-66 15,0 0-139-15,15-6-320 0,-15 6 33 0</inkml:trace>
  <inkml:trace contextRef="#ctx0" brushRef="#br0" timeOffset="100559.47">20645 9231 1996 0,'0'0'-75'0,"14"-8"25"16,-14 8 20-16,0 0 16 15,0 0 23-15,0 0 14 0,23 4 13 0,-23-4 1 16,14 14 8-16,-5-5 4 0,2 4-10 16,-1 5 8-16,2 1 3 0,0 3 17 0,0 9 5 15,1-1 12-15,2 5 10 0,0-1 2 0,-1 6-1 16,-1-6 0-16,-2 2 1 15,-5 1-11-15,0 1-3 0,-4-6-5 0,-2-1-10 16,-2 1-7-16,-2 3-8 0,-4-3-8 16,-3 0-39-16,0-4-31 0,-1-1-58 0,-1 2-56 15,-2-8-82-15,2 0-186 16,-1-4-355-16,-4 0-49 0</inkml:trace>
  <inkml:trace contextRef="#ctx0" brushRef="#br0" timeOffset="101259.54">21209 9255 2302 0,'6'-16'19'0,"-6"16"11"0,0 0 24 0,0 0 10 16,6-17 15-16,-6 17 16 15,0 0 4-15,0 0 2 0,0 0 1 0,7-16-14 16,-7 16-17-16,0 0-6 16,0 0-8-16,0 0 1 0,0 0 5 0,0 0-2 0,0 0-3 15,0 0-5-15,0 0-8 16,-11 54-4-16,9-37 2 0,-2 2-9 0,4 2 4 15,-2 5-4-15,2-4 2 0,2 6-3 0,0-2-4 16,2 1 1-16,2 1-3 16,3-1 4-16,0 0 0 0,1-2 0 0,0-2 1 0,2 0-3 15,-2-4-2-15,0 0-3 16,1-6 0-16,-3 1 2 0,1-4 1 0,0 1 0 0,-1-2-2 16,-8-9 3-16,16 7 4 15,-16-7-6-15,16 2 0 0,-16-2-4 0,0 0 3 16,18-15-5-16,-9 4-3 0,-3-5-3 0,3-3-1 15,-3-1 1-15,3-7-4 0,-1-4-2 16,0-5 3-16,2 1 11 0,-2 1-2 0,-2-2 9 16,-2 3 6-16,0-4-1 15,3 2 9-15,-1 1-6 0,1 5 0 0,-3 1-3 16,0 1 0-16,0 3-9 0,0 1 1 16,1-1-5-16,-1 5-3 0,0 2 0 15,-2 2-15-15,2 0-13 0,-4 15-27 0,7-24-38 0,-5 12-46 16,-2 12-54-16,7-17-50 15,-5 10-51-15,-2 7-82 0,2-13-141 0,-2 13-455 0,0 0-383 16</inkml:trace>
  <inkml:trace contextRef="#ctx0" brushRef="#br0" timeOffset="101606.62">21848 9090 2810 0,'0'20'-121'0,"0"-20"25"0,0 0 12 15,0 0 13-15,-17 26 13 0,11-15 17 0,-1 0 6 16,1 3 22-16,-2 1 10 15,1 2 13-15,1 5 7 0,1-2 1 16,-1 5 25-16,4 0 12 0,0 0 10 0,0 1 7 16,2 1 6-16,2 2-4 0,2-3-4 0,2 3-9 15,3 1-4-15,2-1-6 16,-1-4-4-16,1-2-6 0,-1 2-10 0,3-5-44 0,0-1-43 16,-1 0-38-16,4-3-44 15,-6-3-59-15,0-4-132 0,-1-1-377 0,-1-2 39 16</inkml:trace>
  <inkml:trace contextRef="#ctx0" brushRef="#br0" timeOffset="101989.59">22259 9343 2101 0,'8'-17'-16'0,"-8"17"22"0,4-13 21 16,-4 13 24-16,0 0 16 15,0 0 4-15,2-20 15 0,-2 20 8 0,0 0 0 16,0 0-8-16,0 0-1 0,-16-15-10 16,16 15-6-16,0 0-6 0,0 0-6 15,0 0-1-15,-34 12-4 0,34-12-5 16,-15 11-10-16,15-11 7 0,-13 14-9 0,6-5 0 16,7-9-1-16,-10 19-8 0,6-5 6 15,4-14-8-15,0 28-2 0,2-13 2 0,0 4-3 16,2-1-4-16,0 0 3 0,3 4-8 0,0 1-2 15,-3-6 0-15,2 2 0 16,-2 0-2-16,0-2 1 0,-1 1 1 0,-1-1 2 0,0-2 2 16,-2-15 11-16,-2 26 4 15,2-26-4-15,-9 25-1 0,3-16 3 0,-2 1-7 16,-4-1-3-16,12-9-11 16,-24 16-21-16,10-12-33 0,2 1-27 0,12-5-43 15,-23 6-36-15,23-6-27 0,-22 4-48 0,22-4-131 0,-16-1-452 16,16 1-128-16</inkml:trace>
  <inkml:trace contextRef="#ctx0" brushRef="#br0" timeOffset="102249.64">22473 9258 2358 0,'16'-6'-76'15,"-16"6"23"-15,0 0 21 16,0 0 32-16,20 11 31 0,-20-11 26 0,6 18 29 0,-6-18 21 16,4 26 4-16,-2-9-1 15,-2 2 8-15,2 1-7 0,-2 2-1 0,0 5 5 16,0 0-10-16,0-1-3 16,0 2-14-16,-2 0-8 0,2-2-8 0,-4 1-10 15,0-1-26-15,-2 0-55 0,-3 0-73 0,-2-1-80 0,1-1-64 16,-8 1-162-16,0 0-454 15,-1-2-199-15</inkml:trace>
  <inkml:trace contextRef="#ctx0" brushRef="#br0" timeOffset="108679.42">4581 11201 1070 0,'0'0'210'0,"-10"-21"-30"0,10 21-60 0,0 0-13 0,0 0-28 16,0 0 1-16,0 0-9 15,0 0-8-15,0 0-17 0,0 0 1 16,0 0-11-16,0 0 3 0,0 0-3 16,0 0-1-16,0 0 0 0,0 0 18 15,0 0 10-15,0 0-4 0,0 0 11 0,0 0 3 0,0 0 13 0,0 0 4 16,0 0 2-16,0 0 0 15,0 0-1-15,0 0-6 0,0 0-3 0,0 0 0 16,0 0-1-16,0 0 2 16,0 0-2-16,0 0-6 0,0 0-6 0,0 0-9 0,0 0-4 15,0 0-3-15,32 38 0 16,-32-38-7-16,9 19-2 0,-5-6 2 0,0-1-3 16,1 3-3-16,-1 0-4 15,0 1-3-15,1 1 3 0,1-2-11 0,-2 3-2 0,0-4-1 16,0 4-1-16,-2-3-3 15,2-2-1-15,-4-13 1 0,8 25-5 0,-6-14-1 16,-2-11-6-16,6 19-15 0,-6-19-28 0,4 14-31 0,-4-14-39 16,0 0-50-16,4 17-45 15,-2-13-58-15,-2-4-78 0,0 0-624 0,0 0-402 16</inkml:trace>
  <inkml:trace contextRef="#ctx0" brushRef="#br0" timeOffset="109069.4">4813 11186 2832 0,'0'0'-114'0,"4"-18"36"0,-4 18 37 0,0 0 26 0,0 0 21 16,0 0 22-16,7-15 21 0,-7 15 21 0,0 0 18 15,0 0 3-15,0 0 7 16,0 0 6-16,0 0-6 0,0 0-1 0,0 0-2 0,-23 48-4 16,16-33-3-16,0 2-4 15,1 4-2-15,-2 2-2 0,0 1-4 0,-1 1 3 16,0 7-10-16,-1-3 0 16,-1 4-4-16,1 0-4 0,-1-4-4 0,2 3-8 0,-1 0-4 15,2 0-3-15,-3 0-3 0,2-1-7 0,1 0-4 16,2-6-1-16,-2 3-4 15,1-2-1-15,0-1-2 0,1 0 1 0,0-2-4 16,2-1-6-16,-1-3-9 16,1-2-24-16,2-1-33 0,2-16-32 0,-6 27-42 0,6-16-45 15,0-11-47-15,2 19-43 16,-2-19-93-16,2 12-143 0,-2-12-379 0,6 5-242 16</inkml:trace>
  <inkml:trace contextRef="#ctx0" brushRef="#br0" timeOffset="109429.55">4999 11464 2605 0,'0'0'-73'0,"0"0"11"0,0 0 3 0,9-14 16 0,-9 14 0 15,0 0 31-15,0 0 27 16,0 0 28-16,0 0 20 0,0 0 15 0,0 0 3 16,0 0 5-16,-19 47 7 15,13-30-2-15,2-2 7 0,-4 2-2 0,2 2 0 16,2 2-11-16,0 1-9 0,0-3-8 0,0 3-3 0,4-2-11 15,-2 1-5-15,2 0-3 16,0 0-11-16,2 0-18 0,0-3-38 0,2-2-34 16,0 2-53-16,4-3-46 0,-2 0-46 15,2-5-98-15,2 1-563 0,-4-3-212 0</inkml:trace>
  <inkml:trace contextRef="#ctx0" brushRef="#br0" timeOffset="109789.27">5357 11543 2580 0,'0'0'-65'16,"8"-16"9"-16,-8 16 2 0,0 0 14 0,2-16 17 16,-2 16 17-16,0 0 43 15,0 0 22-15,0 0 26 0,0 0 10 0,0 0 4 16,-31-1 3-16,31 1 7 0,0 0-4 15,0 0 5-15,-28 13-8 0,28-13-11 0,-12 12-10 16,12-12-8-16,-10 15-7 0,10-15-10 0,-6 17-8 16,6-17-17-16,3 19-18 15,-3-19-17-15,9 24-11 0,-1-8-9 0,0-1-4 0,3 2-2 16,0 0 8-16,-1 1 0 16,1-1 2-16,-1-2 4 0,-2 0 8 0,0 0 19 15,-2 1 16-15,-2-3 2 16,0 2 9-16,-4-15-2 0,0 23-4 0,0-23-2 15,-6 23-10-15,6-23-9 0,-14 17-32 0,8-10-33 0,6-7-50 16,-12 12-42-16,6-6-61 16,6-6-123-16,-17 2-548 0,17-2-247 0</inkml:trace>
  <inkml:trace contextRef="#ctx0" brushRef="#br0" timeOffset="110049.32">5573 11575 2667 0,'0'0'-65'0,"22"3"10"0,-22-3 8 0,10 9 5 0,-10-9 12 16,8 16 24-16,-8-16 36 16,9 19 17-16,-5-4 16 0,0-1 5 0,-2 3 10 15,-2 0 7-15,0-17 3 16,0 36 10-16,0-17-8 0,-2 0-6 0,0 0-9 0,0 0-8 15,-5 1-7-15,3-2-8 0,-2 0-16 0,2-2-28 16,-4 0-39-16,0-1-42 16,0 0-48-16,2-1-53 0,0-3-52 0,6-11-141 15,-15 17-397-15,6-9-53 0</inkml:trace>
  <inkml:trace contextRef="#ctx0" brushRef="#br0" timeOffset="110369.33">5926 11943 2219 0,'0'0'69'0,"22"5"57"16,-22-5-4-16,0 0-18 16,0 0 1-16,21-2 6 0,-21 2 12 0,22 0 2 0,-22 0-9 15,26-2-11-15,-11 1-15 16,-15 1-13-16,36 0-11 0,-16 0-18 16,-4-3-30-16,-16 3-27 0,34-1-42 15,-19 1-35-15,-15 0-47 0,28-3-25 0,-28 3-19 0,20-3-7 16,-16 0-21-16,-4 3-16 0,0 0-1 0,0-13-463 15</inkml:trace>
  <inkml:trace contextRef="#ctx0" brushRef="#br0" timeOffset="110479.25">6205 11917 1911 0,'-24'-21'-47'0,"24"21"44"0,-20-15 50 0,10 7 33 16,10 8 14-16,-21-13 30 0,10 7 17 15,11 6 24-15,-15-11 8 0,15 11-5 0,-12-11-19 16,12 11-23-16,0 0-20 16,-4-15-37-16,4 15-42 0,0 0-67 0,0 0-84 15,29-23-80-15,-16 16-190 0,2 0-400 0,-1 2-102 0</inkml:trace>
  <inkml:trace contextRef="#ctx0" brushRef="#br0" timeOffset="119039.42">7213 11824 2336 0,'0'0'-45'16,"0"0"7"-16,0 0 0 15,0 0 10-15,0 0 5 0,0 0-10 0,0 0 17 0,0 0-3 16,0 0 2-16,0 0 11 0,0 0 17 0,0 0 14 15,0 0 24-15,0 0 24 16,0 0 11-16,41-17-6 0,-41 17 2 0,0 0-12 0,0 0-6 16,0 0-5-16,23 0-3 15,-23 0-9-15,0 0-4 0,27 2-5 0,-27-2-3 16,24 2-1-16,-24-2-7 16,34 0-5-16,-13 2-3 0,0-1-4 0,4-1 3 0,3 3 1 15,2-3-9-15,1 1-1 0,3-1 4 0,0 2-2 16,0-2 2-16,2 2-4 15,2-2-1-15,4 2-3 0,1-2-1 0,1 0 5 16,0 2-4-16,1-1 3 16,-3-1-1-16,3 3-5 0,-1-1 3 0,1-2 5 0,-3 1 5 15,0 1-6-15,3-2 11 16,-1 2 4-16,-1 0 3 0,1 0 4 0,1 0-9 16,-5-2-1-16,4 2-1 0,1-2-2 15,-3 0-1-15,0 1 0 0,1 2-4 0,-1-1 1 16,-4-2 7-16,5 0 7 0,-7 2 4 0,5-2 6 15,-4 1 0-15,-1-1-2 16,0 2-1-16,0 0-4 0,0 0-6 0,-1 0 3 0,-1 0-4 16,3-1 1-16,-3 2-5 15,6 1-2-15,-7-1 3 0,1-1-9 0,4 2 2 16,-1 2-1-16,-3-3-1 16,-1 1 0-16,5 0-1 0,2 2-4 0,-8-2 0 0,9 2 6 15,-1-3-3-15,-2 1-1 16,-1 0-4-16,4 0 0 0,-7 0-1 0,0-2 2 15,0-1 0-15,-1 2 2 0,1-2 3 0,-2 2-4 0,0-2 1 16,-1-1 2 0,1 2 1-16,0 0-4 0,1-2 1 0,-2 2 0 0,1-2 0 15,0 1-3-15,-1-1-1 16,1 0 3-16,0 0-4 0,0 0 1 0,-1 3 1 16,3-3-1-16,-4 0 0 0,1 0 3 15,1 0-4-15,-2 0 1 0,2 0 2 0,-1 0 0 16,1 1 2-16,0-1-6 0,-3 2 7 0,5-2-5 15,-2 2 0-15,-2-2 7 16,1 0-6-16,1 0 2 0,-2 0-3 0,-1-2-1 0,1 4 2 16,-2-4-3-16,2 2-2 15,-5 0 4-15,-1 0 1 0,2 0 0 0,0 0 4 16,-3 0 4-16,3 0 0 16,-4 0 1-16,4 0-2 0,-1 0 1 0,1 0-1 0,0 2-3 15,-1-4 0-15,-2 2-2 0,2 0 3 0,-1 0 2 16,-1-2-6-16,-2 2 0 15,0 0 2-15,-3-1-1 0,-18 1-4 0,29 0-7 0,-29 0-27 16,25-3-51 0,-25 3-65-16,23 0-78 0,-23 0-147 0,14-1-601 0,-14 1-425 15</inkml:trace>
  <inkml:trace contextRef="#ctx0" brushRef="#br0" timeOffset="120509.59">7633 10926 2912 0,'-8'-13'-106'16,"8"13"20"-16,0 0 9 0,0 0 33 0,0 0 23 0,-8-13 42 15,8 13 26-15,0 0 15 0,0 0 4 0,0 0 2 16,0 0 4-16,0 0 9 15,0 0 0-15,0 0 3 0,0 0-7 0,0 0-7 16,0 0 5-16,0 0-2 0,0 0-2 16,0 0-3-16,0 0-8 0,0 0-3 0,0 0-9 15,-8 40-1-15,8-40-7 16,-2 27-2-16,2-14-3 0,0-13-3 0,2 36-2 16,0-17-3-16,2 0-3 0,1 4 1 15,0 1-6-15,1 0 1 0,0-2-22 0,0-1 0 16,2 0 0-16,1 0-1 0,0 1 3 0,-3-5 0 15,0-2 0-15,3 0 0 16,-3 0-2-16,0-1 2 0,1-3 0 0,-7-11 0 0,11 21 0 16,-7-11-5-16,-4-10 6 15,6 15-1-15,-6-15 0 0,4 13 1 0,-4-13 2 16,6 12-3-16,-6-12-6 16,0 0-7-16,0 0 4 0,0 0-3 0,0 0-1 0,0 0 6 15,20 1-3-15,-20-1 3 0,0 0 2 16,0 0-5-16,14-20 4 0,-14 20 0 15,11-16-4-15,-11 16 0 0,15-16-1 0,-9 3 0 16,3 4 2-16,-9 9-2 0,14-21 2 16,-8 10 1-16,4 1-1 0,-10 10 3 0,14-19-2 15,-8 9 1-15,-6 10 3 16,15-14-1-16,-8 5 0 0,-7 9-1 0,15-10-2 16,-15 10 0-16,14-10 2 0,-14 10 0 15,20-4 1-15,-20 4 1 0,20 0 1 0,-20 0-3 16,28 6 4-16,-15-3-1 0,1 3 3 0,0 0-5 15,-2 1 4-15,0 3-2 16,0-1 3-16,-4 1-2 0,-8-10 0 0,12 25 8 0,-7-14 6 16,-5-11 6-16,2 21 12 15,-2-21 8-15,-7 22 0 0,1-11 0 16,6-11-3-16,-19 19-3 0,4-9-2 16,3-3 1-16,-6-2-4 0,2 2 1 0,-1-6-4 0,-3 1-7 15,20-2-22-15,-31 2-30 0,14-4-44 0,17 2-53 16,-25-7-59-16,14 1-47 15,11 6-101-15,-15-15-615 0,11 5-387 0</inkml:trace>
  <inkml:trace contextRef="#ctx0" brushRef="#br0" timeOffset="121289.27">8225 11394 2843 0,'0'0'-58'0,"0"0"51"16,0 0 16-16,0 0 4 0,0 0 7 0,0 0 9 0,0 0 1 15,0 0-5-15,0 0-7 16,0 0 1-16,0 0-2 0,0 0 1 0,0 0-2 16,0 0 1-16,22 7 1 0,-22-7-5 15,0 0 4-15,4 19-5 0,-4-19 2 0,2 15-5 16,-2-15 2-16,4 18-3 0,-4-18 0 0,2 12 1 15,-2-12-4-15,0 0 6 16,4 17-4-16,-4-17 4 0,0 0 2 0,0 0-4 0,4 15 0 16,-4-15 2-16,0 0-4 15,0 0-1-15,0 0 1 0,0 0-1 16,0 0-2-16,0 0 1 0,0 0 1 16,26-28-3-16,-26 28 2 0,11-19-8 0,-3 8 6 0,-2-1-3 15,3-1 5-15,-9 13 2 0,15-20-1 0,-7 10-1 16,-8 10 5-16,15-19-4 15,-8 13 3-15,-7 6-3 0,12-9 0 0,-12 9 5 0,13-6 6 16,-13 6 3-16,0 0-1 16,0 0 3-16,0 0 2 0,19 19 2 0,-19-19 4 15,9 17 4-15,-9-17-1 16,4 19-7-16,-4-19 1 0,4 21 2 0,-4-21-6 0,4 19 0 16,-4-19-2-16,2 15-3 15,-2-15-3-15,4 15-1 0,-4-15 0 0,0 0-5 16,4 18 0-16,-4-18-17 0,0 0-17 0,10 9-13 0,-10-9-2 15,0 0-4-15,0 0 1 16,0 0 1-16,0 0-4 0,37-23 1 0,-28 15 13 16,-1-1 5-16,-8 9 10 15,17-15 6-15,-7 7 15 0,-10 8 15 0,16-11 7 0,-16 11 8 16,16-8 4-16,-16 8 10 16,15-4 12-16,-15 4 7 0,0 0 8 0,24 4 5 15,-24-4 0-15,14 8-2 16,-14-8-6-16,13 13-12 0,-6-5-5 0,-7-8-3 0,12 15-6 15,-4-5-7-15,-8-10-14 0,11 17-25 0,-4-9-42 16,-7-8-56-16,8 15-71 16,-2-9-76-16,-6-6-146 0,4 9-217 15,-4-9-240-15,0 0-190 0</inkml:trace>
  <inkml:trace contextRef="#ctx0" brushRef="#br0" timeOffset="121719.59">9006 11235 2508 0,'0'0'-41'0,"3"-13"44"16,-3 13 9-16,0 0 5 0,0 0 17 0,0 0 19 15,-9-27 7-15,9 27 12 0,-10-6-2 16,10 6 3-16,0 0-3 0,-24-3-12 0,24 3 3 15,0 0-3-15,-25 3 3 0,25-3-4 0,0 0-5 16,-26 10-8-16,26-10 1 16,-12 8-6-16,12-8-7 0,-11 11 4 0,11-11-9 15,0 0-2-15,0 21-4 16,0-21-4-16,0 0-14 0,15 30-13 0,-7-18-4 0,1 1 0 16,3 1-2-16,2 3 2 15,0-3 2-15,1 2 1 0,0-2 6 0,2 1-2 16,-5-2 7-16,3 0-8 0,-4 1 8 0,-1-1 7 0,-2-1 12 15,0-1 4-15,-8-11 12 16,6 19 12-16,-6-19 3 0,-4 17-1 0,4-17-6 16,-14 14-4-16,14-14-5 15,-25 9 0-15,10-7-8 0,-2 0-15 0,17-2-20 0,-34 0-37 16,16-2-45-16,18 2-53 16,-32-7-36-16,19 1-54 0,-4-5-102 0,6 3-530 15,1-6-223-15</inkml:trace>
  <inkml:trace contextRef="#ctx0" brushRef="#br0" timeOffset="122379.39">9129 10871 2533 0,'0'0'-52'0,"0"0"29"0,0 0 5 16,0 0-8-16,0 0 17 15,0 0 20-15,0 0 4 0,0 0 6 0,0 0 2 16,0 0 1-16,0 0 16 0,0 0-4 16,0 0 7-16,0 0 10 0,0 0 6 0,0 0-4 15,7 50-5-15,-7-50-7 0,2 18-3 0,-2-18 1 16,2 16-7-16,-2-16-3 15,0 0-4-15,2 21-2 0,-2-21-3 0,0 0 1 0,2 15 2 16,-2-15 1 0,0 0-3-16,0 0-5 0,0 0 0 0,0 0-1 0,0 0-7 15,0 0 3-15,0 0-5 16,0 0 5-16,0 0-3 0,38-26-3 0,-38 26 2 0,13-15 5 16,-7 7-2-16,-6 8-3 15,11-12-1-15,-11 12 2 0,13-11-2 0,-13 11-3 16,10-8-5-16,-10 8 6 0,0 0-2 0,0 0 8 15,0 0-3-15,24 0 0 0,-24 0 5 16,0 0-4-16,0 0-3 0,14 14 1 0,-14-14 1 16,0 0-1-16,10 14-4 15,-10-14 3-15,0 0-2 0,12 11 2 0,-12-11-1 16,0 0 2-16,0 0 8 16,10 9 0-16,-10-9-2 0,0 0-2 0,0 0 0 0,17 0-7 15,-17 0 3-15,0 0-10 0,0 0-2 16,23-17-3-16,-23 17 0 0,17-12 5 15,-17 12 4-15,14-9 12 0,-14 9 12 0,14-8 12 0,-14 8 10 16,12-6 0-16,-12 6 3 16,0 0 16-16,0 0 2 0,0 0 11 0,0 0-7 15,26 10-2-15,-26-10-11 16,6 12-6-16,-6-12-3 0,0 0-6 0,4 22-4 16,-4-22-5-16,5 17-5 15,-5-17-10-15,4 18-29 0,-4-18-40 0,6 15-62 0,-6-15-81 16,6 15-93-16,-2-9-208 0,-4-6-127 0,0 0-225 15,8 17-186-15</inkml:trace>
  <inkml:trace contextRef="#ctx0" brushRef="#br0" timeOffset="122819.27">9758 11359 2583 0,'-19'6'8'0,"19"-6"-9"0,0 0 4 0,0 0-3 15,0 0 9-15,0 0 13 0,0 0 18 16,0 0-2-16,0 0 5 0,0 0-4 15,0 0-6-15,47 10 12 0,-33-9-11 0,-14-1-2 0,30 4-1 16,-13-4-4-16,-3 2-14 16,6 0-19-16,-20-2-35 0,25 0-30 0,-25 0-41 15,25 2-42-15,-14-2-68 16,-11 0-125-16,19-2-300 0,-19 2 126 0</inkml:trace>
  <inkml:trace contextRef="#ctx0" brushRef="#br0" timeOffset="123029.17">9895 11268 1922 0,'-6'-8'96'0,"6"8"42"16,0 0 2-16,-12-14-16 0,12 14-3 0,0 0-10 16,0 0 17-16,0 0 34 15,0 0 8-15,0 0-4 0,0 0-8 0,0 0-11 16,0 0-10-16,0 0-9 0,0 0-10 16,2 48-11-16,-2-48-13 0,4 29-9 0,-4-12-11 15,2 1-10-15,2 0-6 0,-2 0-10 0,0 1-19 16,0-2-28-16,0-1-28 0,0 0-41 15,3-3-48-15,-5-13-54 0,4 26-51 0,-1-16-62 16,-1-2-143-16,-2-8-539 16,4 13-407-16</inkml:trace>
  <inkml:trace contextRef="#ctx0" brushRef="#br0" timeOffset="123589.15">10154 10959 2855 0,'0'0'-96'0,"2"-15"28"0,-2 15 9 0,0 0 7 16,2-18 10-16,-2 18 4 16,0 0 17-16,0 0 23 0,0 0 5 0,0 0 16 15,0 0 7-15,0 0 0 0,0 0 4 0,0 0-2 16,0 0 4-16,0 0-11 0,6 61 3 15,-6-43-3-15,0-1-1 0,2 4-2 0,0 0-5 16,0 4-4-16,1-1 6 16,-1 3-3-16,3 0 0 0,-3 0 0 0,0-1 2 15,0 0-9-15,0-1 1 0,0-2-3 16,0-2 0-16,0-1 2 0,-2-2-4 0,2 0-1 16,-2-18 8-16,0 28 5 15,2-17 15-15,-2-11 9 0,0 23 8 0,0-23 2 16,0 16 3-16,0-16-10 0,0 0-2 0,0 0-8 0,0 0-3 15,0 0-3-15,0 0-6 16,0 0 1-16,0 0-4 0,0 0-2 0,0 0-4 16,0 0-4-16,32-39 2 15,-24 26-3-15,1 3 2 0,-1-1-6 0,3 0-1 16,0 1 1-16,-1 1-2 0,-10 9 0 16,24-16 0-16,-12 11 0 0,-12 5 3 0,28-8 0 15,-15 4 3-15,-13 4 3 0,22 0 7 0,-22 0 10 0,20 8 16 16,-20-8 4-16,14 11 11 15,-14-11 0-15,9 18-1 0,-9-18-1 0,2 19-1 16,-2-19-2-16,0 0-4 16,-13 26-4-16,7-14-6 0,6-12-2 0,-19 15-3 0,6-7-7 15,3-3-25-15,10-5-30 16,-24 10-44-16,14-6-53 0,10-4-54 0,-19 1-69 16,19-1-125-16,-20-5-609 15,20 5-440-15</inkml:trace>
  <inkml:trace contextRef="#ctx0" brushRef="#br0" timeOffset="124249.64">10531 11427 3017 0,'0'0'-52'15,"0"0"8"-15,14 10 7 0,-14-10-2 0,0 0 6 16,0 0 8-16,13 13 13 16,-13-13 18-16,6 10 7 0,-6-10 7 0,2 17 19 0,-2-17 16 15,2 19 5-15,-2-19 5 16,0 21 7-16,0-21-2 0,0 19-6 0,0-19-6 16,-2 19-4-16,2-19-5 15,0 0-9-15,-2 25 2 0,2-25-7 0,0 0-1 0,0 17 3 16,0-17-3-16,0 0 3 0,0 0-7 0,0 0-3 15,0 0-3-15,0 0-3 16,0 0-1-16,0 0-5 0,0 0-2 0,0 0 1 16,28-34-7-16,-22 21 3 0,2 2-1 15,2-1 1-15,-2 0 1 0,-8 12-1 16,19-19 2-16,-11 10-2 0,-8 9-3 16,15-12 2-16,-6 6-3 0,-9 6 3 0,16-4 4 15,-16 4 1-15,0 0 2 0,0 0-4 0,0 0-2 16,30 10 2-16,-30-10 3 0,8 12-4 15,-8-12 0-15,7 9-1 0,-7-9-1 0,6 12-1 16,-6-12-5-16,0 0 5 16,9 11-2-16,-9-11-1 0,0 0-5 0,0 0-20 0,10 10-20 15,-10-10-24-15,0 0-14 16,0 0-7-16,0 0 5 0,0 0 10 0,0 0 3 16,30-15 12-16,-30 15 7 15,11-10 21-15,-11 10 16 0,0 0 24 0,12-11 20 0,-12 11 19 16,0 0 1-16,10-11 7 0,-10 11 5 0,0 0-1 15,0 0 7 1,0 0 3-16,0 0 0 0,0 0 1 0,0 0-5 0,28 15-1 0,-28-15 0 16,9 14-4-16,-9-14-3 15,6 18-3-15,-6-18-7 0,8 17-2 0,-8-17-6 16,9 19-7-16,-9-19-4 16,7 15-4-16,-3-5-8 0,-4-10-24 0,6 13-40 0,-6-13-49 15,0 0-67-15,10 14-77 16,-10-14-118-16,0 0-197 0,0 0-36 0,0 0-248 15,0 0-172-15</inkml:trace>
  <inkml:trace contextRef="#ctx0" brushRef="#br0" timeOffset="124429.29">11045 11527 2562 0,'0'0'-20'0,"0"0"10"0,0 0-4 16,23 0 1-16,-23 0 4 0,0 0 21 0,21 2 10 15,-21-2-13-15,20 1 2 16,-20-1-1-16,16 2-2 0,-16-2-4 0,22 0-13 0,-22 0-39 16,19 3-47-16,-9-3-43 15,-10 0-114-15,20-3-391 0,-20 3 134 16</inkml:trace>
  <inkml:trace contextRef="#ctx0" brushRef="#br0" timeOffset="124625.99">11267 11471 2136 0,'0'0'159'0,"0"0"-16"0,0 0-19 16,0 0-10-16,0 0 0 16,0 0 10-16,0 0 6 0,0 0-6 0,0 0 0 15,11 39-10-15,-11-39-3 16,2 20-5-16,-2-20-11 0,2 25-7 0,-2-11-9 16,0-14-8-16,2 26-7 0,0-14-14 15,-2-12-37-15,3 25-49 0,-3-25-65 0,4 22-73 16,-1-13-72-16,-3 0-154 0,0-9-542 0,0 13-364 15</inkml:trace>
  <inkml:trace contextRef="#ctx0" brushRef="#br0" timeOffset="125019.54">11574 11405 2806 0,'9'-18'-88'0,"-9"18"44"0,6-12-1 16,-6 12 12-16,5-14 8 16,-5 14 13-16,0 0 9 0,0 0 12 0,-7-25 6 15,7 25 14-15,0 0 14 16,-21-7 15-16,21 7 4 0,-17-3-1 0,17 3-5 0,0 0-1 16,-26 4-7-16,26-4-5 15,0 0 0-15,-16 16-11 0,16-16-7 0,-5 15-18 16,5-15-14-16,0 17-25 0,0-17-27 0,9 23-7 15,-2-10-16-15,2 0-1 0,0 1 12 16,2 1 2-16,-1 0 8 0,3 3 9 0,-2-3 18 16,0 0 23-16,-3-2 44 15,-2 3 33-15,0-5 21 0,-2 2 9 0,-4-13 11 16,5 25 10-16,-5-25-2 0,-2 21-6 16,2-21-3-16,-9 17-3 0,9-17-14 0,-13 14-5 15,1-9-12-15,12-5-12 0,-19 9-25 0,19-9-44 16,-21 5-50-16,21-5-62 15,-20 1-57-15,20-1-59 0,0 0-144 0,-25-9-478 0,18 3-213 16</inkml:trace>
  <inkml:trace contextRef="#ctx0" brushRef="#br0" timeOffset="125649.32">11769 10999 2658 0,'0'0'-12'0,"0"0"-13"0,0 0 0 15,0 0 9-15,0 0 2 16,0 0 19-16,0 0 8 0,0 0-4 0,0 0 10 15,9 34-10-15,-9-34 16 0,0 0 5 0,-7 27-4 0,7-27 5 16,-2 18 4-16,2-18-4 16,-4 18-4-16,4-18-4 0,-2 15 0 0,2-15-6 15,0 0 5-15,0 0-4 16,-2 22 7-16,2-22-10 0,0 0-4 0,0 0-13 0,0 0-14 16,0 0-8-16,0 0-8 15,0 0-9-15,21 0 5 0,-21 0 7 0,0 0-3 16,27-20 3-16,-16 12-3 0,1 0 16 0,1 0 20 0,-2 0 11 15,-11 8 8-15,19-13 13 16,-11 7 7-16,-8 6-13 0,17-9 3 0,-17 9 0 16,0 0 11-16,18-4 21 15,-18 4 0-15,0 0-7 0,0 0-3 0,0 0-4 16,19 16-3-16,-19-16-6 0,4 12-6 16,-4-12-1-16,6 13-3 0,-6-13-5 0,0 0-4 15,6 18 0-15,-6-18-1 0,0 0-3 0,5 13-5 16,-5-13-3-16,0 0-19 0,0 0-22 15,12 5-19-15,-12-5-14 0,0 0-9 0,0 0-13 16,0 0 0-16,0 0 11 16,36-18 0-16,-36 18 8 0,17-8 28 15,-17 8 16-15,17-6 24 0,-17 6 30 0,16-5 22 16,-16 5 25-16,21-2 18 0,-21 2 13 16,0 0 7-16,25 2-1 0,-25-2-5 15,14 3-9-15,-14-3-6 0,13 9-10 0,-13-9-12 16,11 10-6-16,-11-10-11 0,10 12-43 0,-10-12-50 0,0 0-75 15,11 16-68 1,-11-16-88-16,6 7-199 0,-6-7-462 0,0 0-334 0</inkml:trace>
  <inkml:trace contextRef="#ctx0" brushRef="#br0" timeOffset="125826.18">12291 11075 2905 0,'0'0'16'0,"22"-4"-11"0,-22 4-15 0,23-2 3 16,-23 2-3-16,24 0 7 16,-24 0-2-16,29 0-2 0,-14 0-12 0,-15 0-20 15,31 0-7-15,-31 0-24 0,31 0-31 16,-17 0-38-16,-14 0-88 0,31-5-476 0,-21 3 41 16</inkml:trace>
  <inkml:trace contextRef="#ctx0" brushRef="#br0" timeOffset="125999.32">12623 10971 2315 0,'0'0'131'15,"0"0"-15"-15,15-8-11 0,-15 8-10 0,0 0-9 16,0 0 4-16,0 0 7 0,0 0 0 16,10 28-7-16,-10-28-11 0,-2 19-13 0,2-19-5 15,-2 25-2-15,2-25-10 0,-6 29-38 0,4-12-66 16,2 2-81-16,0 0-84 0,-2 1-184 15,0-1-435-15,0 0-176 0</inkml:trace>
  <inkml:trace contextRef="#ctx0" brushRef="#br0" timeOffset="126529.48">11464 11927 2387 0,'0'0'-109'0,"0"0"4"0,0 0-7 0,-8 6-19 0,8-6-38 16,0 0-86-16,0 0-231 16,0 0 344-16</inkml:trace>
  <inkml:trace contextRef="#ctx0" brushRef="#br0" timeOffset="127079.64">11456 11933 1332 0,'0'0'-2'0,"0"0"26"0,0 0 4 15,0 0 8-15,0 0 10 0,0 0-9 0,0 0-10 16,0 0-10-16,0 0-10 0,0 0-19 0,0 0-5 15,0 0 4-15,0 0-1 16,0 0 16-16,0 0 13 0,0 0 15 0,0 0 14 0,0 0 19 16,37 7 20-16,-37-7-1 15,0 0 4-15,0 0-7 0,25-4-4 0,-25 4-5 16,0 0-8-16,29-6 4 16,-29 6-14-16,25-1-3 0,-5-3 0 0,-2 2-6 0,5-2-5 15,4 2-4-15,2 0-2 0,3-2-8 16,1 1-2-16,7-4 3 0,0 2-3 15,6-1-2-15,-3 1-1 0,2-1 6 0,8-1-5 0,-1 0 5 16,2 2 3-16,0-1-1 16,1-2 8-16,2 5 4 0,-1-1-2 0,1-2 10 15,1 3 4-15,-1-1 1 16,2 2 6-16,-1-2 7 0,1 1 0 0,-1-1-4 16,1 0-8-16,2 2-5 0,-1-2-8 15,1 2-10-15,0 0-6 0,-1-2-6 0,3 3-6 16,-2-3-8-16,-2 0-3 0,1 0 3 0,1 0-2 15,-1 2 0-15,1-2-2 16,-4 3 9-16,2-3 2 0,-2 4 8 0,-6-2-9 0,-3 2 5 16,5 0-2-16,-1 2 0 15,7-2-1-15,-3 2-3 0,-5 1 2 16,5 0 0-16,1 0-4 0,-1 1 1 16,-9 0-3-16,2 0-1 0,-4 0 4 0,3-1-4 0,-4 1 2 15,-1-2 4-15,-3 0 7 0,0 2 7 0,-3-2 5 16,-1 0 0-16,-2-1 6 15,-3 2-4-15,1-2-6 0,-1 1-1 0,-1 0-3 0,-2 0-2 16,2 0-5-16,-7-1 1 16,0-1-7-16,-2 3-14 0,-1-1-11 15,-2-2-16-15,-18 0-21 0,30 1-21 16,-30-1-45-16,24 0-44 0,-13 0-54 0,-11 0-147 0,14-6-540 16,-14 6-291-16</inkml:trace>
  <inkml:trace contextRef="#ctx0" brushRef="#br0" timeOffset="127529.3">13155 11508 2693 0,'0'0'-78'0,"0"0"31"0,0 0 23 16,0 0 27-16,0 0 34 0,0 0 25 16,0 0 10-16,0 0 1 0,0 0-6 0,0 0-1 15,0 0-11-15,0 0 1 0,66 6-16 0,-46-6 0 16,-20 0-12-16,36-4-20 15,-18 4-30-15,0 0-48 0,2-2-54 0,-20 2-37 0,32-7-77 16,-14 3-151-16,-7 1-287 16,-2-1 83-16</inkml:trace>
  <inkml:trace contextRef="#ctx0" brushRef="#br0" timeOffset="127729.39">13337 11420 1969 0,'-18'-4'10'0,"18"4"17"0,0 0-7 0,0 0 15 15,0 0 22-15,0 0 22 16,0 0 20-16,0 0 11 0,-15 19 8 0,15-19 1 0,0 0 3 16,0 25-6-16,0-25-12 15,0 22-9-15,0-22-7 0,0 26-8 0,0-11-15 16,0-15-3-16,0 28-9 0,0-14-19 16,0-14-40-16,0 30-47 0,2-17-55 0,2 3-50 15,-4-5-44-15,3 0-109 0,1-1-498 16,-4-10-128-16</inkml:trace>
  <inkml:trace contextRef="#ctx0" brushRef="#br0" timeOffset="128109.22">13850 11555 2688 0,'0'0'147'16,"0"0"-20"-16,0 0-18 0,0 0-12 0,0 0-17 16,0 0-41-16,0 0-50 0,0 0-76 15,19-9-69-15,-19 9-84 0,10-6-199 0,-10 6-295 0,9-5-8 16</inkml:trace>
  <inkml:trace contextRef="#ctx0" brushRef="#br0" timeOffset="128234.17">14050 11529 2405 0,'0'0'79'16,"20"3"-34"-16,-20-3-69 0,0 0-41 0,17 0-19 15,-17 0-46-15,14-3-97 0,-14 3-406 0,16-4 145 16</inkml:trace>
  <inkml:trace contextRef="#ctx0" brushRef="#br0" timeOffset="128369.04">14277 11529 1921 0,'0'0'67'0,"11"7"30"0,-11-7-18 16,0 0 4-16,0 0-19 15,0 0-10-15,15 4-14 0,-15-4-36 0,0 0-54 16,0 0-59-16,0 0-80 0,0 0-180 0,20-8-174 0,-20 8 272 15</inkml:trace>
  <inkml:trace contextRef="#ctx0" brushRef="#br0" timeOffset="128569.33">14436 11505 1660 0,'0'0'93'0,"0"0"-6"0,0 0-2 0,31-4-22 16,-31 4-5-16,0 0-5 15,26 0-2-15,-26 0 0 0,21 0-7 0,-21 0-5 16,29 0-12-16,-14 3 1 16,-15-3 7-16,33 1-10 0,-14-1-10 0,0 3-1 0,-19-3-46 15,30 0-39-15,-15 0-59 16,-2-3-120-16,-1 2-368 0,-12 1 169 0</inkml:trace>
  <inkml:trace contextRef="#ctx0" brushRef="#br0" timeOffset="128779.38">14608 11422 1755 0,'-14'-4'26'0,"14"4"21"16,0 0-17-16,0 0 8 15,0 0-5-15,0 0 13 0,0 0 18 0,0 0 25 0,0 0 3 16,0 0 21-16,-10 21 9 16,10-21 4-16,0 0-5 0,3 25-11 0,-3-25-10 15,4 25-12-15,-4-25-5 0,7 28-12 0,-5-13-9 16,0 1-5-16,2-1-12 0,-2 0-27 15,0 2-44-15,2-4-50 0,-4-13-53 0,7 29-47 16,-4-17-92-16,0-3-552 16,1 1-143-16</inkml:trace>
  <inkml:trace contextRef="#ctx0" brushRef="#br0" timeOffset="129319.1">14852 11199 2438 0,'0'0'-38'0,"6"-12"18"0,-6 12 13 16,0 0 11-16,9-12 15 0,-9 12 20 16,0 0 13-16,0 0-6 0,0 0 15 0,0 0 0 15,0 0-2-15,0 0-4 16,22 28 6-16,-16-17 14 0,-6-11 9 0,2 32-2 0,2-13-5 15,-4 1-6-15,2 0-8 0,0 4-6 0,-2 0-6 16,2 3-7-16,0-2 0 16,0 2-3-16,-1-1-6 0,1-3-5 0,1 0 0 0,-3-4 0 15,0 1-3 1,2-1 8-16,-2-5 6 0,0-14 9 0,0 25 7 0,0-25 5 16,0 23 7-16,0-23-2 15,0 17-2-15,0-17-9 0,0 0-3 0,0 17-4 0,0-17-5 16,0 0-6-16,0 0-6 0,0 0-3 0,0 0-3 15,0 0-1-15,0 0-9 16,0 0 3-16,0 0-5 0,28-50-2 0,-17 37-3 16,-3-2-1-16,3 2-3 0,0-1 0 15,1 4-3-15,-2-3-2 0,4 2-2 0,0 2 3 16,-1 0-1-16,2 4-1 16,-15 5 1-16,27-6-1 0,-12 5-1 0,-15 1 2 15,24 4 0-15,-24-4 3 0,25 7 3 0,-15 1 8 16,-10-8 3-16,13 15 3 0,-9-6 1 15,-4-9 0-15,2 18 1 0,-2-18 0 0,0 0 0 16,-10 25-6-16,10-25 2 16,-15 15-4-16,5-10-18 0,10-5-33 0,-22 10-45 0,12-7-58 15,10-3-63-15,-18 9-59 16,18-9-127-16,-16-3-178 0,16 3-365 0,0 0-344 16</inkml:trace>
  <inkml:trace contextRef="#ctx0" brushRef="#br0" timeOffset="129599.15">15331 11550 2787 0,'12'8'-99'0,"-12"-8"14"0,11 9 6 16,-11-9 16-16,6 9 10 0,-6-9 13 0,0 0 22 15,0 0 18-15,2 18 21 0,-2-18 22 0,0 0 21 0,0 0 14 16,0 0 12-16,0 0 10 15,0 0 10-15,0 0-1 0,0 0-13 0,0 0-9 16,0 0-9-16,0 0-9 16,0 0-11-16,0 0-11 0,0 0 0 0,0 0-12 0,-13-46-9 15,13 46-17 1,0 0-25-16,22-13-23 0,-22 13-39 0,15-5-23 0,-15 5-45 16,0 0-30-16,14 5-64 15,-14-5-159-15,0 0-326 0,0 0 6 0</inkml:trace>
  <inkml:trace contextRef="#ctx0" brushRef="#br0" timeOffset="131459.35">7920 12813 2053 0,'0'0'-35'0,"0"0"39"0,0 0 24 15,0 0 1-15,18-4 17 16,-18 4 9-16,0 0 8 0,0 0 10 16,0 0 5-16,0 0 4 0,0 0 7 0,0 0 6 15,0 0 14-15,0 0 8 0,0 0 14 0,0 0 6 16,0 0 6-16,0 0-5 0,14-6-11 0,-14 6-13 15,0 0-13-15,0 0-13 0,0 0-9 16,0 0-10-16,0 0-9 0,0 0-4 0,-46-9-10 16,46 9-1-16,-28-3-8 15,28 3-4-15,-29 3-4 0,11-3-2 0,18 0-5 16,-33 4-2-16,16-1-3 0,2-1-2 16,15-2-2-16,-24 4 3 0,24-4-8 0,-20 6 1 15,20-6-1-15,-15 8-1 16,15-8-4-16,0 0 5 0,0 0 0 0,0 0-1 15,0 0-4-15,0 0 3 0,29 24-3 0,-16-20 2 0,0 2 0 16,2-3-3-16,-15-3 0 16,29 10 0-16,-14-6-1 0,-1 2 2 15,2-1-4-15,-2-1 3 0,-1 3-4 16,-13-7 2-16,24 13-2 0,-16-8 1 0,-8-5 6 0,14 15 5 16,-14-15-9-16,8 17 2 15,-8-17 4-15,4 18-1 0,-4-18 3 0,-4 17 0 16,4-17-1-16,-10 16 3 0,10-16-1 0,-18 19 3 15,5-12-4-15,0-2-1 0,13-5 0 16,-31 7-2-16,13-3 3 0,2-4 0 0,16 0 1 16,-36 0 0-16,17-1-1 15,19 1-2-15,-32-8-13 0,17 4-21 0,4-3-42 16,-1-1-49-16,12 8-63 0,-11-15-61 16,11 15-91-16,-8-23-181 0,10 11-454 0,-2 12-408 15</inkml:trace>
  <inkml:trace contextRef="#ctx0" brushRef="#br0" timeOffset="131969.59">8027 12498 2891 0,'0'0'-74'15,"0"0"19"-15,8-9 1 0,-8 9 14 16,0 0-7-16,0 0 28 0,0 0 11 0,0 0 16 16,10-10-1-16,-10 10 10 15,0 0 9-15,0 0 15 0,0 0 21 0,0 0 15 16,0 0 7-16,0 0 0 0,11 31-4 16,-11-31-7-16,0 17-10 0,0-17-6 0,2 21-5 15,-2-21-7-15,0 19-3 0,0-19-3 16,3 19-4-16,-3-19-5 0,0 19-6 15,0-19 2-15,0 0-5 0,2 19-2 0,-2-19 1 0,0 0-2 16,2 17 1-16,-2-17 2 16,0 0-3-16,0 0-9 0,0 0-13 0,0 0-10 15,0 0-8-15,0 0 3 16,0 0-1-16,0 0 1 0,0 0 4 0,37-28 4 0,-28 16-1 16,0 1 8-16,1-3 7 15,0 3 8-15,2 0 17 0,-2 0 5 0,-2 1 7 16,3 0 4-16,0 1 7 0,-11 9 1 0,19-14 3 0,-19 14 1 15,16-7 3-15,-16 7 1 16,18-4-1-16,-18 4 4 0,0 0-2 0,0 0-1 16,29 9-5-16,-29-9-3 15,13 12-7-15,-7-4-3 0,-6-8-7 0,11 17-4 0,-7-8-18 16,-4-9-47-16,6 23-61 16,-2-11-90-16,-2-5-83 0,-2-7-172 0,5 17-151 15,-3-7-310-15,-2-10-286 0</inkml:trace>
  <inkml:trace contextRef="#ctx0" brushRef="#br0" timeOffset="132319.1">8439 12963 2767 0,'0'0'30'0,"0"0"18"0,0 0-5 0,0 0-5 0,0 0-1 16,0 0 3-16,0 0 8 15,26 6-3-15,-26-6-5 0,23 0-8 0,-23 0-5 16,28 2-5-16,-12 0-1 16,2-2-13-16,0 2-28 0,-18-2-35 0,32 1-40 0,-17-1-33 15,-3 3-36 1,-12-3-55-16,22-4-126 0,-12 2-352 0,-10 2 52 0</inkml:trace>
  <inkml:trace contextRef="#ctx0" brushRef="#br0" timeOffset="132519.22">8594 12907 2060 0,'0'0'35'16,"0"0"28"-16,-11-10-6 0,11 10-8 0,0 0 2 16,0 0 25-16,0 0 24 15,0 0 8-15,0 0 10 0,0 0-2 0,0 0-8 0,-15 26 8 16,15-26-11-16,0 21-7 16,0-21-10-16,-2 25-10 0,0-10-7 0,2 2-9 15,0-17-10-15,-4 32-18 0,2-16-27 0,0-1-32 0,2-15-35 16,-2 25-36-16,2-25-42 15,2 22-34-15,-2-14-33 0,4 0-78 0,-4-8-541 16,6 12-147-16</inkml:trace>
  <inkml:trace contextRef="#ctx0" brushRef="#br0" timeOffset="133024.25">9129 12837 2414 0,'0'0'-20'0,"11"-23"29"0,-11 23 2 16,2-16 18-16,-2 16 46 15,0 0 22-15,0-23 30 0,0 23 10 0,0 0-10 0,-15-20-7 16,15 20 4-16,-15-11-2 16,15 11 6-16,-21-5-5 0,21 5-8 0,-24-3-7 15,24 3-11-15,-26 7-9 0,10-2-9 0,4 2-7 0,-3 1-10 16,0 2-5-16,2 1-4 15,-1 5-9-15,3-3-1 0,0 2-4 0,3 0-5 16,4 2-6-16,0-1 0 16,-1-1-3-16,5-15-3 0,2 30-5 15,1-14-9-15,1-5-14 0,2 0-6 0,2 1-14 16,-8-12-6-16,18 15-9 0,-10-9-1 0,-8-6-4 16,24 6 1-16,-24-6 6 15,20-3 8-15,-20 3-3 0,24-7 11 0,-11 1 3 0,-13 6 13 16,22-16 5-16,-10 2 11 0,-4 2 11 0,2 1 17 15,-1 0 11-15,-1 0 13 16,-8 11 9-16,15-16 5 0,-8 8-7 0,-7 8-7 16,10-11-8-16,-10 11 1 0,0 0-7 15,12-10 23-15,-12 10 1 0,0 0 17 0,0 0 0 16,0 0-13-16,16 23-8 16,-16-23-2-16,4 19-9 0,0-8-5 0,-4-11-6 15,6 25-9-15,-4-13-17 0,-2-12-25 0,7 24-40 0,-3-12-38 16,-2 0-53-16,-2-12-67 15,7 17-65-15,-7-10-98 0,0-7-192 0,2 12-33 16,-2-12-396-16,0 0-452 16</inkml:trace>
  <inkml:trace contextRef="#ctx0" brushRef="#br0" timeOffset="133379.51">9261 12976 3132 0,'16'-5'-15'0,"-16"5"8"0,0 0 7 0,0 0 32 15,0 0 23-15,0 0 15 16,20 13 0-16,-20-13-1 0,0 0-11 0,6 19-3 16,-6-19-6-16,2 18 3 15,-2-18 0-15,2 15 5 0,-2-15-5 0,4 14-12 0,-4-14 2 16,0 0-3-16,4 19-5 16,-4-19-2-16,0 0-1 0,3 14-1 0,-3-14-5 15,0 0-10-15,0 0-5 16,0 0-7-16,0 0 1 0,0 0-4 0,0 0-1 0,0 0 1 15,38-22 2-15,-38 22 5 0,14-16 22 0,-8 10 16 16,-6 6 7-16,12-11 12 16,-12 11 0-16,10-7 7 0,-10 7 3 0,0 0 4 0,19-4 4 15,-19 4-6-15,0 0-12 16,0 0-1-16,21 13-10 0,-21-13-2 0,11 11-7 16,-11-11-2-16,8 17-8 15,-8-17-7-15,8 18-23 0,0-11-37 0,-8-7-52 0,6 15-69 16,-2-9-83-16,-4-6-80 0,6 12-172 0,-6-12-102 15,4 7-372-15,-4-7-401 16</inkml:trace>
  <inkml:trace contextRef="#ctx0" brushRef="#br0" timeOffset="134479.35">10073 12776 2842 0,'0'0'-97'0,"4"-13"28"16,-4 13 8-16,0 0 5 0,0 0 15 0,-6-23 31 15,6 23 26-15,-14-11 32 16,14 11 25-16,-18-8 11 0,18 8 9 0,-25-3 31 0,25 3 1 15,-26-3 9-15,26 3 0 0,-29 4-13 0,12 0-7 16,4 2-15-16,-1-1-8 16,14-5-12-16,-22 16-8 0,16-9-8 0,6-7-3 15,-6 18-12-15,6-18-17 0,2 19-27 16,-2-19-20-16,14 19-12 0,-3-10 4 0,2 2-1 16,4-1 1-16,2 2 3 15,0-1 7-15,-3 1 3 0,4-3 6 0,-5 1 0 16,0 0 4-16,0-2-1 0,-5 4 4 15,0-2 6-15,2-1 8 0,-12-9 13 0,10 16 10 16,-10-16 11-16,2 14 5 0,-2-14 4 0,0 0 4 16,-22 16-2-16,8-10-3 15,14-6-7-15,-32 3 3 0,15-1-10 0,-4-2-3 0,21 0-13 16,-38-3-15-16,19-2-29 16,-2 2-36-16,3-3-47 0,2-1-57 0,3 1-51 15,0-4-50-15,3-1-101 0,-1-1-174 0,7 1-362 0,2 0-272 16</inkml:trace>
  <inkml:trace contextRef="#ctx0" brushRef="#br0" timeOffset="135279.54">10196 12469 2566 0,'0'0'-102'0,"0"0"29"16,0 0 29-16,0 0 32 0,0 0 30 0,0 0 54 15,0 0 24-15,0 0 26 0,0 0-1 0,0 0 1 0,0 0-6 16,0 0-8-16,0 0-13 15,0 0-14-15,0 0-10 0,0 0-5 0,0 0-10 16,36 0-6-16,-36 0-1 16,0 0-7-16,23 3-5 0,-23-3 1 0,0 0-1 0,0 0 4 15,22 0-2-15,-22 0 1 16,0 0-7-16,0 0-3 0,0 0-1 0,0 0-5 16,0 0-3-16,0 0 3 15,0 0-7-15,0 0-2 0,0 0-3 0,0 0 0 0,0 0-2 16,0 0-2-16,0 0-3 0,0 0 3 0,0 0 0 15,0 0-1-15,0 0 0 16,0 0 2-16,0 0 0 0,0 0-3 0,0 0 0 16,0 0-1-16,0 0 1 0,0 0-1 15,0 0 0-15,0 0 10 0,0 0-1 0,0 0 0 16,0 0 2-16,0 0-2 16,-26 40 1-16,26-40-1 0,-2 13 2 0,2-13-1 15,-2 18 2-15,2-18-2 0,-4 20 1 0,4-20-2 0,-2 25-2 16,2-12-3-16,0-13-1 15,-5 23 6-15,5-23-6 0,-2 25-5 0,2-25 3 16,0 20-1-16,0-20 2 16,-2 16 2-16,2-16-1 0,0 0 1 15,-2 22 2-15,2-22-3 0,0 0 1 0,0 0-2 16,0 0-1-16,0 0-1 0,0 0-1 0,0 0-1 16,0 0 7-16,0 0-7 15,0 0-1-15,0 0 2 0,0 0-4 0,15-50 5 0,-9 34-4 16,0 1 0-16,3 0-1 0,-2 3 0 0,1-3 3 15,-2 4-6-15,2 0 6 16,-8 11 1-16,12-18 2 0,-12 18 2 0,12-13 2 0,-12 13 0 16,12-8 8-16,-12 8 5 15,0 0 8-15,20-2 5 0,-20 2 3 0,0 0-6 16,19 12-3-16,-19-12 6 16,10 15-9-16,-10-15-1 0,10 19-6 0,-4-10 2 0,-2 5-3 15,-4-14-7-15,6 23 4 0,-2-10-8 0,-4-13-2 16,8 20-28-16,-6-9-46 15,-2-11-70-15,7 16-87 0,-5-10-83 0,-2-6-208 16,0 0-80-16,4 12-344 0,-4-12-357 16</inkml:trace>
  <inkml:trace contextRef="#ctx0" brushRef="#br0" timeOffset="135449.23">10535 12683 2809 0,'0'0'-10'0,"19"-4"17"0,-19 4-6 15,23-1-5-15,-6-4 0 16,-17 5 14-16,34-4 16 0,-13 3 2 0,-2-3-6 0,2 2-5 16,-1 0-13-16,0-1-11 15,2-1-39-15,-3 1-38 0,-1-1-42 0,0 1-71 16,-18 3-173-16,30-7-286 16,-20 2 114-16</inkml:trace>
  <inkml:trace contextRef="#ctx0" brushRef="#br0" timeOffset="135633.01">10913 12489 2245 0,'7'-14'180'0,"-7"14"-18"16,0 0-19-16,9-13-11 15,-9 13 6-15,0 0 6 0,0 0 0 0,0 0-6 16,0 0-18-16,0 0-9 0,0 0-11 0,25 27-13 16,-20-16-8-16,-5-11-10 0,3 25-4 15,-3-10-11-15,2 0-20 0,1 1-44 0,-3 1-54 16,0-17-58-16,2 33-66 0,-2-21-78 0,0-12-185 15,-2 27-470-15,2-14-324 16</inkml:trace>
  <inkml:trace contextRef="#ctx0" brushRef="#br0" timeOffset="135886.84">11229 12929 3105 0,'0'0'162'15,"0"0"-19"-15,0 0-37 0,0 0-47 0,15 5-37 16,-15-5-41-16,0 0-63 0,14 0-55 0,-14 0-86 15,0 0-165-15,15-5-455 0,-15 5-184 16</inkml:trace>
  <inkml:trace contextRef="#ctx0" brushRef="#br0" timeOffset="136017.73">11453 12923 2702 0,'22'2'70'0,"-22"-2"-19"0,0 0-48 0,21-2-46 16,-21 2-20-16,17-4-25 15,-17 4-29-15,18-1-60 0,-18 1-165 0,20-4-291 16,-10 2 148-16</inkml:trace>
  <inkml:trace contextRef="#ctx0" brushRef="#br0" timeOffset="136129.32">11756 12919 1833 0,'0'0'38'0,"20"2"12"0,-20-2-25 0,0 0-46 16,20 0-40-16,-20 0-29 0,22-2-62 15,-22 2-124-15,21-1-161 0,-7-2 406 0</inkml:trace>
  <inkml:trace contextRef="#ctx0" brushRef="#br0" timeOffset="136266.88">12068 12915 1266 0,'0'0'32'0,"0"0"23"15,18 3 8-15,-18-3 9 0,0 0 0 0,19 0-8 0,-19 0-3 16,0 0-13-16,0 0-26 15,24-3-29-15,-24 3-56 0,14-3-112 0,-3 2-313 16,-11 1 344-16</inkml:trace>
  <inkml:trace contextRef="#ctx0" brushRef="#br0" timeOffset="136379.51">12298 12908 1827 0,'20'10'269'0,"-20"-10"-24"0,0 0-50 0,0 0-57 16,0 0-60-16,0 0-77 0,19 1-81 0,-19-1-75 0,0 0-163 15,0 0-372-15,10-1 58 16</inkml:trace>
  <inkml:trace contextRef="#ctx0" brushRef="#br0" timeOffset="136953.9">13107 12958 2112 0,'0'0'121'16,"-42"11"19"-16,42-11-17 15,0 0-19-15,0 0-24 0,0 0-21 0,0 0-11 16,0 0-22-16,0 0-20 0,0 0-22 16,0 0-28-16,40 12-19 0,-23-11 7 0,3 1-1 15,-2 0-2-15,4 0 2 0,1-2-19 16,-3 2-24-16,0-2-41 0,-1-2-101 16,2-2-365-16,-9 2 184 0</inkml:trace>
  <inkml:trace contextRef="#ctx0" brushRef="#br0" timeOffset="137159.06">13138 12876 1805 0,'0'0'56'16,"0"0"10"-16,-8 11-2 0,8-11-6 16,0 0 13-16,-2 20 18 0,2-20 6 15,0 0-2-15,2 26-6 0,-2-26-2 0,-2 21-12 16,2-21-8-16,-2 27-10 0,2-14-1 0,0-13-5 15,-4 27-6-15,2-15-46 0,-1 4-59 16,3-16-64-16,-2 23-86 0,2-23-205 16,-4 21-241-16,2-10 106 0</inkml:trace>
  <inkml:trace contextRef="#ctx0" brushRef="#br0" timeOffset="137830.93">11068 13050 1913 0,'-19'-7'-21'16,"19"7"29"-16,0 0 6 16,-15-7 26-16,15 7 39 0,0 0 20 0,0 0 34 15,-16-6 25-15,16 6 8 0,0 0 1 16,0 0-1-16,0 0 6 0,0 0-1 15,0 0 0-15,0 0-7 0,0 0-19 0,0 0-8 0,0 0-16 16,0 0-14-16,0 0-10 16,46-6-19-16,-46 6-17 0,36 2-27 15,-17 0-41-15,0-2-51 0,-19 0-50 16,38 2-68-16,-18-4-43 0,-4 0-56 0,-16 2-136 0,26-5-531 16,-14-2-364-16</inkml:trace>
  <inkml:trace contextRef="#ctx0" brushRef="#br0" timeOffset="138038.98">11212 12923 2781 0,'-12'-8'-26'0,"12"8"64"16,0 0-8-16,-18-4-4 15,18 4 9-15,0 0 44 0,0 0 38 0,0 0 15 16,0 0 8-16,0 0 1 0,-16 18-2 16,16-18-7-16,-3 17-4 0,3-17-15 0,-2 25-7 15,2-10-9-15,-2 2-12 0,2 2-8 0,0-19-10 16,2 36 1-16,-2-15-30 15,2-2-41-15,1 1-45 0,1-1-53 0,0-1-60 0,4 3-55 16,-3-5-58-16,1 1-159 16,3-2-135-16,1-2-273 0,5 0-179 15</inkml:trace>
  <inkml:trace contextRef="#ctx0" brushRef="#br0" timeOffset="138909.43">13875 12719 2467 0,'-12'-15'-21'0,"12"15"65"0,-13-13 2 15,13 13 20-15,-14-12 28 16,14 12 9-16,-17-14 12 0,17 14 1 0,-17-8-11 0,17 8-12 16,-17-7-12-16,17 7-8 15,-18-4 3-15,18 4 12 0,0 0 10 0,-30 7 6 16,30-7-8-16,-22 12-10 0,11-1-8 0,0 2-7 0,1-1-7 15,2 2-6 1,-1 2-9-16,4-1-2 0,-2 2-4 0,2 1-6 0,1-4-5 16,4-14-4-16,2 31-6 15,0-16-5-15,-1-1-14 0,5-1-6 0,-1-3-10 0,-2-1-3 16,3-2-5-16,-6-7-6 16,11 14-12-16,-11-14-10 0,14 6-4 0,-14-6-4 15,17 1 3-15,-17-1 5 0,0 0 4 0,23-12 10 16,-12 3 6-16,-1-2 18 0,-10 11 15 15,15-23 15-15,-8 8 17 0,0 1 10 0,0 4 9 16,-7 10 9-16,10-23 7 16,-6 13 11-16,-4 10-5 0,8-15-4 0,-8 15-10 0,9-14-6 15,-9 14-12-15,0 0 2 16,9-11-2-16,-9 11 7 0,0 0 5 0,0 0-8 16,0 0 0-16,0 0-1 15,0 0-13-15,0 0 4 0,4 47-10 0,-4-33 1 0,2 1-1 16,-2-15-7-16,2 33-19 0,-2-18-31 0,5 2-40 15,-4-2-55-15,-1-15-74 16,4 30-65-16,-4-18-137 0,2 0-216 0,0-3 31 16,-2-9-306-16,0 0-270 0</inkml:trace>
  <inkml:trace contextRef="#ctx0" brushRef="#br0" timeOffset="139249.39">14024 12940 2583 0,'0'0'-108'0,"17"-6"21"0,-17 6 26 16,0 0 16-16,0 0 8 0,0 0 20 0,0 0 22 16,0 0 24-16,0 0 20 15,0 0 24-15,0 0 16 0,0 0 25 0,0 0 20 0,0 0 11 16,0 0 13-16,0 0 0 0,-52 16-6 0,52-16-12 15,0 0-14-15,0 0-18 16,0 0-12-16,0 0-15 0,-18-11-15 0,18 11-12 0,0 0-8 16,0 0-10-16,0 0-4 15,0 0-5-15,0 0-2 0,0 0-5 0,0 0 0 16,0 0-4-16,0 0 1 16,56 0-4-16,-56 0 0 0,12 9-1 0,-12-9-2 0,0 0-16 15,0 0-51-15,0 0-80 0,-7 23-88 16,7-23-195-16,-14 5-182 0,14-5-268 15,0 0-227-15</inkml:trace>
  <inkml:trace contextRef="#ctx0" brushRef="#br0" timeOffset="141229.5">16341 11729 2393 0,'0'0'-182'0,"0"0"24"0,0 0 30 15,0 0 28-15,-14-18 23 0,14 18 31 0,0 0 38 16,-6-11 13-16,6 11 28 16,0 0 27-16,0 0 15 0,-10-11 14 0,10 11 4 0,0 0 0 15,0 0-2-15,-9-12 3 16,9 12 2-16,0 0 10 0,0 0 11 0,0 0 8 16,-9-12 10-16,9 12 6 15,0 0 2-15,0 0-1 0,0 0-4 0,0 0-3 0,0 0-8 16,-8-11-9-16,8 11-14 0,0 0-15 0,0 0-10 15,0 0-10-15,0 0-8 16,0 0-8-16,0 0 0 0,0 0-7 0,0 0-5 16,-17 35-1-16,13-23-3 0,2 4-5 15,-2 2-2-15,0 0-4 0,1 1-2 0,1 3-3 16,0 2 1-16,-1 3-3 16,1-3-4-16,2 3-2 0,2-4-1 0,-2 2 0 15,5-4 2-15,0-2-2 0,-1 0-3 0,0 0 1 0,2-4-2 16,3 1 8-16,-3-4-10 15,4 2 3-15,-1-2-2 0,4-3-3 0,-3 1 4 16,2-5-2-16,2 3-1 16,0-4-2-16,-14-4 2 0,26 2 2 15,-26-2-3-15,29-2 0 0,-15-4 1 0,0-1 7 16,-2 0 0-16,-1-6 3 0,2 0 4 0,-2-3 2 16,1-3-2-16,-3-1 10 15,0-1-10-15,-1-4 1 0,0 0-3 0,-2-3-1 0,1-6-4 16,0-1 1-16,-3-3 20 0,2-2-2 15,-2 0 1-15,0 0 4 0,0 0 0 16,-1 2-20-16,1 2-2 0,-2 3 0 16,0 5 1-16,0 0-5 0,-2 6-4 0,0 1 5 15,2 2-7-15,0 2 0 0,-2 17-8 0,2-28-15 16,-2 16-23-16,3 1-34 16,-3 11-46-16,0 0-60 0,4-20-57 0,-4 20-77 0,4-4-187 15,-4 4-88-15,0 0-392 0,0 0-438 0</inkml:trace>
  <inkml:trace contextRef="#ctx0" brushRef="#br0" timeOffset="141559.4">17030 11637 2956 0,'0'0'-31'0,"0"0"41"16,0 0 1-16,2 17 1 0,-2-17-4 16,0 0 4-16,-12 31 3 0,8-19-2 0,-1 6-2 15,-1-1 2-15,2 4 1 0,-3 2 7 0,3 2 11 0,0 0 13 16,-1 2 8-16,1-3 2 15,2 3 0-15,0-2-4 0,2 1-5 0,0-1-5 16,2 0-4-16,2 0 0 16,0-5-7-16,3 2-13 0,1-3-39 0,1-2-49 15,2-4-66-15,-3 1-62 0,0-5-127 16,3-2-533-16,0-1-213 0</inkml:trace>
  <inkml:trace contextRef="#ctx0" brushRef="#br0" timeOffset="141909.04">17333 11759 2645 0,'0'0'69'0,"2"-15"20"0,-2 15-14 0,0 0-9 0,-13-19-3 16,13 19 16-16,-12-10 19 16,12 10 9-16,-22-7-2 0,22 7-2 0,-20-4-9 15,20 4-5-15,-26-3-9 0,26 3-6 0,-21 3-5 16,21-3-9-16,-17 6-1 0,17-6-9 15,-13 9-7-15,13-9-3 0,-4 13-4 0,4-13-6 16,0 0-8-16,17 27-5 16,-5-15 0-16,4 1-1 0,-2 0-3 0,0 1-2 0,4-1-4 15,-1 2 3-15,0 0-2 16,-2 0 1-16,1-2-1 0,0 3 1 0,-4 0 3 16,-4-3 3-16,1 0 2 15,-3 1 6-15,-6-14 0 0,5 22 1 0,-5-22-2 16,-7 19-3-16,7-19-6 0,-15 19-13 0,5-11-31 0,0 0-39 15,10-8-42-15,-26 9-56 16,15-7-54-16,11-2-59 0,-21 0-157 0,21 0-527 16,-19-6-408-16</inkml:trace>
  <inkml:trace contextRef="#ctx0" brushRef="#br0" timeOffset="142129.07">17619 11656 3121 0,'31'6'70'0,"-31"-6"4"16,18 7 2-16,-8 1 23 0,0 2 15 0,1 3 8 15,4 2 1-15,0 2-12 0,-3 4-16 16,1 1-7-16,-2 2-7 0,-1-1-10 0,-2 1-8 16,-1 3-5-16,0-2-8 15,-5 2-7-15,0-1-28 0,-6 1-57 0,-1 0-82 16,-4 0-86-16,-5 1-102 0,-3 1-203 0,-6 3-465 0,-7-2-433 15</inkml:trace>
  <inkml:trace contextRef="#ctx0" brushRef="#br1" timeOffset="156857.63">7292 13641 1513 0,'0'0'-32'16,"0"0"10"-16,0 0-2 0,0 0 0 0,0 0 5 16,0 0-3-16,0 0 8 0,0 0 12 15,0 0 4-15,0 0 14 0,4 48 8 16,-4-48 11-16,0 0 25 0,0 0 2 0,0 0 20 15,0 0 5-15,0 0 0 0,-6 22 18 16,6-22-5-16,0 0 3 0,0 0 9 0,-4 16 9 16,4-16-4-16,0 0-6 0,-7 22-12 15,7-22-8-15,-6 17-8 0,6-17-10 0,-6 19-7 16,1-9-6-16,5-10-7 0,-6 26-5 16,4-15-2-16,2-11-2 0,-7 30-6 15,7-15-4-15,-2-1-4 0,2-14-3 16,0 27-2-16,0-27-1 0,0 25-3 0,0-25-2 15,2 20-4-15,-2-20-1 0,0 18 1 16,0-18-1-16,2 13-1 0,-2-13 2 0,0 0 1 16,0 0-5-16,2 19 1 0,-2-19-7 15,0 0 6-15,0 0-4 0,0 0 1 16,0 0 0-16,0 0 1 0,0 0-2 0,0 0 0 16,0 0 2-16,0 0 2 0,30-31 0 15,-30 31-2-15,9-11 2 0,-9 11-5 0,12-13-3 16,-12 13 2-16,18-9 0 0,-18 9 0 15,18-10-5-15,-7 6 4 0,-11 4-3 16,32-5 3-16,-13 5-2 0,4 0-2 16,1 1 3-16,1-1 0 0,5 2-1 0,2 2 1 15,1-2-1-15,3 2 0 0,2 2 1 16,2-3-3-16,-1 3 0 0,1-5 4 0,0 6-5 16,1-4 2-16,0 1 2 0,-1 0-3 15,1 0 5-15,-1 0-3 0,0 0-4 0,0-1 4 16,-1-1 0-16,1 2-24 0,-6-1 5 15,-3 0 1-15,3 0 2 0,-2-1 2 0,2 0 3 16,-5 0 1-16,1 0 1 0,-2 1-2 16,-3-3-2-16,-1 3 5 0,-4-2 1 15,0 2-3-15,-1-3 4 0,-19 0 1 0,30 1-1 16,-16-1 2-16,-14 0 0 0,22 4 5 16,-22-4 7-16,18 0 11 0,-18 0 8 15,19 3 4-15,-19-3 4 0,0 0-2 0,18 1-1 16,-18-1-2-16,0 0-5 0,0 0-1 15,0 0-1-15,22 2 0 0,-22-2-3 16,0 0-6-16,0 0-1 0,0 0 1 16,0 0-5-16,18 1 1 0,-18-1-1 0,0 0-4 15,0 0-3-15,0 0 0 0,0 0 8 0,0 0 1 16,8 12 3-16,-8-12 6 0,0 0 3 16,-2 20-10-16,2-20 1 0,0 0 1 15,-4 32-3-15,4-32-1 0,-2 24-2 0,0-12-2 16,2-12 1-16,0 27-2 0,0-27 1 15,2 25-2-15,-2-25-2 0,0 22 3 16,2-10-8-16,-2-12 6 0,6 21-2 0,-2-12-1 16,-4-9 3-16,7 20-1 0,-7-20-3 15,6 20 2-15,-6-20-2 0,6 15 0 0,-6-15 2 16,4 14-1-16,-4-14-2 0,0 0 4 16,7 17 0-16,-7-17 3 0,0 0-1 0,0 0-2 15,0 0 0-15,0 0-6 16,0 0 3-16,0 0 0 0,0 0-5 15,0 0 2-15,0 0 1 0,19-32 0 0,-19 32 0 16,2-19-2-16,-2 19-2 0,4-26 2 0,-2 15 0 16,2-4 1-16,0 0-5 0,-4 15 1 15,12-29 0-15,-8 16 5 0,2 0-5 16,2-3-1-16,1 3 0 0,2 1 0 0,-3 2 1 16,3-3 1-16,1 4 0 0,-1-1 0 15,2 3 0-15,1-1 0 0,1 1 1 0,0 3 1 16,-15 4-1-16,36-6 0 0,-17 4 4 15,3 2-2-15,-2 0 0 0,4 2-1 16,1 0 1-16,5 2 2 0,-3-2 1 0,5 4 0 16,-2-2-2-16,4 2-2 0,-3-1 2 0,5 1 1 15,-2-2-1-15,5 1 0 0,-1 1 1 16,-3 0 0-16,3-1-1 0,2 1 1 16,1-2 0-16,1 1 2 0,1 1-2 15,-3 0 0-15,2-1 0 0,3 1 2 0,-3 1-3 16,-2-5 2-16,3 5 0 0,-5-1-2 15,2-1 3-15,0 0-6 0,0 2 8 0,2-2-3 16,-1 0 0-16,-1 0 1 0,2-2-2 16,1 4 0-16,1-3 3 0,0 1-3 15,3 1 0-15,-1-3 5 0,-1 2-2 16,1-1 0-16,1 0-1 0,-3 2 0 0,-1-4 1 16,-1 2-3-16,1 0 1 0,-3 1 2 15,0-3-4-15,-2 3 3 0,-4-2-1 0,0 1 7 16,6-1-8-16,-2 2 4 0,-4-2 0 15,0-1 0-15,0 2 2 0,-3 0 4 16,4-1-2-16,-1 0 4 0,-2 1 0 0,1-3 1 16,-1 2 2-16,2-2 0 0,-2 1 3 15,-1 0 5-15,1 0 3 0,0-2-2 0,-1 1 0 16,-1 2 1-16,2-3-3 16,2 1-2-16,-3 2 0 0,1-2-3 0,2-1-2 15,-5 3-4-15,3-3 0 0,1 1 0 16,-4-1 2-16,0 0-6 0,-3 0 3 15,-1 0-3-15,-1 0 0 0,0 0-3 0,3 0 1 16,-4 0 5-16,0-1-8 0,4 1 0 0,-6-3 0 0,3 3 0 16,1-1 1-16,-1-2-1 15,3 3-2-15,0-1 1 0,-3-2 6 16,3 2-10-16,1-3 4 0,-3 2-2 0,3 1 0 16,0-3 2-16,-1 1 6 0,4-1-10 15,-2 3 2-15,-1-3 0 0,0 2 6 0,3-2-8 16,-2 2 1-16,0-1 1 0,1 1-3 15,-1-2 3-15,1 2 0 0,1 1 0 16,0-2 0-16,0 0 0 0,-1-1 1 0,3 3-2 16,-3-1 0-16,3-3 2 0,-4 1-2 15,3 1 0-15,-1-2 1 0,-1 1 0 16,-1 0 1-16,4-1 0 0,-3-1 0 0,-1 2-1 16,0-4 0-16,1 5 0 0,1-3-1 15,-2 1 3-15,0 0 0 0,1 0-4 16,-1 1 1-16,2-1 0 0,1 2-1 0,-1-2 2 15,-2 3-1-15,3-1 2 0,-5-3-3 16,2 2 2-16,-2 1 0 0,-3 1-1 0,3-3 1 16,-4 2-2-16,-2-2 2 0,-2 2 3 15,2-1-3-15,-1 2 1 0,-4-2-2 16,4 0 1-16,-2 0 1 0,0 1-2 0,-18 3 1 16,31-5 1-16,-18 1 1 0,-13 4 1 15,25-6-1-15,-13 2 5 0,-12 4 2 16,20-10 1-16,-9 5 8 0,-11 5 8 0,15-17 3 15,-15 17-1-15,5-20 18 0,-5 20-8 16,4-23-4-16,-4 10-4 0,0 13-4 0,-6-31 2 16,4 16-7-16,-1 0 3 0,-3 0-4 0,6 15-8 15,-5-30 7-15,1 14-12 0,1 2-2 16,3 14-14-16,-4-24-27 0,2 14-38 16,2-3-50-16,0 13-53 0,-2-19-59 15,2 19-78-15,0-16-187 0,0 16-118 0,-11-10-347 16,11 10-410-16</inkml:trace>
  <inkml:trace contextRef="#ctx0" brushRef="#br1" timeOffset="158144.67">9186 15090 2919 0,'11'-11'-50'0,"-11"11"17"16,11-13 10-16,-11 13 11 0,8-10 12 0,-8 10 19 15,13-13 17-15,-13 13 17 0,10-12 9 16,-10 12 7-16,11-12 9 0,-11 12 9 0,7-11 13 16,-7 11 7-16,0 0 6 0,8-14 6 15,-8 14-6-15,0 0-6 0,0 0-12 16,2-15-14-16,-2 15-6 0,0 0-4 0,0 0-11 16,-22-12-4-16,22 12-7 0,-20-3-5 15,20 3-4-15,-26 2 2 0,26-2-3 16,-31 1-1-16,13 4 1 0,-3-4-1 0,4 3-2 15,-4 2-3-15,3 0 0 0,-4 2-2 16,1-1-5-16,0 2-3 0,0-1 0 16,-3 3 0-16,5 4-4 0,-2-1 2 15,2-2 0-15,2 6-5 0,-2-1 2 0,2 3-2 16,0 0-4-16,-2 5 4 0,6-3-4 0,0 1 6 16,3-1-8-16,-2 3-2 15,2 0 0-15,2-2 2 0,0 1-7 0,2 0 3 16,-1-2-1-16,3-3 5 0,2 1-9 15,0-2-2-15,-1 0 4 0,3-1-5 0,0-17-5 16,7 30 1-16,-3-17-8 0,5-1-4 16,1-1 1-16,0 1 4 0,4-3 1 15,-2-1-1-15,3 1 4 0,2-2 1 0,-2 0 1 16,-1-2 2-16,4 1 5 0,0-2-3 16,-2 0 0-16,2-3 4 0,-1 4 2 15,-17-5-7-15,34 0 4 0,-19 0 0 0,-15 0 1 16,34-2 0-16,-17-1-3 0,-2-1 5 0,-15 4 0 15,30-7 0-15,-18 3-1 0,-12 4 2 16,19-12-4-16,-8 8 0 0,-11 4-3 0,13-18 4 16,-9 8-4-16,-4 10 8 0,6-19-10 15,-6 19 6-15,0-23-4 0,0 23 1 16,-4-20 0-16,4 20 6 0,-6-22-4 0,6 22 0 16,-9-17 4-16,9 17 8 0,-9-16-1 15,9 16 6-15,-10-15 4 0,10 15 0 16,-7-7-1-16,7 7 5 0,0 0-8 15,-10-14-1-15,10 14-2 0,0 0-2 0,0 0-1 16,0 0 2-16,0 0-2 0,0 0 0 16,0 0-6-16,0 0 2 0,0 0 3 15,0 0-3-15,0 0-4 0,0 0 4 0,0 0 3 16,0 0-4-16,0 0-5 0,47 26 5 16,-33-20-9-16,2-2-15 0,0-1-6 15,1 0-11-15,0-1-13 0,-17-2-24 0,33 3-19 0,-17 0-23 16,2-3-29-16,-18 0-50 15,32 0-34-15,-17-6-94 0,5 4-186 0,-6-4-104 16,-14 6-260-16,22-8-233 0</inkml:trace>
  <inkml:trace contextRef="#ctx0" brushRef="#br1" timeOffset="158473.75">9540 15298 2512 0,'0'0'-98'0,"0"0"31"16,0 0 25-16,0 0 38 0,0 0 33 15,0 0 34-15,-2-19 34 0,2 19 18 0,0 0 19 16,0 0 2-16,0 0-5 0,0 0-1 16,0 0-9-16,0 0-8 0,0 0-1 0,-49 15-5 15,49-15-6-15,-12 17-4 0,6-7-7 16,6-10-7-16,-12 24-7 0,8-11-7 0,0 2-3 15,4-15-6-15,-4 34-2 16,4-19-3-16,0 0 0 0,0-15-4 0,2 36-4 16,0-21-4-16,0 2-4 0,2-2-5 15,0 0-1-15,0-1-3 0,6 1-7 0,-4-2-15 16,2-1-39-16,-8-12-51 0,17 16-64 16,-4-8-66-16,-13-8-60 0,19 8-121 0,-13-6-152 15,-6-2-372-15,0 0-314 16</inkml:trace>
  <inkml:trace contextRef="#ctx0" brushRef="#br1" timeOffset="158847.89">9777 15311 2732 0,'0'0'-31'0,"3"-17"50"0,-3 17 25 0,0 0 8 15,0 0-6-15,0 0 21 16,0 0 20-16,-8-22 11 0,8 22 8 0,0 0-1 15,0 0-3-15,-20-3 3 0,20 3-10 16,0 0-5-16,0 0-8 0,0 0-11 0,-30 10-6 16,30-10-6-16,0 0-7 0,-11 12-4 15,11-12-5-15,-4 14-4 0,4-14-1 0,0 0-9 16,0 0-2-16,11 30-2 0,-3-18-3 16,1-1-1-16,1 1-5 0,3-1 0 0,-3 3-2 15,4-1-2-15,-4 1-2 16,2 1 1-16,-1-1 0 0,-2-2 1 0,1 4 5 15,-3-3 7-15,-1 2 5 0,-2 0 1 16,-2 0 5-16,-2-15-2 0,-2 29-3 0,-4-16-1 16,-3 1-1-16,-1-2-3 0,-3 1-2 15,-2 0-4-15,-1-1-2 0,0-4-13 0,2 0-27 16,-1-1-36-16,-2 0-54 0,2-3-59 16,3-1-59-16,-2-3-92 0,14 0-180 15,-22-5-78-15,22 5-270 0,-20-12-198 0</inkml:trace>
  <inkml:trace contextRef="#ctx0" brushRef="#br1" timeOffset="159191.81">9990 15250 2581 0,'0'0'-4'0,"0"0"-11"0,0 0 9 15,0 0 9-15,0 0 43 16,0 0 38-16,0 0 27 0,0 0 10 0,0 0-1 16,37 26 0-16,-29-18-5 0,3 2 7 15,-3 1 2-15,1 2 6 0,-3 0-10 0,2 3-8 16,2-1-7-16,-4 4-7 0,-2-2-11 15,-2 3-9-15,2-1-6 0,-6 3-7 0,2 2-7 16,-2-4-7-16,-2 3-20 0,-2 0-33 16,-4-2-35-16,0 0-49 0,-2 0-59 0,-1 1-55 15,0-5-47-15,-4 2-73 0,5-3-155 16,-8-1-439-16,4-1-311 0</inkml:trace>
  <inkml:trace contextRef="#ctx0" brushRef="#br1" timeOffset="164206.84">32067 12831 894 0,'0'0'255'0,"0"0"-62"0,0 0-32 15,0 0-17-15,0 0 5 0,0 0-16 16,0 0-7-16,0 0-3 0,0 0-3 0,0 0 2 16,0 0-1-16,0 0 1 0,0 0-5 15,0 0 4-15,0 0-5 0,0 0-12 16,0 0-1-16,0 0-10 0,0 0-7 0,0 0 6 15,0 0 2-15,0 0-6 0,0 0 2 16,0 0-11-16,0 0-6 0,0 0-5 0,0 0-2 16,0 0-4-16,-28 38-2 0,28-38-3 15,-8 14-7-15,8-14-5 0,-8 15 3 16,8-15-10-16,-10 13-3 0,10-13 0 0,-10 8-4 16,10-8-4-16,0 0 3 0,-12 10 5 15,12-10 0-15,0 0 5 0,0 0 7 16,0 0 8-16,0 0 11 0,0 0 10 0,0 0 6 15,0 0 17-15,-26-25 0 0,26 25-11 16,0 0-10-16,-2-21-7 0,2 21-9 0,-2-17-5 16,2 17-16-16,0 0-18 0,2-29-36 15,0 20-48-15,-2-5-67 0,0 14-85 16,6-28-88-16,-1 9-175 0,-1 2-145 16,3-2 31-16,-5 0-378 0,4-2-408 0</inkml:trace>
  <inkml:trace contextRef="#ctx0" brushRef="#br1" timeOffset="164440.13">32078 12289 2995 0,'0'0'-39'0,"0"0"8"16,0 0 4-16,0 0 3 0,0 0 3 15,0 0 8-15,18-20-2 0,-18 20-4 0,18-1-6 16,-18 1-5-16,20-4-1 0,-20 4-16 0,22-2-18 16,-22 2-7-16,21-4-15 0,-21 4-34 15,19-4-63-15,-19 4-115 0,13-1-290 16,-13 1 211-16</inkml:trace>
  <inkml:trace contextRef="#ctx0" brushRef="#br1" timeOffset="165313.1">31851 12501 1644 0,'-2'28'-32'16,"0"-17"17"-16,2-11 8 0,0 25 22 0,0-25 20 16,-4 26-5-16,4-12-1 15,0-14 2-15,-3 25-3 0,3-25 3 0,-6 25 12 16,4-16-1-16,2-9 11 0,-5 21-6 15,5-21 2-15,-8 16 4 0,8-16 2 16,-10 17 5-16,10-17 2 0,-14 11-4 0,14-11 4 16,-16 10-3-16,16-10 3 0,-19 5 13 15,19-5 8-15,-21 2-5 0,21-2 2 0,-21-2-14 16,21 2-7-16,-22-5 2 16,22 5-7-16,-20-8-4 0,20 8 4 0,-20-10 1 0,20 10 9 15,-19-10 2-15,19 10 5 0,-14-13 1 16,5 8 5-16,9 5 3 0,-13-12 7 0,13 12-1 15,-10-8-5-15,10 8-10 0,0 0-6 16,0 0-11-16,-11-11 0 0,11 11-9 16,0 0-6-16,0 0-3 0,0 0-4 15,0 0-9-15,0 0-1 0,0 0-3 16,0 0-3-16,0 0-3 0,0 0-3 0,0 0 0 16,0 0-2-16,0 0 2 0,0 0-2 15,0 0-5-15,0 0-1 0,36-5-4 0,-36 5-5 16,0 0-5-16,0 0 2 0,0 0-5 15,0 0 2-15,0 0-1 0,0 0 0 0,0 0 1 16,21 0 4-16,-21 0-2 16,0 0 1-16,0 0 0 0,0 0-4 0,23 0-3 15,-23 0 0-15,0 0 2 0,20 3 1 16,-20-3 0-16,14 4 5 0,-14-4-4 0,15 5 1 16,-15-5 5-16,15 4-2 0,-15-4 1 15,0 0 2-15,17 6 8 0,-17-6 9 16,0 0 5-16,0 0 4 0,0 0-1 0,0 0 1 15,4 15-1-15,-4-15 0 0,0 0-2 16,0 0 1-16,0 0-4 0,0 0 2 0,0 0-5 16,0 0 3-16,-15 27-3 15,15-27-1-15,0 0-1 0,0 0-1 0,-6 12-1 16,6-12 3-16,0 0-5 0,0 0 3 0,-12 13-4 16,12-13 2-16,-10 8-2 0,10-8 2 15,0 0-4-15,-12 13 4 0,12-13-3 0,-10 14 4 16,3-5 2-16,7-9 2 0,-11 19-2 15,5-7 2-15,0 0-3 0,6-12 5 16,-13 25 2-16,9-11 7 0,-2 1 4 0,-3 1 0 16,5-1 7-16,-3 1-3 0,1 2-2 15,0-1 0-15,0 6-5 16,-1-1 2-16,2 0-4 0,1 3-1 0,2-4-4 16,0 0-1-16,2-1-1 0,2 1 2 0,4 2-1 15,4-2-1-15,-2 0 2 0,4-4-2 16,4 2-4-16,2-3 1 0,1-2-6 15,3-2-7-15,0-2-4 0,0-2 0 0,1 1-10 16,-3-5-9-16,0-3-19 0,0 1-22 16,-2-2-34-16,4-3-43 0,-3-1-49 0,0-2-49 15,2-4-59-15,-6 1-124 0,4-1-123 16,-6-1-323-16,-5 1-234 0</inkml:trace>
  <inkml:trace contextRef="#ctx0" brushRef="#br1" timeOffset="165470.35">32011 13155 2686 0,'0'0'159'0,"0"0"36"15,0 0-24-15,0 0-19 0,0 0-22 0,0 0-14 16,0 0-31-16,0 0-54 0,0 0-79 16,0 0-97-16,0 0-114 0,0 0-194 15,0 0-409-15,-26 0-218 0</inkml:trace>
  <inkml:trace contextRef="#ctx0" brushRef="#br1" timeOffset="166070.16">31304 12907 2615 0,'-12'-9'-43'0,"12"9"3"16,0 0 13-16,0 0-2 0,0 0 5 16,0 0 7-16,0 0 2 0,0 0 1 0,0 0 5 15,-24 21 17-15,24-21 1 0,-8 10 12 16,8-10 32-16,-6 11 15 0,6-11 11 16,0 0 1-16,-11 15 2 0,11-15-16 0,-8 11 5 15,8-11-6-15,0 0-9 0,0 0-8 16,-15 9-11-16,15-9-6 0,0 0-4 0,0 0-2 15,0 0-5-15,0 0 0 0,-23-20 1 16,23 20 13-16,0 0 7 0,-10-12 16 16,10 12 10-16,0 0-3 0,-12-10 3 0,12 10-2 15,0 0 6-15,0 0 9 0,0 0 6 16,0 0-1-16,0 0-11 0,0 0-3 16,0 0-11-16,-22 21-3 0,22-21-7 0,-7 12-8 15,7-12-3-15,0 0-5 0,-11 16-1 16,11-16-6-16,-6 12-7 0,6-12 5 15,0 0-1-15,-13 9-5 0,13-9 2 0,0 0-12 16,0 0-1-16,0 0-8 0,0 0-4 16,0 0 0-16,-30-15 0 0,30 15-1 0,-6-13 11 15,6 13 8-15,-6-13 13 16,6 13 15-16,0 0 1 0,-8-16 7 0,8 16-19 16,0 0-4-16,0 0 3 0,-9-12 2 0,9 12 2 15,0 0 6-15,0 0 0 0,0 0-2 16,0 0-3-16,-23 25-3 0,23-25-4 15,-11 17-1-15,3-7-3 0,0 2-6 0,-4-1-2 16,2 1-19-16,0-2-19 0,10-10-22 16,-22 22-23-16,12-14-33 0,-1 0-48 0,1 1-55 15,1-4-54-15,9-5-84 0,-15 6-151 16,15-6-97-16,-14 2-311 0,14-2-287 16</inkml:trace>
  <inkml:trace contextRef="#ctx0" brushRef="#br1" timeOffset="166306.21">31100 12478 2836 0,'10'-13'78'15,"-10"13"18"-15,13-11-12 0,-13 11-7 16,21-9-9-16,-8 3 0 0,1 0-7 0,-14 6-3 15,32-7-8-15,-13 3-6 0,0 0-13 16,0 0-7-16,1 1-19 0,-4 1-26 16,4-2-39-16,-2 2-61 0,-1-2-53 0,-2-1-81 15,0-1-173-15,-7 2-353 0,-8 4-81 16</inkml:trace>
  <inkml:trace contextRef="#ctx0" brushRef="#br1" timeOffset="166617.04">31046 13373 2717 0,'-4'13'221'0,"4"-13"-24"0,0 0-25 15,0 0-19-15,-4 19-12 0,4-19-17 16,0 0-10-16,0 0-15 0,-4 16-22 0,4-16-26 16,0 0-26-16,0 0-24 0,0 0-35 15,0 0-37-15,0 0-51 0,-13 7-52 0,13-7-59 16,0 0-122-16,-23-7-583 0,23 7-349 15</inkml:trace>
  <inkml:trace contextRef="#ctx0" brushRef="#br1" timeOffset="167300.23">30733 12872 2816 0,'0'0'-61'0,"0"0"20"0,11-15 1 15,-11 15 32-15,0 0 22 0,0 0 38 0,13-8 22 16,-13 8 9-16,0 0-1 0,0 0-5 16,0 0 7-16,0 0 0 0,0 0 6 0,0 0-4 15,0 0-7-15,0 0-4 0,-26 38-8 16,26-38-8-16,-13 7-5 0,13-7-3 0,0 0-7 16,-16 13-3-16,16-13-6 0,0 0-4 15,-16 5-5-15,16-5-5 0,0 0-2 0,0 0-1 16,0 0-4-16,0 0 2 0,-16-23-4 15,16 23 3-15,-2-20-1 0,2 20 5 16,0-19 1-16,0 19 10 0,2-22-5 0,-2 22 4 16,2-21 3-16,-2 21 5 0,2-21-1 15,-2 21 3-15,0 0-2 0,0-23 3 16,0 23-8-16,0 0 2 0,0 0 2 16,2-13 5-16,-2 13 7 0,0 0-3 0,0 0-2 15,0 0-3-15,0 0-4 0,0 0-1 16,-10 48-4-16,10-48-2 0,-4 32-6 0,2-16 1 15,-1 4-2-15,3-1-2 0,3 4-2 16,-1-2-2-16,-2 4-3 0,2 2 0 0,0-1-1 16,2 0 1-16,0 2-14 0,-2-2-11 15,2 3-1-15,-2-5-1 0,0 3 3 16,0 0-2-16,0-4 1 0,-2-3 1 16,0 1 5-16,-2 0-2 0,0 0 1 0,0-2 2 15,-2 1 3-15,0-4 1 0,-2 2 0 16,0-1 3-16,-4-2-4 0,2 1 3 0,-4-4 0 15,1 2 1-15,-4 1 1 0,0-2 7 0,1-1 1 16,-2-2 3-16,-2-2 6 16,1 1-2-16,0-1 1 0,0-3-2 0,0 1-5 15,-2-2 5-15,0-2-1 0,19-2-2 0,-36 0 4 16,17-2 4-16,2-2 2 16,17 4-2-16,-30-10-3 0,18 1 1 0,1-1-9 15,3-1-3-15,8 11-1 0,-11-25 0 16,11 12-5-16,0 13-11 0,4-29-3 15,1 14-13-15,1-1-16 0,4 0-22 0,1 3-30 16,-3-3-34-16,8 3-39 0,-4 1-51 0,2 3-44 16,-2-3-66-16,0 3-135 0,-1 1-115 15,1 3-303-15,-1 1-251 0</inkml:trace>
  <inkml:trace contextRef="#ctx0" brushRef="#br1" timeOffset="167539.94">30270 13836 2874 0,'0'0'105'15,"0"0"-2"-15,-4 14-12 0,4-14 8 16,0 0 21-16,16 15 10 0,-16-15-11 0,22 7-16 15,-5-6-14-15,1 3-32 0,2-4-40 16,0 0-39-16,2 0-56 0,-1-1-65 0,3-3-61 16,-6-2-119-16,2 1-622 0,-4-3-369 15</inkml:trace>
  <inkml:trace contextRef="#ctx0" brushRef="#br1" timeOffset="169159.7">30024 13104 2753 0,'0'0'-135'15,"0"0"16"-15,0 0 14 0,0 0 26 16,0 0 28-16,0 0 34 0,0 0 26 0,0 0 33 16,0 0 21-16,0 0 25 0,-51-6 16 15,51 6 7-15,0 0 5 0,-32 5 0 0,32-5-3 16,-29 5-7-16,10-1-1 16,0-2-1-16,-1 2-2 0,-4 1-6 0,-2-1-4 15,1 2-12-15,-5-5-7 0,-2 5-10 16,3-3-5-16,-3 0-7 0,-2-1-3 0,0 0-10 15,1 0-1-15,-4 0-7 0,3-2-2 16,-2 0-4-16,0 0-3 0,3 0 0 0,-3 0-7 16,2 0 2-16,2-2-1 0,3-2-1 15,-1 2-4-15,2 0 3 0,5 1-3 0,1-2-4 16,4 2 5-16,-2-1-3 0,20 2-2 16,-27-3-4-16,14 0 0 0,13 3 0 15,0 0-5-15,-19-6-3 0,19 6-3 16,0 0-2-16,0 0-5 0,0 0-9 0,0 0-6 15,7-27-7-15,-7 27 6 0,0 0 4 16,19-15 6-16,-19 15 9 0,10-10 14 16,-10 10 10-16,0 0 13 0,11-15 11 0,-11 15 8 15,0 0 2-15,8-8-1 0,-8 8 4 16,0 0 0-16,0 0 0 0,0 0 0 0,8-11-2 16,-8 11-11-16,0 0-4 15,0 0 0-15,0 0 0 0,0 0-2 0,0 0 2 16,0 0 0-16,0 0-6 0,0 0 4 0,-35 30-3 15,26-20-1-15,-3 0-4 0,3-1-1 16,-3 4-4-16,-2-5-1 0,2 4 0 16,-3 0 9-16,3-1 5 0,-1-2 7 15,0 3 2-15,3-2-9 0,-2 0 0 0,12-10 8 16,-16 18 1-16,12-10-1 0,4-8 3 16,0 0-7-16,0 24-1 0,0-24-6 0,18 13 0 15,-4-7-9-15,2 2-1 0,8-1-16 16,-1 1-15-16,1 0-24 0,-2-5-29 15,0 3-37-15,-1-2-44 0,-2 0-46 0,0 0-49 16,-5-1-55-16,0-1-127 0,-4 0-141 16,-10-2-14-16,0 0-258 0,0 0-176 0</inkml:trace>
  <inkml:trace contextRef="#ctx0" brushRef="#br1" timeOffset="170099.71">28838 12689 2559 0,'0'0'-8'0,"0"0"23"0,0 0-15 16,0 0 5-16,0 0 8 0,0 0 21 0,0 0 9 15,0 0 4-15,0 0-6 0,0 0-6 16,-22 32-2-16,22-32 1 0,-6 19 4 15,6-19 8-15,0 23-9 0,0-23 4 0,-2 25-10 16,1-13 1-16,1-12-5 0,-2 24-4 16,2-24-5-16,-3 21 2 0,3-21-2 15,-6 21-5-15,2-11 3 0,4-10-7 0,-10 15 2 16,10-15 0-16,-13 13 3 0,13-13-12 16,-15 11 1-16,15-11 4 0,-17 8-4 0,17-8 2 15,-16 8-3-15,16-8 7 0,-16 6 13 16,16-6 8-16,-16 7 2 0,16-7 11 0,-15 10 3 15,15-10 1-15,-13 9 7 0,13-9 0 16,-13 12 1-16,13-12 0 0,-12 13-5 16,5-6-2-16,7-7-6 0,-14 16-3 0,14-16-3 15,-11 15-1-15,3-10-1 0,8-5-8 16,-16 14-1-16,16-14 5 0,-17 12-10 0,17-12-3 16,-18 7 0-16,18-7 0 0,-20 5-3 15,20-5-3-15,-18 4 1 0,18-4-3 16,-22 0 2-16,22 0-4 0,-19 0 11 15,19 0 14-15,0 0 5 0,-26 0 11 0,26 0-2 16,0 0-1-16,-16 3 0 0,16-3-9 16,0 0 2-16,0 0 1 0,-16 9-4 0,16-9-3 15,0 0-2-15,-6 18-2 0,6-18-4 16,0 0-4-16,0 24-1 0,0-24-3 16,0 17-1-16,0-17-3 0,-2 18-1 0,2-18-1 15,-2 14-1-15,2-14-1 0,0 0 0 16,-5 18 0-16,5-18-5 0,0 0 0 0,0 0-5 15,-5 13-10-15,5-13-4 16,0 0-3-16,0 0-3 0,0 0 6 0,0 0 2 16,0 0 8-16,0 0 6 0,0 0 2 0,0 0 7 15,0 0 5-15,-34-22 7 0,34 22 5 16,-15-4 3-16,15 4 2 0,0 0 1 0,-25 0-1 16,25 0-1-16,-22 1-1 0,22-1 6 15,-31 6 9-15,10-4-1 0,-1 2 2 16,-3 0 1-16,-5 1 9 0,-1-1 7 15,1 0 3-15,-10 2 9 0,0-2-3 0,-2-3 5 16,-5 3-5-16,-1-4-5 0,1 2-4 16,-5-4-11-16,3 2 0 0,1-2-10 0,2-1-5 15,-1-1-20-15,4-2-23 0,2 0-33 16,3 0-27-16,0-3-44 0,6-2-57 16,-1-2-74-16,2-1-84 0,6-1-184 0,-2-3-108 15,6 3 41-15,4 0-432 0,3-2-495 16</inkml:trace>
  <inkml:trace contextRef="#ctx0" brushRef="#br1" timeOffset="170404.3">28282 12207 3339 0,'0'0'104'0,"23"2"-2"16,-23-2-11-16,0 0 8 0,0 0 24 15,0 0-6-15,16 5-4 0,-16-5-13 0,0 0-11 16,0 0-11-16,0 0-15 0,0 0-17 15,0 0-27-15,0 0-63 0,0 0-91 0,-5 16-103 16,5-16-176-16,0 0-173 0,0 0-339 16,0 0-335-16</inkml:trace>
  <inkml:trace contextRef="#ctx0" brushRef="#br1" timeOffset="170847.79">28273 13807 3083 0,'0'0'173'0,"0"0"13"15,0 0-8-15,-33-8 14 0,33 8 14 0,0 0-5 16,0 0-4-16,0 0-11 0,0 0-22 16,0 0-17-16,0 0-21 0,0 0-9 0,0 0-15 15,0 0-14-15,0 0-24 0,0 0-36 16,-13 2-50-16,13-2-63 0,0 0-92 16,0 0-99-16,0 0-185 0,0 0-131 0,-17-11-6 15,17 11-370-15,-26-15-413 0</inkml:trace>
  <inkml:trace contextRef="#ctx0" brushRef="#br1" timeOffset="171139.32">27516 12718 3083 0,'0'-18'99'15,"0"18"18"-15,0 0-13 0,8-21-11 0,-8 21-9 16,15-15-10-16,-3 6 1 0,3 3-8 16,1-2-9-16,0 0-18 0,6 3-29 15,-2-2-31-15,4 0-40 0,-1 2-44 0,0-1-38 16,-3 1-21-16,1 1-11 0,-3 0-11 15,-1 2-10-15,-3 0-34 0,-5 0-57 16,-9 2-447-16,13-3-3 0</inkml:trace>
  <inkml:trace contextRef="#ctx0" brushRef="#br1" timeOffset="171670.29">27200 13014 2183 0,'-7'14'67'0,"1"-1"31"16,6-13-3-16,-7 21-8 0,4-10 16 16,3-11 16-16,-6 20 13 0,6-20 1 15,-3 18-6-15,3-18-4 0,-6 18-8 0,6-18-4 16,-6 17-2-16,6-17-9 0,-12 16-8 16,12-16-9-16,-11 13-10 0,11-13-7 15,-13 10-8-15,13-10-5 0,-15 7-7 0,15-7-6 16,-15 2-1-16,15-2 1 0,0 0 5 15,-22 0 7-15,22 0 3 0,0 0-1 16,0 0 0-16,-23 1-1 0,23-1 4 0,0 0 6 16,-13 8 9-16,13-8 6 0,0 0 25 15,-8 18-5-15,8-18-7 0,-4 16-7 0,4-16-13 16,-4 18-6-16,4-18-7 0,-5 17-8 16,5-17-2-16,-4 15-8 0,4-15-3 15,-4 13-5-15,4-13-5 0,-12 12 3 0,12-12-10 16,0 0-12-16,-13 9-5 0,13-9 3 15,0 0 0-15,0 0-2 0,0 0-2 0,-32-13 0 16,32 13 1-16,0 0 5 0,-16-15 0 16,16 15 3-16,0 0 2 0,-9-11 0 0,9 11 2 15,0 0 0-15,-8-10 2 0,8 10 0 16,0 0-1-16,0 0-15 0,0 0 7 0,0 0-4 16,0 0 4-16,-34 13-4 0,34-13 3 15,-16 12-2-15,7-5-1 0,9-7 1 0,-16 15-2 16,5-4-2-16,0-2 3 15,-1 0-17-15,-1 2-20 0,3-1-38 0,-3-2-38 16,1 0-63-16,-2 1-79 0,3-4-66 16,-2-1-151-16,1 0-123 0,1-2-9 0,11-2-394 15,0 0-459-15</inkml:trace>
  <inkml:trace contextRef="#ctx0" brushRef="#br1" timeOffset="171875.63">26946 12531 3519 0,'13'-10'171'0,"-1"1"-38"0,3-2-26 16,1 3-10-16,0 0-11 0,4 1-20 15,3-6-47-15,-1 5-71 0,3-3-81 0,2 4-49 16,-2-1-43-16,0 1-33 0,-2 0-71 15,0 1-586-15,-4 0-311 0</inkml:trace>
  <inkml:trace contextRef="#ctx0" brushRef="#br1" timeOffset="172180.81">26926 13704 2874 0,'0'0'227'0,"0"0"33"16,2 23-27-16,-2-23-27 0,5 12-12 0,-5-12-13 15,0 0-40-15,5 15-20 0,-5-15-20 16,0 0-37-16,4 12-41 0,-4-12-49 0,0 0-58 16,0 0-76-16,0 0-66 0,0 0-104 0,0 0-185 15,-19 1-467-15,19-1-442 16</inkml:trace>
  <inkml:trace contextRef="#ctx0" brushRef="#br1" timeOffset="172791.01">26688 13097 3006 0,'0'0'-27'0,"0"0"23"16,9-14-6-16,-9 14 7 0,0 0 19 16,0 0 23-16,0 0 19 0,0 0 11 0,6-4 3 15,-6 4-1-15,0 0-1 0,0 0-1 16,0 0-3-16,0 0-3 0,-24 25 1 0,24-25-12 15,-11 10-3-15,11-10-5 0,-9 7-3 16,9-7-5-16,-14 6-2 0,14-6 0 0,-13 0 0 16,13 0-9-16,0 0 1 0,-14-9 3 15,14 9-4-15,-7-14 2 0,7 14 11 16,0 0 10-16,-4-28 18 0,4 28 16 0,-2-18 4 16,2 18-5-16,0 0-7 0,0-21-1 0,0 21-8 15,0 0-8-15,0 0-5 0,0-19 4 16,0 19 4-16,0 0 3 0,0 0 5 15,0 0-8-15,0 0 3 0,0 0-9 16,0 0-3-16,0 0-7 0,-4 61-1 0,4-42-4 16,-3 1-8-16,3 1 1 0,-2-1-9 15,2 7-3-15,-5-2 5 0,1 1-9 0,3 1-3 16,-1 0 4-16,0 0-11 0,0 2-4 16,0-3-1-16,2 0-4 0,-2 1 4 15,4 0-5-15,0-3 2 0,-4 0-3 0,4-3 6 16,-2 0-1-16,0-2-4 0,0 0 3 15,0-1-4-15,-2 0 9 0,2-18-22 0,-2 33 0 16,-3-17 4-16,1-2 5 0,4-14 4 0,-14 28 7 16,7-17 0-16,-6 1 14 15,1 0 6-15,-3-3 9 0,-3-2 8 0,-3 1 9 16,-2-2 5-16,2-4 6 0,-2 2 2 16,-2-4-3-16,6 0-2 0,-6-2-7 0,2-2-4 15,4-2-9-15,2-2-11 0,4-1-11 16,4-4-16-16,0-1-12 0,7-4-26 15,2 2-21-15,4-4-28 0,5 0-33 0,1-4-52 16,2 2-68-16,9 0-56 0,-8-3-99 16,5 8-139-16,-4 0-75 0,0 0-433 0,-4 5-566 15</inkml:trace>
  <inkml:trace contextRef="#ctx0" brushRef="#br1" timeOffset="173005.22">25994 14273 3520 0,'0'0'80'0,"9"16"-7"16,-9-16-14-16,20 10-4 0,-3-6 2 0,2-3 3 16,2-1-4-16,3 0-17 0,0-1-39 15,3-1-45-15,1-2-39 0,3 0-14 0,-4-1-30 16,0-1-25-16,2-3-36 15,-6-2-69-15,-4-2-149 0,0-2-405 0,-10-1-135 16</inkml:trace>
  <inkml:trace contextRef="#ctx0" brushRef="#br1" timeOffset="173376.21">26052 13188 2532 0,'7'-15'111'16,"-7"15"31"-16,0 0-12 0,2-15-15 15,-2 15 13-15,0 0 16 0,0 0-6 16,0 0-14-16,0 0-15 0,0 0-13 16,0 0-13-16,0 55-14 0,0-55-8 0,-7 32-2 15,1-16-4-15,0 1-8 0,0 0-2 16,-3-1 9-16,1-4-5 0,-4 2 6 15,5-3 5-15,-1 0 3 0,-3-1 4 0,11-10 1 16,-19 13 4-16,8-9 9 0,11-4-10 16,0 0-3-16,-20 2-6 0,20-2 19 0,0 0-6 15,0 0-8-15,-4-26 6 0,4 26-15 16,0 0-13-16,15-43-7 0,-8 28 0 0,2 0-13 16,-2 1-22-16,-1 0-24 0,2 2-36 0,-4 0-50 15,0 3-60-15,-4 9-76 16,7-14-65-16,-7 14-127 0,0 0-159 0,0 0 17 15,0 0-320-15,-34 7-280 0</inkml:trace>
  <inkml:trace contextRef="#ctx0" brushRef="#br1" timeOffset="173885.58">25728 13493 2819 0,'0'0'63'0,"0"0"24"0,0 0-6 0,0 0-3 16,-8-17 16-16,8 17 20 0,0 0 4 16,0 0-8-16,0 0-11 0,0 0-8 0,0 0-11 15,0 0-7-15,-9 32-7 0,9-32 2 16,-8 15 1-16,8-15 2 0,-11 14-1 0,11-14 5 16,-14 13-2-16,14-13 4 0,-16 12-3 15,8-7 1-15,8-5-16 0,-17 6-2 0,17-6-10 16,0 0-4-16,-23 0-1 0,23 0-8 15,0 0-1-15,-16-15-7 0,16 15-1 16,-2-15-6-16,2 15-2 0,0 0-2 0,2-27 3 16,-2 27-5-16,0 0 1 0,3-21 0 0,-3 21 4 15,0 0 3-15,2-18-1 16,-2 18 9-16,0 0 34 0,0 0-5 0,0 0 3 16,0 0-13-16,0 0-1 0,0 0-7 15,0 0-6-15,0 0-3 0,0 0-4 16,0 0-18-16,-18 50-4 0,12-37-1 0,-2 1 2 15,2-1-2-15,0 1 2 0,-1-3-4 0,-5 4 6 16,3-1 1-16,-1-3 8 0,-1 0 1 16,1 1 6-16,-1-3 18 0,1 2-3 0,10-11 4 15,-17 12-1-15,7-6 2 0,10-6-5 16,0 0-6-16,0 0-4 0,0 0-9 16,0 0-5-16,0 0-20 0,-15-24-19 15,15 24-22-15,4-19-33 0,-4 19-39 0,1-22-55 16,3 11-67-16,-4 11-64 0,0-18-113 15,0 18-146-15,0 0-40 0,-7-14-429 0,7 14-542 16</inkml:trace>
  <inkml:trace contextRef="#ctx0" brushRef="#br1" timeOffset="174071.31">25315 14080 3587 0,'9'19'158'0,"-9"-19"-6"0,6 13-19 15,-6-13 1-15,17 10 10 0,-17-10 3 0,25 3-13 16,-10-1-24-16,2-2-18 0,-17 0-27 16,38-4-32-16,-12 1-35 0,-7-2-48 15,4-2-58-15,-2-2-77 0,4-3-68 0,-10-3-136 16,6 0-197-16,-8-6-4 0,-1 0-248 0,-5-5-172 16</inkml:trace>
  <inkml:trace contextRef="#ctx0" brushRef="#br1" timeOffset="174740.13">25803 12857 2472 0,'0'0'-20'16,"11"-18"44"-16,-11 18 9 0,4-11 12 16,-4 11 28-16,0 0 35 0,0 0 16 0,0 0 9 15,0 0-3-15,0 0 2 0,0 0-4 16,0 0-6-16,0 0-6 0,-37 44-9 15,25-27-13-15,0 1-11 0,-2 2-9 0,-5 3-9 16,0 0-4-16,-2 2-8 0,-2-1 0 16,-8 4-10-16,2 0 2 0,-3-3 1 0,0 1 7 15,-3 0 0-15,-1-2-1 0,-2 0 5 16,4-3-10-16,3-4-3 0,2 0-4 0,-2 0-5 16,1-7-2-16,7 2-3 0,1-4-3 15,6 1-5-15,-1-4-8 0,3-1-6 16,14-4 0-16,-24 7-2 0,24-7 5 15,-22 1-4-15,22-1 4 0,0 0 2 0,-18 2 2 16,18-2 1-16,0 0 7 0,0 0 2 16,-20 0 3-16,20 0 2 0,0 0 8 0,0 0 21 15,-17 6 12-15,17-6-4 0,0 0 3 16,-7 15 1-16,7-15-9 0,-5 15-5 0,5-15-8 16,-2 21-1-16,2-21-25 0,0 24 3 15,0-8-10-15,0-16-2 0,0 32 0 16,-2-12-1-16,0-4-4 0,0 5 1 15,-3-1-1-15,2 0-1 0,-3 3-1 0,2 0-1 16,-1 0-3-16,0-1 0 0,-1 3 3 0,-1-3 1 16,0 0-2-16,-1 0 0 15,3-4-1-15,-7 2-2 0,4-1 0 0,-5-3 6 16,5 2-3-16,-5-3 0 0,0 0 1 0,-4 0 1 16,5-3 0-16,-5 0-1 0,2-4 9 15,-1 1 1-15,-3-2-3 0,1-1 7 0,-1-2 1 16,0 2 3-16,0-4 8 0,19-2 7 15,-38 0 4-15,20-2-2 0,0-2-1 16,-1-2-2-16,-1 0-4 0,4-3-4 0,-4-3-5 16,5-1-5-16,-3-1-5 0,1-1-3 0,4 0-2 15,1-4-2-15,2 0-5 16,2 0-10-16,4 0-13 0,2-2-17 0,0 2-19 16,6-1-22-16,0-2-37 0,2-1-48 15,6 0-79-15,-4 2-75 0,3 0-174 0,-1 2-103 16,-4 3-7-16,3 0-473 0,-3 1-632 15</inkml:trace>
  <inkml:trace contextRef="#ctx0" brushRef="#br1" timeOffset="175448.27">24280 13354 3325 0,'0'0'-91'0,"0"0"3"16,0 0 7-16,0 0 6 0,0 0 23 0,0 0 33 15,0 0 24-15,-19-20 26 0,19 20 7 16,-6-13 4-16,6 13 17 0,-9-17 7 15,9 17 20-15,-6-17 9 0,6 17-2 16,-4-21-1-16,4 21-16 0,-3-17-7 0,3 17-10 16,0-18-8-16,0 18-6 0,0 0-6 15,7-22-7-15,-7 22-9 0,12-11-12 16,-1 5-4-16,-11 6-6 0,26-10-5 0,-10 7-6 16,2-1-5-16,-2 0-1 0,4 4 0 0,-1-2 1 15,-19 2 2-15,32 0 2 16,-32 0 0-16,26 2 1 0,-14 0-2 0,-12-2 6 15,14 8 5-15,-14-8-12 0,0 0 9 16,2 14 0-16,-2-14 2 0,0 0 1 0,-24 19 7 16,10-9 8-16,0-3 14 0,-6 5 7 15,2-2 10-15,1 1 4 0,-4 0-3 0,4-1-2 16,-3 3-7-16,3 0-2 0,0-1-4 16,0-1-3-16,5 5-3 0,0-3-5 15,0 1 0-15,2 1-1 0,2 0-4 0,-1-1-1 16,0 1 3-16,1 2 6 0,-1-2 11 15,1 0 4-15,0 0 4 0,-3 3 0 16,-2-1 0-16,1-2-5 0,-3 0 15 0,0 1-8 16,-2-1-17-16,2-4-24 0,-2 1-34 15,1-3-42-15,0-1-53 0,0-1-54 0,1-1-57 16,0-3-85-16,2 2-166 0,1-3-481 16,12-2-414-16</inkml:trace>
  <inkml:trace contextRef="#ctx0" brushRef="#br1" timeOffset="176028.81">24166 12769 3073 0,'0'0'120'0,"0"0"38"16,0 0-20-16,19-6-8 0,-19 6 1 0,0 0 4 15,0 0 0-15,0 0-21 0,0 0-18 0,0 0-11 16,17-4-23-16,-17 4-32 0,0 0-35 15,0 0-46-15,0 0-68 0,0 0-78 0,0 0-98 16,12 0-191-16,-12 0-489 16,0 0-426-16</inkml:trace>
  <inkml:trace contextRef="#ctx0" brushRef="#br1" timeOffset="176577.09">23825 13262 2866 0,'0'0'-81'0,"0"0"44"15,-21 4 40-15,21-4 21 0,0 0 13 0,-19 2 25 16,19-2 22-16,0 0 9 0,0 0 0 15,0 0-6-15,-21-6-13 0,21 6-4 16,0 0-13-16,0 0-1 0,0 0-4 0,0 0-5 16,0 0-3-16,0 0-5 0,0 0-3 15,0 0-6-15,0 0-4 0,0 0-3 0,0 0-6 16,0 0-7-16,32-31-7 16,-32 31-12-16,0 0-3 0,14-3 1 0,-14 3 3 15,0 0 0-15,18-4 4 0,-18 4 3 16,0 0 15-16,0 0 16 0,0 0 17 0,16-3 9 15,-16 3 5-15,0 0 5 0,0 0-10 16,0 0-3-16,0 0-5 0,0 0-5 0,0 0-8 16,0 0-4-16,0 0-7 0,0 0-3 15,0 0-2-15,0 0-2 0,0 0 1 16,0 0 0-16,0 0-2 0,0 0 6 0,0 0 3 16,0 0 7-16,0 0 13 0,0 0 11 15,0 0 2-15,13 15 3 0,-13-15 1 0,0 0-7 16,0 0 3-16,-13 33-19 0,13-33 6 15,-14 26-4-15,7-13-2 0,-2-2-3 16,-1 4-3-16,-2-1-3 0,-4 1 0 16,-1-1-12-16,1-1-19 0,-2-2-24 0,0 1-44 15,-4-4-48-15,3 1-64 0,0-2-58 16,0-3-74-16,1 0-165 0,-4-2-122 0,3-2-361 16,0 0-397-16</inkml:trace>
  <inkml:trace contextRef="#ctx0" brushRef="#br1" timeOffset="177098.95">23340 13253 2944 0,'0'0'-23'16,"-8"-23"31"-16,6 11-8 0,2 12 0 16,-7-23 0-16,7 23 15 0,-4-22 7 15,4 22 1-15,4-23 0 0,3 12-4 16,-7 11-2-16,13-21-1 0,-3 11-4 0,1 0-2 15,-1 3 1-15,-10 7-1 0,28-13-3 16,-14 7 3-16,-1 2-4 0,2-2 1 16,-15 6-4-16,25-4-3 0,-25 4 4 0,22-1 10 15,-22 1 21-15,0 0 22 0,20 7 17 0,-20-7 10 16,8 14 3-16,-8-14-7 0,-3 17 2 16,3-17-7-16,-9 24 0 0,1-9 6 0,0 3-1 15,-5 1-7-15,-2 0-6 16,2 0-7-16,-1 0-5 0,-2 0-1 0,2 2-5 15,2 0-2-15,-2 1-6 0,2-2 1 16,3 1-1-16,1 0-6 0,2 0-4 0,4-2-1 16,-1 0-7-16,3-2 3 0,3 0-9 15,-3 0-2-15,4 1-2 0,-2-5-3 16,-2-13 1-16,2 29-2 0,-2-16-2 0,0-13 2 16,-6 25 0-16,1-14 1 0,5-11-2 0,-17 21 0 15,7-12 7-15,-2 1-5 16,-2-2 4-16,0-1 6 0,-3 1 6 0,0-2 8 15,0-3 5-15,-3 1 21 0,2-3-1 0,18-1-9 0,-36-1-3 16,19-1 7-16,0-3-4 16,2-1-5-16,1-3-9 0,2-1 0 15,2-4-14-15,4 1-13 0,-1-1-16 16,5 0-25-16,2-1-39 0,-2-3-60 0,2 18-76 0,4-29-70 16,-1 15-144-16,-1 4-181 15,-2 10 32-15,-2-20-359 0,2 20-340 0</inkml:trace>
  <inkml:trace contextRef="#ctx0" brushRef="#br1" timeOffset="177289.02">23101 13880 3108 0,'0'0'229'0,"-6"15"8"0,6-15-52 16,-4 14-50-16,4-14-37 15,-2 7-20-15,2-7-19 0,0 0-39 0,0 0-66 16,0 0-89-16,0 0-66 16,-2 14-95-16,2-14-156 0,0 0-463 0,0 0-311 0</inkml:trace>
  <inkml:trace contextRef="#ctx0" brushRef="#br1" timeOffset="177818.91">22862 13314 2856 0,'7'-11'29'0,"-7"11"18"15,0 0-20-15,0 0-4 0,0 0-1 0,0 0 18 16,0 0 8-16,0 0-5 16,0 0-6-16,0 0-9 0,2 45-6 15,-2-45-2-15,-7 27 1 0,1-14-2 0,1 0-2 0,5-13-2 0,-10 25 0 16,6-11 0-16,4-14-2 15,-7 17 2-15,7-17 3 0,-6 15 2 0,6-15-4 16,0 0-2-16,0 0-10 16,-10 7-9-16,10-7-12 0,0 0 6 15,0 0-5-15,0 0 5 0,0 0 14 0,0 0 17 16,-18-36 20-16,18 36 28 0,-6-13 18 0,6 13 21 16,0 0 8-16,-8-16-5 15,8 16-9-15,0 0-12 0,-8-9-12 0,8 9-9 0,0 0-7 16,0 0-8-16,0 0-6 0,0 0-4 0,0 0-1 15,-35 12-4-15,35-12 1 16,-21 13-1-16,8-6 7 0,1 3 35 0,-6 1 4 0,2 3 12 16,-3-3-30-16,0 3 3 15,-2 0-3-15,-1-2 0 0,2 2-3 0,-4 1 0 16,-3-1-7-16,-1-1-2 16,2-2-7-16,1 0-1 0,-3-1-5 0,2 0 0 0,-4-3-8 15,0 1 0-15,-2-3-8 0,3 1 1 0,-5-4-5 16,1-1-2-16,2-1 0 15,-1-1-4-15,0-1-2 0,2-2 1 0,4 1-10 0,-2-1-13 16,3-2-16-16,3 2-23 16,4-1-26-16,0 1-35 0,1-2-50 0,3 2-69 15,14 4-51-15,-22-6-124 16,14 4-174-16,8 2-16 0,0 0-401 0,0 0-464 16</inkml:trace>
  <inkml:trace contextRef="#ctx0" brushRef="#br1" timeOffset="178039.3">21808 14261 2959 0,'0'0'-132'0,"23"-2"22"0,-23 2-1 0,32-8 7 15,-11 1 8-15,0-1 14 0,4-2 19 0,1 1 10 16,4-7 7-16,-1 4-10 15,3-4-6-15,0 0 0 0,0-2 9 0,3-5 1 0,1 0 8 16,0-2 7-16,1-2-14 16,-3-1-37-16,-1-4-92 0,-3-2-298 15,10-15 357-15</inkml:trace>
  <inkml:trace contextRef="#ctx0" brushRef="#br1" timeOffset="178389.32">23125 12355 1462 0,'8'-19'31'0,"-8"19"-3"0,6-15-1 15,-6 15 10-15,4-13 37 0,-4 13 54 0,0 0 30 16,7-14 15-16,-7 14 0 16,0 0-14-16,0 0 2 0,0 0 12 0,0 0 4 15,0 0-2-15,0 0-6 16,0 0-6-16,0 0-14 0,-41 42-16 0,29-21-5 16,-7 6-17-16,2 2-6 0,-6 8 15 0,-3 0-19 15,-10 16-10-15,2 1-15 0,5-9-18 16,-7 9-35-16,0-3-38 0,-3 0-59 0,1-1-68 0,3 2-70 15,-1-12-108-15,-2 5-204 16,1-6-456-16,5-10-438 0</inkml:trace>
  <inkml:trace contextRef="#ctx0" brushRef="#br1" timeOffset="179493.96">22127 13087 3035 0,'0'0'19'0,"0"0"23"0,0 0-14 15,0 0-10-15,0 0-2 0,0 0 5 0,0 0 12 16,0 0 8-16,0 0 0 16,0 0-5-16,-38 24-3 0,38-24 0 0,-14 10 13 0,14-10 13 15,-18 13 11-15,8-4 5 0,10-9 0 0,-21 16-10 16,8-8-7-16,2 1-4 15,-1 1-8-15,0-1-4 0,-2 1-5 0,2 2 2 0,-1-3-8 16,0 1-4-16,1-1-1 16,-1 3-3-16,3-5-1 0,-4 4-1 0,14-11-1 15,-24 14-4-15,10-6 1 16,4-1-1-16,-5 0 4 0,3 0 4 0,-2 0-1 16,0-1 2-16,0 0 1 0,-2 1 2 0,16-7 4 15,-27 10 2-15,12-5 2 0,0 2-4 16,1-2 1-16,14-5-3 0,-26 8 0 0,26-8-4 15,-21 6 2-15,8-5-5 0,13-1 0 16,-23 4-5-16,23-4 1 0,-24 0-5 16,24 0 0-16,-25-2-4 0,25 2 3 15,-23-2 1-15,23 2 3 0,-23-4-1 0,23 4 7 16,-24 0 4-16,24 0 5 0,-26 0 1 16,26 0-3-16,-20 4-2 0,20-4-4 0,-22 6 1 15,22-6-7-15,-19 6 3 0,19-6 0 0,-16 9-1 16,16-9-8-16,-16 10 6 0,16-10-2 15,-14 11 9-15,6-6-4 0,8-5-5 0,-13 10-9 16,13-10 5-16,-11 10 3 16,11-10-9-16,-11 9-1 0,11-9-8 15,0 0-7-15,-10 10-5 0,10-10-2 0,0 0 4 16,0 0 2-16,-12 7 5 0,12-7 2 0,0 0-1 16,0 0 3-16,-20 3-3 15,20-3 4-15,0 0 12 0,0 0 0 0,-28-5 8 16,28 5 4-16,-18-2 3 0,18 2-11 0,-19-6-3 0,19 6-1 15,-18-3-2-15,18 3 0 16,0 0-3-16,-26 0 1 0,26 0 3 0,0 0-6 16,-26 6 5-16,15-2-5 15,11-4 2-15,-15 9-1 0,15-9 4 0,-13 12-6 0,13-12 0 16,-10 14-3-16,10-14-2 16,-6 11-6-16,6-11-4 0,0 0-6 15,-2 17 0-15,2-17-5 0,0 0-4 0,0 0 0 0,0 0-6 0,0 0 7 16,0 0 0-16,0 0 5 15,0 19 2-15,0-19-2 0,0 0 2 0,0 0-5 16,0 0 4-16,0 0-3 16,0 0 4-16,-26-25 4 0,16 19 4 0,10 6 8 0,-26-11 10 15,11 7 13-15,15 4 13 16,-30-8 9-16,14 6 7 0,-1 1 6 0,17 1 2 16,-30-3 14-16,30 3 5 0,-28 0-2 15,28 0 7-15,-22 4-4 0,10 2-1 0,12-6 1 16,-16 10-2-16,8-3 0 0,-3 3-7 0,2 2-1 15,9-12-4-15,-13 24-5 16,7-10-3-16,0 0-2 0,2 1-1 0,0 1-9 0,2 0-2 16,0 0-3-16,0 2-5 15,2-18-4-15,2 28-2 0,2-10-3 0,0-3-8 16,2 0-6-16,2-2-11 16,1 0-19-16,2 0-31 0,1 3-33 0,1-5-52 0,-3 1-71 15,6 0-103-15,-8 1-172 0,2-3-124 0,-3 4 27 16,-1 0-619-16,1 1-921 0</inkml:trace>
  <inkml:trace contextRef="#ctx0" brushRef="#br1" timeOffset="179679.04">21018 14472 3966 0,'3'22'37'0,"-3"-22"22"0,0 0-11 0,4 17 3 15,-4-17-2-15,16 5 19 16,-16-5 13-16,28 2-9 0,-9-4-10 0,2 1-7 0,4-3-14 15,3 0-12-15,2-1-22 16,-1-3-25-16,3 0-33 0,0-5-50 0,0 5-62 16,-3-6-42-16,-3 3-38 15,-5-2-90-15,0-5-127 0,-6 1-463 0,-3-2-327 0</inkml:trace>
  <inkml:trace contextRef="#ctx0" brushRef="#br1" timeOffset="179934.92">20855 12912 2853 0,'0'0'178'0,"0"0"54"0,-6-12-24 16,6 12-27-16,0 0-27 0,0 0-14 0,28-21-18 15,-14 15-2-15,3-1-26 16,7-2-26-16,0 1-48 0,4 0-42 0,-2 3-40 16,1-3-44-16,3 2-38 15,0-2-52-15,-3 3-74 0,1-3-189 0,-1 5-480 0,-1-1-355 16</inkml:trace>
  <inkml:trace contextRef="#ctx0" brushRef="#br1" timeOffset="181809.09">20370 13588 2679 0,'0'0'-180'0,"0"0"-17"15,0 0-80-15,0 0-364 16,5-11 135-16</inkml:trace>
  <inkml:trace contextRef="#ctx0" brushRef="#br1" timeOffset="182149.4">20379 13552 1879 0,'0'0'-17'0,"0"0"29"0,0 0-7 15,0 0 11-15,0 0 0 16,0 0 23-16,0 0 33 0,0 0 15 0,15-9 27 0,-15 9 10 16,0 0 17-16,0 0 10 15,0 0 10-15,0 0 7 0,0 0 1 0,0 0-7 16,0 0-13-16,0 0-14 16,0 0-15-16,0 0-13 0,0 0-10 0,0 0-12 0,0 0-8 15,0 0-11-15,0 0-8 0,0 0-7 0,0 0-6 16,0 0-7-16,0 0-1 15,-36 32-7-15,36-32-2 0,-24 6-2 0,12-5-5 0,12-1 0 16,-28 4 1-16,28-4-3 16,-23 2-3-16,23-2 0 0,-24 0 1 15,24 0 11-15,-18 0 0 0,18 0 8 16,0 0 0-16,-22 0 5 0,22 0 1 0,0 0 10 0,0 0 17 16,-16 7 29-16,16-7 6 15,0 0-25-15,-2 18-5 0,2-18-10 0,0 0-8 16,4 24-9-16,-4-24-20 0,8 25-29 0,-2-11-57 15,-4-3-78-15,5 0-116 0,-2 2-171 16,-3-2-161-16,0-2-12 0,-2-9-416 0,0 0-500 16</inkml:trace>
  <inkml:trace contextRef="#ctx0" brushRef="#br1" timeOffset="182419.4">20209 14107 3551 0,'0'0'143'0,"0"0"-22"0,0 0-17 0,2 16-15 0,-2-16-14 15,0 0-12-15,5 8-24 16,-5-8-56-16,0 0-85 0,13 10-95 0,-7-7-157 16,-6-3-226-16,15 6-313 15,-15-6-271-15</inkml:trace>
  <inkml:trace contextRef="#ctx0" brushRef="#br1" timeOffset="183849.19">27505 15219 2661 0,'0'0'-22'0,"0"0"23"0,0 0 11 16,11-14 4-16,-11 14 18 15,0 0 23-15,0 0 36 0,0 0 24 0,0 0 24 0,0 0 14 16,0 0 11-16,0 0 5 16,0 0-9-16,0 0-10 0,0 0-9 0,0 0-16 15,0 0-11-15,0 0-15 0,-23 47-8 0,15-40-11 16,8-7-3-16,-15 16-16 0,15-16-4 15,-13 11-10-15,3-6 8 0,10-5-15 16,-13 11 1-16,13-11-3 0,0 0-6 16,-16 7-10-16,16-7-10 0,0 0-1 0,0 0-2 15,0 0 0-15,0 0 1 0,0 0-2 16,-20-19 3-16,20 19 7 0,0 0 1 0,0 0 4 16,-8-14 11-16,8 14 19 15,0 0 1-15,0 0-9 0,0 0 2 0,0 0 3 16,0 0 8-16,-19-4-7 0,19 4-1 0,0 0-6 0,0 0-4 15,-20 15-4-15,20-15-4 16,-13 8-4-16,13-8-2 0,-15 10-7 0,15-10-1 16,-15 6 2-16,15-6-3 0,-16 4 0 15,16-4-4-15,0 0-6 0,-17 1 0 0,17-1-4 16,0 0 1-16,0 0-1 16,-21-14 0-16,21 14 1 0,0 0 3 15,-9-15 5-15,9 15 6 0,0 0 7 0,0 0 2 0,-11-11 1 0,11 11 5 16,0 0 6-1,0 0 6-15,0 0 1 0,0 0 0 0,-34 15-3 0,25-7-3 16,0 2-4-16,-3-1-6 16,0 1-4-16,0 3-11 0,1-1-13 0,0-1-24 15,-3 1-34-15,3-1-40 0,0 0-39 16,-3 0-48-16,3-2-55 0,0 3-59 0,2-2-53 16,-4 1-117-16,3-4-126 15,-1 1 4-15,4-4-475 0,7-4-605 0</inkml:trace>
  <inkml:trace contextRef="#ctx0" brushRef="#br1" timeOffset="184109.17">27351 14735 3641 0,'0'0'136'0,"0"0"-16"0,10-9-26 0,-10 9-12 15,19-4-10-15,-19 4-5 16,33-4-9-16,-14 3-31 0,6-1-41 0,-3-1-42 0,4 2-24 16,2-3-37-16,1 4-28 0,-2-2-51 0,0-1-74 15,0-1-190-15,-8 0-439 16,-2 0-283-16</inkml:trace>
  <inkml:trace contextRef="#ctx0" brushRef="#br1" timeOffset="184349.24">27105 15765 3211 0,'0'0'220'15,"0"0"-46"-15,1 21-34 0,-1-21-20 16,4 9-20-16,-4-9-31 0,0 0-55 0,0 0-71 16,8 7-101-16,-8-7-64 15,0 0-95-15,0 0-154 0,0 0-393 0,0 0-217 16</inkml:trace>
  <inkml:trace contextRef="#ctx0" brushRef="#br1" timeOffset="184919.01">26944 15215 2868 0,'0'0'138'16,"0"0"0"-16,11-10-17 0,-11 10-8 15,0 0-7-15,0 0 7 0,0 0-4 0,0 0-8 16,0 0-13-16,0 0-8 16,0 0-9-16,-40 32 0 0,40-32 1 15,-16 4 5-15,16-4 1 0,-16 9-1 0,16-9-13 16,-14 4-1-16,14-4-12 0,0 0-11 0,0 0-2 16,0 0-6-16,0 0-6 0,-28-14-3 0,28 14-3 15,0 0 0-15,-5-22 1 16,5 22 3-16,-5-20 10 0,5 20 4 0,0-15 6 0,0 15 13 15,0 0 9-15,-2-21 7 16,2 21-17-16,0 0 4 0,0 0 10 0,0 0 0 16,0 0 3-16,0 0-5 0,0 0-7 15,0 0-6-15,0 0-5 0,0 0-5 0,-11 36-8 16,9-19-4-16,0 2-4 16,0 3-1-16,-3 1-3 0,4 3-3 0,-3-2-3 15,2 5-2-15,0-2-3 0,-2 3-3 0,-1-1 1 0,1 2-8 16,2-1-3-16,0 0-1 15,-4 1-2-15,2-3-1 0,2-1 2 0,-3-1 3 16,1-2 5-16,0-3-4 0,-6 0 3 16,3-2 5-16,-3-4 4 0,1-2 6 0,-5-3 0 15,1 0 4-15,-3-3 6 16,2-1 12-16,-6-4 4 0,3 0 9 0,-2-4 4 0,1-4 1 16,3 0-4-16,0-2-4 15,0-1-9-15,4-3-5 0,0-2-13 0,8 0-10 16,-1-1-12-16,4-1-16 0,4 0-23 0,1 0-30 15,7 1-30-15,-1 1-31 0,7-2-40 16,-3 2-59-16,1 3-67 0,4-3-56 0,-6 7-153 16,1 1-86-16,1 1-16 15,-16 5-458-15,18 0-602 0</inkml:trace>
  <inkml:trace contextRef="#ctx0" brushRef="#br1" timeOffset="185099.03">26383 16161 3333 0,'-6'9'45'16,"2"-2"21"-16,4-7-9 0,0 0-11 0,0 0-9 15,25 20-1-15,-13-16-2 0,-12-4-2 16,34 4-20-16,-11-4-26 0,0 3-7 0,4-6-7 16,2 3-15-16,1 0-41 15,-1-4-45-15,0 0-61 0,0-6-110 0,-4 0-580 16,-3-1-251-16</inkml:trace>
  <inkml:trace contextRef="#ctx0" brushRef="#br1" timeOffset="185489.24">26452 15135 2637 0,'0'0'65'0,"0"0"42"0,0 0 0 16,0 0-6-16,0 0 0 16,0 0 8-16,0 0-3 0,0 0-9 0,0 0-14 15,-14 58-9-15,10-43-13 16,-3 2-6-16,1-1-4 0,-3 6-5 0,2-5-2 0,2-2 5 16,-4 1 7-16,1-1 5 15,-2-2 6-15,1 1 2 0,-1-3 5 0,-2-3-9 16,-1 0 1-16,13-8 0 0,-23 9 5 0,23-9 10 0,-20 4-2 15,20-4-6-15,0 0-6 16,-24-10-9-16,24 10-4 0,-5-17 4 0,5 17 1 16,0-23 33-16,0 23-6 15,5-28-5-15,1 12-26 0,0 3-10 0,6-2-7 0,-3 1-4 16,0 1-10-16,-1 3-31 16,4-2-26-16,-3 5-40 0,-2-4-63 0,-1 4-85 15,4-1-71-15,-10 8-153 0,6-9-141 0,-6 9-4 0,0 0-343 16,0 0-345-16</inkml:trace>
  <inkml:trace contextRef="#ctx0" brushRef="#br1" timeOffset="185909.21">26038 15358 2982 0,'0'0'55'16,"-13"8"13"-16,13-8-2 15,0 0 0-15,0 0 33 0,0 0 19 0,0 0 16 16,-9 14 8-16,9-14-2 0,0 0 2 0,0 18-11 0,0-18 2 15,0 0 0-15,0 29-3 16,-2-19-15-16,2-10 3 0,-7 30-17 16,5-14 2-16,-3-1-8 0,1-2-8 15,-3 2-10-15,-1-1-8 0,0-1 0 0,-2-2-6 0,5 1-11 16,-7-2-4-16,12-10 0 16,-17 16-7-16,11-10-11 0,6-6-6 15,-17 10-12-15,17-10-6 0,0 0-6 0,-17 0-3 0,17 0 2 0,0 0 3 16,0 0 1-16,-12-25 2 15,12 25 1-15,2-23 5 0,-2 23 7 0,2-25-4 16,1 10 1-16,-3 15 3 16,11-28 2-16,-4 14-6 0,1 1 1 0,0 0 4 0,-3 2-6 15,-5 11 4 1,12-22-3-16,-7 11-1 0,-5 11 0 0,11-16-4 0,-11 16 2 16,9-17-2-16,-9 17-4 15,7-12 3-15,-7 12-4 0,6-9 0 0,-6 9-9 0,0 0-11 16,0 0-17-16,12-11-20 0,-12 11-13 0,4-4-30 15,-4 4-51-15,0 0-71 16,0 0-72-16,0 0-151 0,0 0-162 0,0 0 21 0,0 0-435 16,0 0-511-16</inkml:trace>
  <inkml:trace contextRef="#ctx0" brushRef="#br1" timeOffset="186078.95">25648 16090 3258 0,'4'19'18'0,"-4"-19"11"16,12 9-9-16,-12-9 2 16,24 8-4-16,-7-5 0 0,0-2-1 0,4-1-14 0,1-1-20 15,0 1-36-15,0-3-35 16,6-1-35-16,-1 0-41 0,-4-3-92 0,2 1-574 16,-8-1-164-16</inkml:trace>
  <inkml:trace contextRef="#ctx0" brushRef="#br1" timeOffset="186239.3">25774 16121 2583 0,'0'0'53'0,"-11"8"34"0,11-8-1 16,0 0-7-16,0 0-8 16,0 0-10-16,0 0-33 0,0 0-46 0,0 0-67 15,0 0-43-15,-6 5-46 0,6-5-96 0,0 0-471 0,0 0-13 16</inkml:trace>
  <inkml:trace contextRef="#ctx0" brushRef="#br1" timeOffset="186859.27">26153 14877 2167 0,'0'0'-39'15,"0"0"26"-15,10-11-3 0,-10 11 20 0,0 0 14 16,0 0 19-16,0 0 8 0,0 0 13 15,0 0-1-15,0 0-2 0,0 0 4 0,0 0 3 16,0 0 4-16,0 0 7 16,0 0-4-16,0 0 12 0,0 0 5 0,0 0-7 15,0 0-6-15,0 0-11 16,0 0-13-16,0 0-8 0,0 0-14 0,0 0-11 0,0 0-16 16,0 0-26-16,0 0-24 15,0 0-46-15,0 0-46 0,0 0-93 0,0 0-221 16,0 0-239-16,0 0 57 0</inkml:trace>
  <inkml:trace contextRef="#ctx0" brushRef="#br1" timeOffset="187929.14">25944 15440 2009 0,'0'0'-24'16,"0"0"29"-16,0 0 4 0,0 0 7 0,0 0-1 0,0 0 16 16,0 0 25-16,0 0 27 15,0 0 24-15,0 0 17 0,0 0 20 0,0 0 14 16,0 0 13-16,0 0-3 16,0 0-1-16,0 0-11 0,0 0-9 0,0 0-16 0,-24 30-8 15,24-30-7-15,-18 20-8 0,11-8-3 0,-1-2-9 16,-2 4 0-16,1 0-7 15,1-1-6-15,-4 0-6 0,5-2-2 0,-2 3-6 16,-2-3-5-16,2 0-5 16,-2-1-5-16,-1 1-3 0,3-2-5 0,9-9-3 0,-20 13-4 15,9-7 0-15,11-6 7 16,-15 8-3-16,15-8 2 0,0 0 15 0,-23 1-1 16,23-1-13-16,0 0 2 0,0 0-2 15,-8-23-5-15,8 23-9 0,0 0 2 0,6-32-8 16,-6 32-4-16,8-27-5 0,-3 11-4 0,1 2-6 15,2 0-15-15,-3-1-12 16,1 2-19-16,0-1-31 0,1-1-48 0,-7 15-69 0,14-26-81 16,-10 9-123-16,1 5-201 15,1-3 9-15,-1 4-432 0,-5 11-506 0</inkml:trace>
  <inkml:trace contextRef="#ctx0" brushRef="#br1" timeOffset="188769.15">26257 15023 3100 0,'5'-15'-50'0,"-5"15"31"16,6-11 12-16,-6 11 4 0,0 0 17 0,9-15 13 0,-9 15 8 15,0 0 16-15,0 0 6 16,0 0 3-16,0 0 20 0,0 0 25 0,0 0 16 0,0 0 6 16,0 0 3-16,0 0-2 15,0 0-11-15,-63 23-10 0,43-7-5 0,-3 3-4 16,-4 0-12-16,-2 1-4 16,2-1-9-16,-9 4-5 0,5-4-1 0,-7 3 1 0,-1 1-4 15,-1-3 17-15,0 2 5 0,-3-1-12 0,2-2 16 16,-1 1-4-16,1 0-16 15,-4-1-1-15,0-2 1 0,1 1-3 0,2-3-6 0,3-4-4 16,3 0-1-16,0-1-1 16,7-3-7-16,1 0-5 0,3-2-3 0,4-2-4 15,2 2-2-15,-1-3 1 16,7 1-2-16,13-3-1 0,-25 3-4 0,25-3 1 16,0 0-3-16,-23 0-2 0,23 0 3 15,0 0 0-15,0 0-2 0,0 0 1 0,-19 1-1 16,19-1-1-16,0 0-2 0,0 0-3 0,0 0 2 0,0 0-2 15,0 0 6-15,0 0 3 16,0 0 4-16,0 0 1 0,2 23 3 0,-2-23 3 16,0 0-1-16,7 25 0 15,-7-25-2-15,4 23-2 0,-2-8-3 0,-2-15-2 0,2 32-4 16,0-15 1-16,-2 2-2 16,0-1-1-16,0 1-2 0,0 2-3 0,3-2-3 15,-3 1-1-15,-3 0 0 0,3-1-4 0,-2 1 2 0,0-1-3 16,0 1 0-16,-2-4 0 15,2 2 2-15,-3 2 2 0,-1-1-3 0,1-2 1 16,-1-2-1-16,0 2-2 16,0-2 3-16,-1 0 0 0,-4-2-2 0,3 1-2 0,0 0-1 15,2-1-1-15,-5-3-1 16,3 3 0-16,-3-5 2 0,0 3-2 0,1-1-1 16,-3-3-1-16,13-7 3 15,-25 15 0-15,12-9 0 0,-2 1 2 0,0-3 4 0,0 2-3 16,-4-3 5-16,1 1 3 0,1 0 3 0,-5-2 1 15,4 0-1-15,-2 0 4 16,2 0-2-16,-2-2 4 0,20 0-1 0,-36-2-2 0,17 0-4 16,2 0 1-16,0-4-3 15,17 6-1-15,-30-11-2 0,16 2-1 0,3-3-7 16,1 0 1-16,2-3-5 16,-2-2-2-16,6-1-4 0,2 0-4 0,2-3-11 0,0 0-9 15,4-2-14-15,0-4-19 0,4 3-28 0,2 0-33 16,2 0-38-16,-1-1-59 15,1 3-76-15,2-4-68 0,2 2-151 0,-6 3-75 0,0 0-13 16,-4 4-646-16,0 2-1057 16</inkml:trace>
  <inkml:trace contextRef="#ctx0" brushRef="#br1" timeOffset="189188.95">24481 15597 3944 0,'0'0'-134'16,"-8"12"55"-16,8-12 20 0,0 0 23 16,-15 12 36-16,15-12 34 0,0 0 26 0,-17 6 7 15,17-6-4-15,0 0-3 0,-21 0-8 0,21 0 2 16,0 0-1-16,0 0-4 15,-21-14-3-15,21 14-7 0,-7-11-3 0,7 11-6 0,0 0-3 16,-2-20-1-16,2 20 4 16,0 0-3-16,0 0 9 0,9-25 8 0,-9 25 11 15,0 0 11-15,9-14 11 16,-9 14 11-16,0 0 10 0,0 0 33 0,0 0-3 0,0 0-7 16,0 0-10-16,0 0-11 15,0 0-11-15,26 30-11 0,-26-30-4 0,0 24-9 16,0-24-7-16,-8 26-4 0,2-11-8 0,-2 1-3 15,-3 1-5-15,0-2-10 16,-4 2-13-16,1-3-16 0,-1 1-23 0,-2-2-32 0,-3-1-41 16,4-3-53-16,-5-2-65 15,4 1-69-15,-2-6-86 0,3 1-167 0,-2-2-64 16,1-2 25-16,0-4-365 0,17 5-361 16</inkml:trace>
  <inkml:trace contextRef="#ctx0" brushRef="#br1" timeOffset="189389.15">24073 15641 3075 0,'12'-7'91'16,"-12"7"16"-16,0 0 8 16,0 0 35-16,0 0 34 0,0 0 22 0,0 0 37 15,0 0-10-15,0 0-19 16,0 0-25-16,0 0-31 0,0 0-8 0,-23 45-11 0,13-34-18 16,1 2-12-16,-2-3-21 15,1 3-32-15,-2-2-37 0,0 1-37 0,0-1-45 16,1-1-45-16,-1-1-76 0,-1-1-74 0,2 0-73 0,11-8-144 15,-26 11-100-15,12-9-6 16,0-1-344-16,1-1-326 0</inkml:trace>
  <inkml:trace contextRef="#ctx0" brushRef="#br1" timeOffset="189679.08">23814 15643 2848 0,'0'0'48'0,"18"-8"48"15,-18 8 1-15,0 0-2 0,0 0 12 0,8-10 9 16,-8 10 2-16,0 0-10 16,0 0-12-16,6-13-19 0,-6 13-14 0,0 0-7 0,0 0-9 15,9-18-4-15,-9 18-10 16,8-11 1-16,-8 11-5 0,15-10 3 0,-15 10 5 16,0 0 18-16,19-1 18 15,-19 1 24-15,0 0 27 0,0 0 3 0,20 14-5 16,-20-14-15-16,2 18-10 0,-2-18-31 0,-2 21-7 0,2-21-13 15,-10 26-8-15,4-14-27 16,-4 0-31-16,-1-1-39 0,-4 1-64 16,3-3-80-16,-5-1-55 0,-1-2-99 0,2 1-148 15,-3-3-86-15,-2-1-341 0,0-1-344 0</inkml:trace>
  <inkml:trace contextRef="#ctx0" brushRef="#br1" timeOffset="189889.01">23594 15576 2842 0,'10'-12'11'0,"-10"12"45"0,10-7 6 16,-10 7 0-16,0 0 8 0,0 0 14 0,0 0 8 16,0 0-4-16,0 0-7 0,0 0-14 15,0 0-8-15,-30 36-9 0,19-27-15 0,1 2-19 0,-3 1-33 16,0-1-31-16,-1 1-55 0,0-1-41 0,2 1-59 15,-3-4-106-15,2-1-562 16,-1-1-231-16</inkml:trace>
  <inkml:trace contextRef="#ctx0" brushRef="#br1" timeOffset="190819.28">23418 15593 2590 0,'0'0'-18'0,"0"0"72"0,0 0 22 0,0 0 10 15,0 0 15-15,-50 8 10 0,50-8 6 0,0 0 0 0,-17 8-2 16,17-8-1-16,-15 11 3 16,15-11 3-16,-15 14 8 0,7-5 3 0,0-1 9 15,-2 7 4-15,2-1-17 0,0 1-6 0,-2 3-5 16,-3 1-14-16,2 2 24 0,0-2-12 15,-1 4-11-15,-3-2-5 0,2 1-10 0,-1 3-4 16,-4 1-14-16,2 0-1 16,1-1-2-16,-2 1-2 0,2 1-5 0,-2-2-6 15,0 0-13-15,0 2-3 0,0-3-2 16,-2 0-4-16,1 3 4 0,0-2 3 0,-3 2 2 16,0-2-1-16,0 4 2 15,-3-5 2-15,1 3 3 0,-4 1 0 0,4-3 2 0,1-3-1 16,-4 2-4-16,4-3-3 0,-2 0-5 0,1-1-3 15,-3 0-2-15,1-1 0 16,0 0-4-16,0-4 0 0,1 4-2 0,-2-2 0 16,5-2 1-16,1 1 1 0,-4-3-1 15,3 0-1-15,0 1 0 0,-2-1-2 0,-1 1-4 16,3-1 3-16,-2-2-5 16,1 1-1-16,-1-3 0 0,2 3-1 0,0-3-2 0,-3 0 2 15,3-1-3-15,1 0 0 0,-4 0-1 0,0-1-1 16,1 1 0-16,0-2 1 15,0 1-3-15,-1-1 0 0,-1-3-4 0,2 3 1 16,-2-2-1-16,-3-1-2 0,5-2-2 16,-3 1-2-16,-2-4-4 0,-1 2-1 0,2-1-3 15,-3-2-2-15,1-1 1 16,-1 0 2-16,0 1-1 0,3-1 4 0,-3 0-1 0,2 0 2 16,3-2-1-16,-3 3 2 15,3-1-2-15,0-3-2 0,2 3-1 0,3 0-6 16,0 0-4-16,2-2-1 0,1 2 0 0,2-2 1 0,15 6 0 15,-27-7 5-15,27 7-3 16,-22-6 5-16,22 6 0 0,-18-5-1 16,18 5 6-16,-13-5 0 0,13 5 4 15,0 0-3-15,0 0 6 0,-15-7 3 0,15 7 1 0,0 0 6 16,0 0 6-16,0 0 4 16,0 0 1-16,0 0 3 0,0 0-2 0,62 10-1 15,-44-8-2-15,2 1-2 0,5 3-3 0,3-2 0 0,-1 1-2 16,3 1-2-16,2 0-5 15,4 0-8-15,1 0-13 0,-5-2-15 0,6 0-20 16,1 3-21-16,1-1-22 16,0-1-25-16,-2 1-23 0,-4-4-36 15,2 0-45-15,-4 1-53 0,2-3-43 0,-3 0-92 16,-3-2-149-16,0 1-39 0,-8-1-511 0,2-4-708 16</inkml:trace>
  <inkml:trace contextRef="#ctx0" brushRef="#br1" timeOffset="191768.96">22635 15337 3533 0,'0'0'65'0,"0"0"48"16,0 0-17-16,0 0-13 0,7 39-9 0,-7-24-9 0,-2 2-3 15,2 2-8-15,0 2-6 0,0 1-18 0,2-2-33 16,-2 1-29-16,0-2-33 15,2 2-37-15,0-4-60 0,0 1-53 0,-4-6-124 16,2-1-194-16,0-11-317 0,-4 16-194 16</inkml:trace>
  <inkml:trace contextRef="#ctx0" brushRef="#br1" timeOffset="191979.14">22737 15122 2817 0,'0'0'149'0,"-15"-11"9"0,15 11-11 16,-25-12 6-16,11 8 11 15,-4 3-2-15,-1-3 0 0,19 4-23 0,-32 0-15 16,32 0-35-16,-34 4-31 16,16 1-44-16,0 1-45 0,1 4-67 0,3 3-89 0,-4 0-103 15,2 2-235-15,-4 2-438 0,2 5-401 0</inkml:trace>
  <inkml:trace contextRef="#ctx0" brushRef="#br1" timeOffset="192338.97">22237 15679 2914 0,'0'0'-32'16,"0"0"52"-16,9 14 29 0,-9-14 30 0,2 14 31 0,-2-14 13 15,5 15 8-15,-5-15 1 16,4 19-1-16,-4-19-7 0,2 25-3 0,-2-11-4 15,0-14-7-15,4 29-8 16,-2-9-4-16,-2-2-8 0,0 1-4 0,0-1-13 16,0 1-9-16,-2 0-1 0,-2 2-11 15,0 2-3-15,-5-2 6 0,0 0 0 0,-1 0 28 16,-5-2 0-16,-2-1 0 16,-2-1 1-16,-2-2-11 0,-4 0-14 0,-3-2 3 0,1-3 5 15,-1-2 3-15,-2-1 3 0,1-4 5 0,-3 0 9 16,2-1 3-16,3-4-4 15,-1-4-5-15,3 0-10 0,2-5-8 0,-1-1-9 0,7-3-9 16,1-2-14-16,4-2-15 16,4 0-26-16,2-4-31 0,4 2-31 0,4 0-33 15,4-4-39-15,2-2-47 16,6 1-51-16,2 0-36 0,2-1-49 0,-2 0-99 0,3 2-108 16,1 4-64-16,-4 3-410 0,2-2-493 0</inkml:trace>
  <inkml:trace contextRef="#ctx0" brushRef="#br1" timeOffset="192429.1">22037 15616 3118 0,'0'0'35'0,"14"-7"72"16,-14 7-2-16,0 0-10 0,0 0-18 0,0 0-34 16,12-8-48-16,-12 8-67 15,0 0-95-15,0 0-165 0,8-4-579 0,-8 4-304 16</inkml:trace>
  <inkml:trace contextRef="#ctx0" brushRef="#br1" timeOffset="193548.92">21827 15623 2803 0,'0'0'46'0,"-23"6"51"16,23-6 16-16,0 0 18 0,-13 6-3 0,13-6 5 0,0 0 4 16,-15 6-9-16,15-6-9 0,0 0-11 0,-12 7-14 15,12-7-9-15,0 0-8 16,-16 10-11-16,16-10-7 0,-12 5-8 0,12-5-6 15,0 0-8-15,-15 8-11 0,15-8-7 16,0 0-5-16,0 0-1 0,-17 6-4 16,17-6 1-16,0 0 1 0,0 0 2 15,-21 3 1-15,21-3 5 0,0 0 3 0,-18 10 1 16,18-10 2-16,-10 8 0 0,10-8 1 16,0 0 0-16,-14 13 3 0,14-13-4 0,-9 11 0 15,9-11-1-15,-11 10 0 0,11-10-2 0,-10 9 2 16,10-9 0-16,-9 10-7 15,9-10 2-15,0 0 0 0,-12 11-1 0,12-11-7 0,0 0 2 16,-15 10 3-16,15-10 1 16,-11 8 3-16,11-8-2 0,0 0 5 15,-16 9-3-15,16-9 2 0,-14 6-1 16,14-6-3-16,-14 7-2 0,14-7 3 0,-15 6-8 0,15-6 5 16,-12 8-5-16,12-8-1 15,-16 7-3-15,16-7 0 0,-12 8 0 16,12-8 5-16,-18 6 19 0,18-6 4 0,-14 10-14 0,4-5 16 0,10-5-6 15,-20 9 1-15,20-9 0 16,-17 12-6-16,9-6 4 0,8-6-3 0,-16 11-4 16,16-11 2-16,-18 8-12 15,18-8 6-15,-14 7-2 0,14-7-5 0,-16 8-4 0,16-8 1 16,-16 8-22 0,16-8 0-16,-17 5 2 0,17-5 2 0,-18 4-2 0,18-4 5 15,-18 4-6-15,18-4 5 0,-20 1 0 0,20-1 4 0,-20 3-2 16,20-3 4-16,0 0-4 15,-30-4 3-15,30 4-2 0,-19-6 4 0,19 6-3 16,-22-3 5-16,22 3 1 16,-20-4 9-16,20 4 6 0,-20-6 1 15,20 6 1-15,-21-6 1 0,21 6 0 16,-26-4 0-16,26 4-2 0,-26-3 1 0,15-1-4 0,11 4 0 16,-24-4-2-16,24 4-5 0,-23-3 4 15,23 3-4-15,-21 3-3 0,21-3 6 0,-21 2-8 16,21-2 2-16,-21 6-2 0,21-6 1 0,-19 9-1 15,8-5 0-15,11-4-5 16,-19 10 2-16,19-10-4 0,-14 9-4 0,14-9 1 16,-16 7-3-16,16-7-8 0,-10 6 2 15,10-6 2-15,0 0 1 0,0 0 2 0,0 0 2 16,-15 6-3-16,15-6 6 16,0 0-3-16,0 0 0 0,0 0-1 0,0 0 4 0,0 0 3 15,0 0 4-15,-19-25-2 0,19 25 8 0,-9-11 6 16,9 11 4-16,-10-11 13 15,10 11 0-15,-15-8-1 0,6 4 3 0,-1 0-2 0,10 4 0 16,-19-4 1-16,19 4 2 16,-19 0-2-16,19 0-4 0,-21 4-2 0,13-3-3 15,8-1-1-15,-16 7-5 0,16-7-1 16,-8 7-4-16,8-7-7 0,-6 10-4 0,6-10-8 16,0 0-5-16,0 0-7 15,0 0 1-15,0 0-2 0,-4 19 3 0,4-19 2 16,0 0 0-16,0 0 1 0,0 0 1 0,-18 6 0 0,18-6 5 15,0 0 4-15,-27 0 13 16,17-2 7-16,10 2 8 0,-30-3 11 0,12 2 8 16,0 1 12-16,18 0 8 0,-34 1 5 15,17-1 3-15,-1 3 2 0,2 2-2 0,16-5-3 16,-30 11-5-16,16-3 0 16,3 2-2-16,-1 1-7 0,2 5-2 0,2-3-8 0,4 2-3 15,0 2-3-15,4 1-7 0,0 1-2 0,4-1-6 16,0 0-1-16,0 1-3 15,5-1-14-15,0 1-11 0,1-3-29 0,-1 0-39 16,3-1-55-16,-3-1-53 0,-1-4-84 16,1 0-84-16,-1-1-190 15,-2 1-44-15,-2-2-13 0,-4-8-662 0,4 21-1087 16</inkml:trace>
  <inkml:trace contextRef="#ctx0" brushRef="#br1" timeOffset="193738.88">20463 16536 4141 0,'0'0'-28'0,"7"13"60"0,-7-13 21 0,11 9 18 16,-11-9 20-16,21 8 13 0,-7-5 31 15,6-2-4-15,-2-1-35 0,8 0-10 0,-1-1-14 16,7-2-2-16,0 2-27 16,0-3-26-16,7-2-37 0,-2-2-49 0,-1-1-70 0,-2 1-81 15,-2-5-62-15,-11-2-135 0,-3-1-139 0,-4-3 7 16,-6-1-325-16,-2-7-236 15</inkml:trace>
  <inkml:trace contextRef="#ctx0" brushRef="#br1" timeOffset="193909.36">20559 15448 2949 0,'0'0'201'0,"-11"-11"0"0,11 11-35 0,0 0-41 0,0 0-28 0,11-22-16 15,-2 15-18-15,1 0-48 16,-10 7-74-16,25-14-86 0,-10 4-67 0,2 1-88 16,0 2-657-16,0 0-390 15</inkml:trace>
  <inkml:trace contextRef="#ctx0" brushRef="#br1" timeOffset="194258.89">19940 15911 2965 0,'-8'7'15'0,"8"-7"38"0,0 0-6 0,-14 14-5 15,14-14 7-15,-11 8 8 16,11-8 25-16,-15 7 11 0,15-7 3 0,-19 7-3 16,19-7-1-16,-19 7 7 15,19-7 6-15,-19 4 9 0,19-4-10 0,-20 0-6 0,20 0-6 16,0 0-9-16,-24-12-12 16,24 12-8-16,-15-15-13 0,10 3-11 0,5 12-23 15,-8-28-17-15,6 13-31 0,2 15-40 0,-2-29-52 0,2 29-60 16,2-20-65-16,-2 20-126 15,-2-19-178-15,2 19-365 0,0 0-314 0</inkml:trace>
  <inkml:trace contextRef="#ctx0" brushRef="#br1" timeOffset="194418.8">19799 16168 2965 0,'0'8'136'0,"0"-8"19"0,-6 11-39 0,6-11-44 15,0 0-27-15,-9 10-17 16,9-10-21-16,0 0-45 0,-11 4-73 0,11-4-78 0,0 0-144 16,0 0-538-16,0 0-233 15</inkml:trace>
  <inkml:trace contextRef="#ctx0" brushRef="#br1" timeOffset="194789.18">19534 15823 2711 0,'0'0'56'0,"-4"-26"39"0,4 26-16 0,0 0-6 15,-6-22-4-15,6 22 17 16,-4-13 9-16,4 13-2 0,0 0-16 0,-2-21-10 16,2 21-11-16,0 0-6 0,4-24-3 0,-4 24-7 0,8-18 1 15,-8 18-7-15,13-13-6 16,-13 13-2-16,15-9 0 0,-15 9 3 0,17-6 2 15,-17 6 9-15,0 0 14 16,20 2 9-16,-20-2 9 0,0 0 4 0,14 15 5 16,-14-15-3-16,2 17-2 0,-2-17 1 15,-6 21-1-15,6-21 5 0,-14 27 29 0,4-14-1 16,-1 2 9-16,-3 3-4 16,-4-2 9-16,2-2 4 0,-2 1 9 0,0 0 0 0,-1 2-6 15,-1-2-10-15,2 0-10 0,0 1-14 0,0-3-18 16,0 1-14-16,2-2-28 15,1-3-40-15,0 2-42 0,2-1-55 0,-1-2-90 0,0-1-107 16,-2-4-167-16,1 3-135 16,0-3 18-16,15-3-572 0,-29 0-817 15</inkml:trace>
  <inkml:trace contextRef="#ctx0" brushRef="#br1" timeOffset="194938.78">19331 15458 3993 0,'9'-7'94'16,"-5"-1"-26"-16,-4 8-55 0,6-16-32 0,-6 16-24 16,0 0-25-16,4-19-42 15,-4 19-70-15,3-10-112 0,-3 10-205 0,0 0-402 16,-13-9-283-16</inkml:trace>
  <inkml:trace contextRef="#ctx0" brushRef="#br1" timeOffset="195619.06">19124 15651 2732 0,'-8'15'0'0,"-2"-6"21"0,10-9 0 16,-14 11-4-16,14-11 8 16,-12 7 25-16,12-7 28 0,-9 0 9 0,9 0-6 15,0 0-7-15,0 0-11 16,0 0-10-16,-21-23-8 0,16 11-5 0,5 12-4 0,0-24-3 16,0 6-6-16,0 18 2 15,7-37-5-15,-3 19-3 0,2-3 0 0,0 3-6 16,3-1-1-16,2 2 3 0,-3 1 1 0,2-1 2 0,2 7 12 15,-4-3-1-15,2 5 5 16,-10 8-1-16,17-13 10 0,-17 13-3 0,13-5 5 16,-13 5 5-16,0 0 2 15,0 0 6-15,0 0 6 0,19 18-1 0,-19-18 0 0,-2 18-5 16,2-18-2-16,-13 26-3 16,5-15-1-16,-3 4-2 0,-2 0 3 0,-3-2-5 15,-2 1-2-15,-2-1-5 0,-2 1-5 0,1-3-6 16,0 0-2-16,0-3-6 0,1 2 1 15,2-3-3-15,1-3-8 0,2 2 0 0,15-6-5 16,-21 3 0-16,21-3 0 16,0 0 0-16,-24 2 1 0,24-2 0 0,0 0 3 15,0 0-1-15,-20 0-1 0,20 0 7 16,0 0-1-16,0 0 4 0,0 0 0 0,0 0 1 16,-9 13-2-16,9-13 5 15,0 0-8-15,2 27 0 0,-2-27-4 0,4 27 0 16,-1-10-2-16,-1 1-2 0,0-2 1 0,0 3-3 0,0 2-1 15,0 0 8-15,0 0-9 16,-4 0 7-16,2 1 7 0,-4-2 20 0,2 0 3 16,-2 0-4-16,-1-1 3 15,1-2-8-15,-5 4 0 0,1-2 4 0,-3-1-6 0,1-1 9 16,-3-2 0-16,-2-1-3 16,-1-1-19-16,-4-3 0 0,3 0 10 0,-2-2-2 15,0 0 8-15,1-5 0 0,-4 4 4 0,3-6 9 0,-2 2-1 16,2-3 1-16,19 0 7 15,-36-3 8-15,19-1-2 0,2-3 1 0,15 7-4 16,-25-13-6-16,14 1-1 16,2 1-9-16,3-2-2 0,6 13-6 15,-4-32-4-15,4 13-3 0,2 1-6 16,2-3-9-16,2-2-12 0,3 0-15 0,0-2-22 0,1 4-29 16,1-2-28-16,-1 3-30 0,1-2-42 0,-5 2-59 0,7 2-72 15,-7-1-69 1,-2 2-155-16,2 0-58 0,0 0-9 0,-4-1-472 0,0 2-605 15</inkml:trace>
  <inkml:trace contextRef="#ctx0" brushRef="#br1" timeOffset="195808.82">18795 15208 3553 0,'0'0'196'0,"0"0"25"0,0 0-59 0,0 0-39 0,0 0-31 16,0 0-14-16,0 0-16 16,0 0-43-16,0 0-85 0,0 0-123 0,0 0-165 15,0 0-232-15,0 0 11 16,0 0-265-16,-27-15-178 0</inkml:trace>
  <inkml:trace contextRef="#ctx0" brushRef="#br1" timeOffset="197608.85">18248 15579 864 0,'0'0'269'0,"-16"7"-111"0,16-7-40 16,-17 5-43-16,17-5 28 0,-20 2 20 16,20-2 34-16,-26 4 17 0,9-3 25 0,0 2 10 15,0-2 3-15,-2 1-1 0,0-1 6 0,-2 3-16 16,0-1-9-16,0 1-12 15,-7 1-11-15,2 1-20 0,-1 1-18 0,-1-3-15 0,2 2-14 16,-2 1-7-16,-2 0-13 16,1-2-5-16,-1 2-8 0,2-2-6 0,-1-1 1 15,1 0-12-15,0 1-2 16,3-3-8-16,4 1-3 0,-2-1 0 0,3 1-10 0,2-3 0 16,-2 1 0-16,20-1-5 15,-31 0-6-15,16 0 0 0,15 0 7 0,-25-1-8 16,25 1-1-16,-22-5-4 0,22 5-1 0,-21-3 7 0,21 3 5 15,-17-5-2-15,17 5 3 16,-13-8-1-16,13 8-2 0,-12-7-3 0,12 7 0 16,0 0 0-16,0 0 1 15,-12-14-7-15,12 14 3 0,0 0 7 0,0 0 23 0,-10-9 0 16,10 9 8-16,0 0-1 16,0 0-1-16,0 0-5 0,0 0 3 0,0 0-4 15,0 0 1-15,0 0-3 0,0 0-4 0,0 0-3 16,-14 30-5-16,14-30-3 0,0 22-2 15,-2-8-5-15,2-14 4 0,-4 27-7 0,2-10-2 16,-1-2-1-16,-1 2 0 16,4-17-3-16,-6 33 0 0,1-17-4 0,1 0 0 15,0 1-9-15,0-2-10 0,-1 1-24 16,5-16-17-16,-6 24-39 0,4-12-46 0,2-12-58 16,-4 19-75-16,2-14-108 15,2-5-209-15,0 0 2 0,0 0 17 0,0 0-432 16,0 0-478-16</inkml:trace>
  <inkml:trace contextRef="#ctx0" brushRef="#br1" timeOffset="197824.54">17725 15265 3171 0,'10'-8'-5'0,"0"1"7"0,-10 7-1 16,24-13-2-16,-12 9-1 0,2 0 2 15,-14 4-5-15,29-11-27 0,-14 8-53 0,2-4-57 16,-3 1-58-16,0-1-129 0,-2-3-412 0,-2 5-13 16</inkml:trace>
  <inkml:trace contextRef="#ctx0" brushRef="#br1" timeOffset="197964.37">17786 15031 2446 0,'0'0'132'0,"-11"-10"-12"0,11 10-30 15,0 0-27-15,0 0-10 0,0 0-8 16,0 0-9-16,30-19-72 0,-30 19-67 16,19-4-61-16,-9 0-110 0,1 0-475 0,-11 4-32 15</inkml:trace>
  <inkml:trace contextRef="#ctx0" brushRef="#br1" timeOffset="198300.86">17236 15287 2461 0,'0'0'153'0,"0"0"5"0,0 0 11 0,0 0 18 15,0 0 6-15,0 0 1 0,22 26-11 16,-20-11-23-16,1 0-19 0,0 4-15 0,-1 2-15 15,0 5-16-15,0 2-16 0,0-2-21 0,0 3-29 16,2-3-41-16,-4 3-52 16,-2-3-65-16,4 2-72 0,-4-8-61 0,-2 2-137 0,0-6-150 15,-3 0-329-15,-2-5-247 16</inkml:trace>
  <inkml:trace contextRef="#ctx0" brushRef="#br1" timeOffset="198513.87">17081 15688 2615 0,'0'0'68'0,"0"0"42"0,0 0-11 16,-9-13-15-16,9 13 1 0,0 0 16 16,0 0 28-16,0 0 7 0,0 0-1 0,0 0-3 15,0 0-5-15,0 0 1 0,-34 23 5 0,24-16 4 16,-2-1 11-16,-1 1 20 16,-4 1-27-16,0 0-13 0,-1-2-16 0,0-1-17 0,1-1-18 15,0 1-46-15,0 0-49 16,2-4-66-16,15-1-116 0,-27 0-86 0,12-3-218 15,2 0-95-15,-2-2 37 0,15 5-313 16,-27-8-238-16</inkml:trace>
  <inkml:trace contextRef="#ctx0" brushRef="#br1" timeOffset="198706.48">16569 16247 2804 0,'10'9'112'0,"-1"1"34"0,1-3-17 16,-10-7-19-16,26 10-15 0,-12-7-8 16,6-3-12-16,-20 0-19 0,38 0-43 0,-17-2-44 15,1-1-33-15,2-1-42 0,2-2-21 16,-1-2-18-16,-3-1-36 0,0-1-69 16,-2-3-129-16,-1 1-353 0,-2-5-2 0</inkml:trace>
  <inkml:trace contextRef="#ctx0" brushRef="#br1" timeOffset="199199.75">16916 15349 2318 0,'4'-23'146'0,"-4"23"11"0,5-17-19 16,-5 17-19-16,4-14-14 0,-4 14-10 0,0 0-2 0,4-16 3 15,-4 16 2-15,0 0 13 16,0 0 13-16,0 0 3 0,0 0 4 0,0 0-2 15,0 0-8-15,0 0-13 0,4 50-11 16,-4-30-12-16,-2 3-2 0,-2 1-10 0,0 2-6 16,-3 5-9-16,3-1-11 15,-1-2-3-15,-3 4 1 0,2-3-9 0,2-3-2 16,-3 1-3-16,1-4-6 0,0-1-1 16,2-4-7-16,1-3 2 0,1 0 2 15,2-15-5-15,-5 22-2 0,5-22-10 0,-4 14 1 16,4-14-5-16,0 0 1 0,0 0 0 15,0 0-2-15,0 0-2 0,0 0 3 16,0 0-3-16,24-49-1 0,-16 30 0 16,3-1 4-16,-3 2 3 0,1 4 4 0,2-4 1 15,-1 3-1-15,0 0-1 0,2 5 2 16,-2 0-4-16,2 3 0 0,-12 7-2 16,24-10 8-16,-24 10 6 0,21-2 11 0,-21 2 14 0,16 7 9 0,-16-7 4 15,14 18-1 1,-10-4-4-16,-4-14 10 0,0 26-4 0,0-26-7 15,-10 32 1-15,0-13 0 0,-4-2 2 16,-3-2-11-16,-9 3-4 0,0-3-4 0,-4 1-5 16,-4-6-21-16,-1 1-27 0,2-3-37 15,-3 0-42-15,4-3-54 0,0-2-71 0,3 1-70 16,-3-4-158-16,2-2-149 0,3 0 25 16,1-1-426-16,1-3-480 0</inkml:trace>
  <inkml:trace contextRef="#ctx0" brushRef="#br1" timeOffset="199454.06">16503 15395 3206 0,'0'0'59'0,"0"0"31"15,0 0-2-15,0 0 7 16,0 0 7-16,0 0 1 0,0 0 0 0,0 0-9 16,-8 50-15-16,6-28-22 0,-1 1-34 15,1 2-39-15,-2 3-47 0,2-1-58 0,-2 1-61 16,0-1-67-16,-5-1-158 16,0 0-518-16,-1-5-333 0</inkml:trace>
  <inkml:trace contextRef="#ctx0" brushRef="#br1" timeOffset="199689.02">16230 15841 2746 0,'0'0'21'16,"-6"-12"45"-16,6 12-3 0,-4-20-10 0,4 20-10 15,2-22 6-15,-2 22 35 0,6-21 25 16,-6 21 13-16,6-19 8 0,0 9-2 16,-6 10 11-16,9-11 10 0,-9 11 11 15,0 0-6-15,21 0 3 0,-21 0-14 0,0 0 13 0,17 21-20 16,-17-21-19-16,4 20-13 0,-2-6-12 0,-2-14-12 15,-8 28-5-15,2-14-12 16,-7 4-15-16,-2-5-20 0,-2 2-26 0,-1-1-32 16,-6-3-41-16,1-2-55 0,-5 1-65 15,2-2-70-15,-1-4-93 0,-1-3-186 0,4 1-31 16,0-4-409-16,-2-2-435 16</inkml:trace>
  <inkml:trace contextRef="#ctx0" brushRef="#br1" timeOffset="200489.08">15974 15437 3135 0,'0'0'41'0,"0"0"17"15,0 0 11-15,0 0 19 16,0 0 20-16,0 0 12 0,0 0 1 0,0 0-3 16,0 0-12-16,0 0-6 15,-7 55-17-15,7-55 2 0,-8 28 1 0,4-14-5 0,0-1 1 16,0 2-9-16,4-15-2 0,-10 24-15 0,6-12 0 15,4-12-3-15,-10 18-11 16,10-18 1-16,-12 15-6 0,12-15-3 0,-16 12-2 16,16-12-8-16,-10 8-6 15,10-8 3-15,-13 11-2 0,13-11-3 0,-10 9-3 16,10-9 3-16,-11 12 5 0,11-12 8 16,-13 16-2-16,5-6 6 0,0-1-1 0,-1 3 1 15,0-1 24-15,-1 1-8 0,-1-3-10 16,1 2 2-16,-3-1-5 0,2 0-2 0,-1-2 3 15,0-1-2-15,12-7-10 0,-22 14-5 0,11-9 0 16,11-5-1-16,-15 7 1 16,15-7-6-16,-14 4-5 0,14-4-4 0,0 0 3 0,-19 3 1 15,19-3 0-15,0 0 3 16,0 0-2-16,0 0 1 0,-24 0-3 0,24 0 1 16,0 0 2-16,0 0 0 15,0 0-4-15,0 0 1 0,0 0-4 0,0 0 4 0,0 0-4 16,-18-7 3-16,18 7 0 0,0 0 3 0,0 0 5 15,0 0 4-15,0 0 3 16,0 0 3-16,0 0-4 0,0 0-1 0,0 0-3 0,0 0 0 16,0 0-3-16,0 0-2 15,0 0-2-15,0 0-1 0,0 0 1 0,0 0-4 16,0 0 2-16,0 0 1 16,0 0-1-16,0 0 3 0,4-25-3 0,-4 25 3 0,0 0 1 15,0 0 2-15,0 0 0 0,0 0 0 16,0 0-4-16,0 0-1 0,0 0 0 15,0 0 2-15,0 0-2 0,0 0 1 0,0 0 2 0,0 0 4 16,0 0 7-16,0 0 3 16,0 0 8-16,0 0 3 0,0 0-3 0,0 0 1 15,0 0-1-15,0 0-4 16,0 0 1-16,0 0 1 0,0 0 1 0,0 0-1 0,0 0 0 16,0 0-5-16,0 0-1 15,0 0-3-15,-15-8-1 0,15 8-2 0,0 0-1 16,0 0-8-16,-17-4 0 0,17 4-2 0,0 0 2 0,-23-6-1 15,23 6 0-15,-22-4 3 16,22 4 3-16,-22-4 3 0,22 4 6 0,-26-2 1 16,26 2-1-16,-26 6-1 15,26-6-3-15,-24 10-2 0,13-3-3 0,-1 4-5 16,4-1-5-16,0 2-11 0,8-12-23 16,-11 24-40-16,11-9-49 0,3-1-58 0,1 2-85 15,0 0-95-15,4 5-207 0,0 1-46 16,2-1 9-16,-2-1-633 0,-1 3-1019 0</inkml:trace>
  <inkml:trace contextRef="#ctx0" brushRef="#br1" timeOffset="200638.86">15457 16460 4100 0,'0'0'95'16,"-8"11"41"-16,8-11-12 0,0 0-28 0,0 0-15 0,0 0-12 15,0 0-9-15,0 0-24 16,28 10-47-16,-14-14-74 0,-14 4-87 0,38-11-64 15,-16 3-84-15,1 3-146 16,3-5-106-16,-4-2-321 0,2 3-271 0</inkml:trace>
  <inkml:trace contextRef="#ctx0" brushRef="#br1" timeOffset="201538.89">15083 15740 2655 0,'0'0'40'16,"-22"4"40"-16,22-4-13 0,0 0-23 0,0 0-11 15,0 0-6-15,-27-10 0 0,27 10-3 16,-6-12-2-16,6 12-7 0,-6-21 8 0,6 21-14 16,-2-30 5-16,2 10 9 15,2 0 3-15,0-7 2 0,2-1-3 0,2-8-2 16,2 1 3-16,1 0-7 0,1-5 6 16,1 5-3-16,2-2-1 0,-4 3-3 0,5 1 5 15,-3 5 8-15,1 2 2 16,-1 7 14-16,-2-1 11 0,-1 5 2 0,0 2 9 15,1 3 3-15,-9 10 5 0,10-7 7 0,-10 7-3 0,0 0-6 16,0 0-6-16,14 29-4 16,-14-29-2-16,-3 33-15 0,-2-14-1 0,1 3-6 15,-4 1-4-15,0 0 4 16,-3-3-4-16,-4 1 0 0,1-2-2 0,-1 0-2 0,-1-2-1 16,0 0-1-16,-2-3-4 0,2-3-3 0,1 0 1 15,3-4-11-15,-4-2-7 16,16-5-8-16,-22 7 1 0,22-7-2 0,-22 3 0 15,22-3 3-15,-21 2 5 0,21-2 1 16,-17 4 4-16,17-4 2 0,0 0-6 0,-21 6 9 16,21-6 0-16,-16 9 4 15,16-9-4-15,-15 17-1 0,8-8 5 0,-4 1-3 16,1 3 0-16,-2-2 1 0,-2 3 6 16,0 0 2-16,-2-2 4 0,-3-1 1 0,3 2 7 15,-5-4-4-15,6 2-10 0,-3-5-3 0,2 1 6 16,-2-2-8-16,2-3 1 15,16-2-3-15,-26 0-4 0,26 0-3 0,-21-7-1 0,21 7-3 16,-15-15-1-16,15 15 1 16,-10-16-1-16,10 16-2 0,0-18 3 0,0 18-3 15,0 0 1-15,10-25-2 16,-10 25 1-16,13-13-2 0,-13 13 6 0,16-10-5 0,-16 10 5 16,20-5 0-1,-20 5 5-15,18-2 11 0,-18 2 7 0,0 0 30 0,23 6-1 16,-23-6 5-16,0 0 1 0,4 13 1 0,-4-13 2 0,0 0 7 15,0 0 3-15,-31 28 3 16,17-20 4-16,0 2 3 0,-8-1 1 0,4 5 0 16,-4-2-5-16,1 0-5 15,-1 4-9-15,2-1-3 0,0 2-7 0,2 6-13 0,-2-2-3 16,3 1-5-16,-2 2-7 16,4-2 0-16,3 0-3 0,0-2-4 0,-2 2-2 15,2-2-1-15,-2-1-6 0,0 0-6 16,-4 1-9-16,5-5-16 0,-7-2-27 0,-3-2-34 15,1 1-34-15,0-2-42 0,-4-3-47 0,2-1-65 16,4-2-65-16,-3-2-136 16,-1-2-123-16,-1 0-18 0,3-4-598 0,-3-3-944 0</inkml:trace>
  <inkml:trace contextRef="#ctx0" brushRef="#br1" timeOffset="201753.95">14366 15143 4492 0,'18'0'239'0,"-18"0"-58"16,0 0-65-16,17 0-42 0,-17 0-30 0,0 0-15 15,19 0-57-15,-19 0-89 0,11-3-133 0,-11 3-211 16,0 0-122-16,5-8-3 0,-5 8-363 15,0 0-374-15</inkml:trace>
  <inkml:trace contextRef="#ctx0" brushRef="#br1" timeOffset="-168767.04">30886 11159 502 0,'0'0'153'0,"0"0"-46"0,12-8-31 0,-12 8-9 16,0 0-9-16,0 0 1 15,0 0 1-15,0 0 13 0,0 0 12 0,0 0 16 16,13-7 8-16,-13 7 21 0,0 0 20 16,0 0 16-16,0 0 14 0,0 0 14 15,0 0-1-15,0 0-2 0,0 0 1 16,0 0-4-16,0 0 0 0,0 0-3 0,0 0-5 16,0 0-8-16,0 0-8 0,0 0-13 0,26 14 11 15,-26-14-7-15,0 0-8 0,8 14-11 16,-8-14-14-16,8 15-9 0,-4-3-16 15,-4-12-26-15,7 24-4 0,-2-8 0 16,-3 3-2-16,0-2 0 0,0 2-6 0,-2 2-3 0,0 0-6 16,-4 4-3-16,2-2-4 15,-3 1-4-15,-2 0-7 0,-1-2-8 0,2 1-29 16,-3 0-32-16,1-2-35 0,-1-2-61 16,-1 0-76-16,1 0-67 0,-3-2-122 0,2 1-196 15,-2-5-21-15,2 4-384 16,0-4-476-16</inkml:trace>
  <inkml:trace contextRef="#ctx0" brushRef="#br1" timeOffset="-167797.9">30545 11424 2922 0,'0'0'-171'0,"0"0"13"0,0 0 28 0,0 0 23 16,0 0 16-16,0 0 31 15,0 0 31-15,0 0 20 0,0 0 20 0,0 0 25 16,0 0-7-16,0 0 29 0,0 0 6 16,0 0 17-16,0 0 0 0,0 0 4 0,0 0-5 15,0 0-10-15,0 0-7 0,0 0-6 16,0 0-10-16,0 0 2 0,0 0-6 16,0 0 1-16,2-30-4 0,-2 30 2 0,0 0-10 0,0 0-3 15,12-29 2-15,-4 19 3 16,-8 10-5-16,10-20 5 0,-4 8-3 0,0 0 9 0,-6 12 0 15,15-22 4-15,-8 10 8 16,-1 0 3-16,2 1 2 0,-8 11 4 0,11-17 4 16,-11 17-2-16,10-14 0 0,-10 14-9 15,11-13-2-15,-11 13-6 0,9-9-3 16,-9 9-2-16,0 0 5 0,10-7 3 16,-10 7-4-16,0 0-1 0,0 0-1 0,0 0-3 15,0 0-2-15,0 0-4 0,0 0 0 0,15 24-3 16,-15-24-3-16,0 0-1 0,0 0 0 15,-17 31-1-15,17-31 2 0,-14 16-1 0,2-6 0 16,2-3 0-16,-1 3-4 16,-1-2 1-16,12-8-3 0,-26 15 3 15,14-5-5-15,-4-3 6 0,4 4 2 0,-3-3 5 16,3 2 0-16,-3 0 6 0,2-1-6 0,-1 2 0 16,0 1-2-16,0 3 2 15,3-3-7-15,-2 3 1 0,1-2-2 0,1 2-3 0,1-1 1 16,-1 0-4-16,2 0-4 0,1 1 3 0,2-1-2 15,-2-3-2-15,1 3-7 16,7-14 4-16,-11 21-1 0,7-12-14 0,4-9-17 0,-10 18-21 16,5-11-29-16,-3-4-47 15,8-3-61-15,-13 10-62 0,4-6-55 0,9-4-104 16,-16 0-122-16,16 0-67 16,-18-2-288-16,18 2-247 0</inkml:trace>
  <inkml:trace contextRef="#ctx0" brushRef="#br1" timeOffset="-167287.7">30260 11321 2521 0,'0'0'-101'0,"0"0"34"0,0 0 12 15,0 0 7-15,-8-21 15 0,8 21 22 16,0 0 10-16,0 0 13 0,0 0 11 0,0 0 1 15,0 0-3-15,-16-8-5 16,16 8 11-16,0 0 18 0,0 0-1 0,0 0 3 16,0 0 1-16,-11-10 3 15,11 10 6-15,0 0-3 0,0 0 5 0,0 0 1 0,-4-17 3 16,4 17 10-16,0 0-2 16,0 0 8-16,0 0-5 0,0 0-10 0,0 0 1 15,9-24-10-15,-9 24 8 0,0 0 1 0,0 0 4 16,0 0-3-16,12-6-3 0,-12 6-1 15,0 0-6-15,0 0-7 0,0 0-6 0,0 0 2 16,0 0-4-16,0 0-2 16,0 0 6-16,0 0 0 0,0 0 3 0,0 0 0 0,0 0 0 15,-14 54 1-15,14-54 0 16,-13 11-5-16,13-11 3 0,-17 11-7 0,8-5-3 16,9-6-2-16,-16 8 0 0,16-8-2 0,-20 10-3 15,20-10 0-15,-19 5 3 16,19-5 4-16,-15 4 3 0,15-4 3 0,0 0-1 0,-21 0-2 15,21 0-5-15,0 0 1 16,0 0-2-16,-21-14-7 0,21 14-6 0,0 0-1 16,-5-19-8-16,5 19-8 15,0-17-19-15,0 17-24 0,3-21-30 0,1 6-51 0,-4 15-55 16,7-26-65-16,-3 8-66 16,0 1-153-16,-2 0-129 0,2 2-328 0,-2-4-312 15</inkml:trace>
  <inkml:trace contextRef="#ctx0" brushRef="#br1" timeOffset="-167128.12">30206 10871 3006 0,'0'0'106'16,"0"0"-2"-16,9-9-14 0,-9 9-6 0,0 0 0 16,0 0-7-16,8-10-11 0,-8 10-25 0,0 0-50 15,0 0-65-15,9-11-75 16,-9 11-69-16,0 0-104 0,2-10-558 0,-2 10-248 0</inkml:trace>
  <inkml:trace contextRef="#ctx0" brushRef="#br1" timeOffset="-166767.75">29916 11126 2574 0,'0'0'-56'0,"0"0"50"16,-8 20 27-16,8-20 21 0,0 0 29 16,0 0 28-16,-15 9 12 0,15-9 13 0,-13 6 8 0,13-6 1 0,-16 10-6 15,16-10-17-15,-22 9 8 16,10-3-5-16,12-6-6 0,-20 13-2 0,10-5-10 15,-1 1-13-15,11-9-7 16,-19 17-7-16,12-9-8 0,7-8-6 0,-10 19-6 0,6-10-4 16,4-9-3-16,-2 23-7 15,2-23-1-15,-4 21-7 0,4-21-5 0,-2 22-12 16,2-22-20-16,-4 18-32 16,4-18-41-16,-7 19-59 0,2-9-59 0,3-2-51 0,2-8-89 15,-10 15-136-15,6-10-447 0,4-5-331 16</inkml:trace>
  <inkml:trace contextRef="#ctx0" brushRef="#br1" timeOffset="-166647.85">29675 11511 2817 0,'0'0'45'0,"0"0"48"0,0 18 6 15,0-18-14-15,0 0-4 16,0 0-10-16,0 0-14 0,0 0-34 0,0 0-65 16,0 0-92-16,0 14-98 0,0-14-195 0,0 0-358 0,0 0-88 15</inkml:trace>
  <inkml:trace contextRef="#ctx0" brushRef="#br1" timeOffset="-166457.87">29668 11041 2440 0,'0'0'53'15,"0"0"4"-15,0 0 14 0,0 0 26 0,0 0 17 16,0 0 6-16,0 0-1 0,0 0-17 15,0 0-10-15,0 0-21 0,0 0-39 0,0 0-55 16,-8 51-66-16,6-35-69 16,-4-1-84-16,2 1-185 0,-3-2-328 0,0 1-41 0</inkml:trace>
  <inkml:trace contextRef="#ctx0" brushRef="#br1" timeOffset="-165917.79">29491 11313 2333 0,'0'0'64'16,"-19"-8"23"-16,19 8-12 15,0 0 3-15,0 0 11 0,0 0 7 0,-30 8 7 0,30-8 2 16,-17 12 0-16,10-5-6 16,7-7 0-16,-18 19 4 0,7-7 6 0,1 1-1 15,-1 2-2-15,-2 2-7 0,3 1-8 0,0 1-10 0,-4 0-13 16,2 2-5-16,1-1-6 15,-2 4-6-15,0-3-8 0,1 1 0 0,0 1-6 16,-2 4-3-16,2 2 1 16,-1-3-5-16,-2 4-3 0,3-2 0 0,-3 2-3 0,2-1 0 15,0-3-4-15,1 3 1 16,-1-3 2-16,-2 0 3 0,-2 2 8 0,2-3-4 16,-2-3 6-16,1 3-4 0,-3-6 5 0,4-2 0 15,-6 3 5-15,-3-2-4 0,0 0 5 16,2-4 2-16,-4-4 5 0,1 2 23 0,-3-2 3 15,1-1-8-15,-3-3-3 16,-2-1-4-16,2 1-6 0,-3-4-9 0,-1-2-10 16,0 0-1-16,-3-2-1 0,-2-1-4 15,3-4-17-15,-4 2-8 0,2-2 1 0,0-3-2 16,4 0 6-16,-2 1 0 16,8-1-2-16,1 2-2 0,4-1 0 0,-3 0-1 0,7 0 0 15,0 4-3-15,4-1 6 0,0 1-2 0,15 5 1 16,-17-10-2-16,17 10 3 15,0 0-4-15,0 0 0 0,0 0 0 0,0 0 0 16,0 0-5-16,61 2-7 0,-32 2-16 16,9 1-19-16,1 1-27 0,4-2-37 0,-1-3-51 15,3-1-67-15,1 3-62 16,-4-3-119-16,3-4-158 0,0 2-49 0,-5-3-376 0,-2-2-454 16</inkml:trace>
  <inkml:trace contextRef="#ctx0" brushRef="#br1" timeOffset="-165357.97">28491 10780 3037 0,'0'0'53'16,"0"0"51"-16,-8-15-3 0,8 15-12 0,0 0-5 0,0 0-2 15,0 0-5-15,-4-16 7 16,4 16 1-16,0 0 2 0,0 0-2 0,0 0-7 16,0 0 3-16,0 0-8 15,0 0-2-15,0 0 3 0,4 52-13 0,-4-52-3 0,4 32-3 16,0-15-13-16,-2 1-4 16,3 0-2-16,-3 0-5 0,0 1 0 0,1 0-6 15,-3-2 0-15,0 2-4 0,0-2-1 0,0-17 3 16,-3 32-5-16,1-16 0 0,0-1 0 15,2-15 1-15,-5 27-1 0,1-16 7 0,4-11 4 16,-4 21-5-16,4-21 2 16,-4 19-2-16,4-19 17 0,-2 15-2 15,2-15 1-15,0 0 3 0,10 20-9 0,-10-20-5 16,18 6-5-16,-18-6-6 0,24 3 7 0,-8-1-12 16,-16-2 3-16,35-2-13 0,-15-1-2 0,-2 1-20 15,4-5-32-15,1 2-45 16,-2 0-58-16,2-3-69 0,-1 1-69 0,-6-6-136 0,0 4-189 15,-6-2 32-15,-1 1-297 16,-3-3-249-16</inkml:trace>
  <inkml:trace contextRef="#ctx0" brushRef="#br1" timeOffset="-165105.83">28756 10725 2769 0,'0'0'64'0,"0"0"17"0,0 0-10 15,0 0-8-15,7-21-8 16,-7 21 0-16,0 0-11 0,21-10 4 16,-9 8-6-16,-12 2-6 0,30-7-3 0,-13 5-4 0,0 0-4 0,-17 2-5 15,31-6-11-15,-15 4-25 16,-16 2-40-16,24-2-43 0,-24 2-38 0,21-2-37 15,-12 2-40-15,-9 0-79 0,0 0-470 16,0 0-51-16</inkml:trace>
  <inkml:trace contextRef="#ctx0" brushRef="#br1" timeOffset="-164877.81">28873 10683 2365 0,'-17'7'64'16,"17"-7"28"-16,-13 7 13 0,13-7 20 0,-11 13 10 15,11-13 23-15,-4 15 7 0,4-15-2 0,0 19-6 16,0-19-4-16,2 23-12 15,2-8-3-15,0 0-7 0,1 1-11 0,1-2-13 0,-1 5-9 16,-1-1-10-16,-2-1-26 16,2 3-7-16,-4 2-3 0,2-3 5 0,-2 0-9 15,0 2-1-15,0-2-1 16,-2 0-5-16,2 2-2 0,-2-4-8 16,2 3-5-16,0-2-8 0,0-18-28 0,0 27-36 15,0-27-51-15,0 23-59 0,0-11-80 0,0-12-70 16,4 10-168-16,-4-10-110 0,0 0-356 0,0 0-360 15</inkml:trace>
  <inkml:trace contextRef="#ctx0" brushRef="#br1" timeOffset="-164577.73">29107 10797 2982 0,'0'0'58'0,"0"0"16"0,0 0 1 16,0 0 0-16,0 0 4 0,0 0 0 15,0 0-1-15,0 0-3 0,0 0-6 16,0 0-2-16,16 36 5 0,-14-23 9 0,-2-13 7 16,0 29 7-16,0-10 2 0,2-2 3 0,-2 2-13 0,2 1-7 15,-2-2-10-15,2 1-8 16,0 1-6-16,0-4-6 0,2 4-9 0,-2-5-11 15,0 1-29-15,-2-16-39 16,4 23-51-16,-2-10-65 0,-2-13-66 0,3 22-56 0,-3-22-123 16,-3 19-137-16,-1-7-377 15,0-4-305-15</inkml:trace>
  <inkml:trace contextRef="#ctx0" brushRef="#br1" timeOffset="-164077.95">28168 11050 2879 0,'-7'-13'73'0,"7"13"33"0,0 0 9 16,0 0 9-16,0 0 9 0,0 0 15 0,0 0 8 16,-26 25 24-16,18-12 2 0,2 4-12 0,-3-1-31 15,4 5-4-15,-2 3-13 0,0 1 15 16,3 4-18-16,2-1-10 0,4 1-23 0,2 4-18 15,8 5-36-15,6 2-37 16,4-2-44-16,3-5-70 0,5 2-93 16,4-2-90-16,1-3-210 0,3-3-100 0,0-1 49 15,5-3-304-15,-1 0-227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6T12:15:33.3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7442 4210 745 0,'0'0'173'0,"0"0"-60"0,0 0-28 15,0 0-15-15,9-13-5 16,-9 13 13-16,0 0-1 0,0 0 6 0,0 0 22 15,0 0-7-15,0 0 25 0,0 0 28 16,0 0-3-16,0 0 11 0,0 0 5 0,0 0 4 16,23 13-6-16,-23-13-14 15,0 0-8-15,10 10-8 0,-10-10-8 0,11 7-8 16,-11-7-9-16,0 0-17 0,15 15-6 16,-15-15-9-16,14 11-6 0,-4-4-9 0,0 0-7 15,0 1-3-15,3-1-7 0,0 3-3 0,2 0-5 16,1-1-3-16,2 3-2 15,2-3-5-15,2 5-2 0,-1-3-3 0,3 1 1 0,-2 1-3 16,4-2-1-16,1 5-4 16,-3-5 0-16,4 3 0 15,-1 2-3-15,-2-2-3 0,4-1 2 0,-1 2-1 16,0-1 2-16,-5-3-5 0,7 5 4 0,-5-6-4 0,-2 2-1 16,1 2 2-16,-1-4-3 0,1 0-1 0,-4 2 2 15,4-1-1-15,-3 1 2 16,3-3-3-16,-2 1 0 0,0-1 2 0,1 0-3 15,-2 1 1-15,0 0 3 16,1-3-5-16,-1 3 2 0,-2-1-3 0,-2-1 4 0,-1 0-2 16,2 0-1-16,-2-1-1 15,1 1 5-15,0-1-4 0,0 1 3 0,1 0-1 16,-4-3-2-16,0 3 2 0,2-2 0 0,-4-1 0 0,3-1-1 16,-15-4-1-16,24 12 5 15,-14-9-4-15,-10-3-1 0,19 8 2 0,-19-8 0 16,15 5 2-16,-15-5-6 15,15 5 6-15,-15-5 0 0,0 0-2 0,14 5-1 16,-14-5-1-16,0 0-6 0,0 0-1 16,0 0 2-16,0 0-1 0,0 0 2 0,0 0-2 15,13-19-1-15,-13 19 5 16,0 0-1-16,0 0 1 0,-2-21-1 0,2 21-2 16,0 0 3-16,-2-21-3 0,2 21-3 0,0 0 5 0,-7-23 3 15,7 23-5-15,0 0 5 16,-4-20 3-16,4 20 1 0,0 0 6 0,-6-16 5 15,6 16 1-15,0 0 6 16,-4-13-2-16,4 13 2 0,0 0-3 0,0 0-3 0,0 0-4 16,0 0 3-16,-2-17-7 15,2 17-4-15,0 0 4 0,0 0-2 16,0 0-1-16,0 0-2 0,0 0-1 16,0 0 2-16,0 0-2 0,0 0 1 0,0 0-2 0,0 0 4 15,0 0-5-15,0 0 1 0,0 0 2 16,0 0-1-16,0 0-1 0,0 0 3 15,0 0-2-15,27 30-1 0,-27-30 1 0,11 12 2 16,-11-12-2-16,10 15 0 16,-2-10-1-16,-8-5 1 0,12 16 1 0,-4-9-3 0,-8-7-2 15,10 18 4-15,-3-11-4 16,-7-7 6-16,13 15-4 0,-13-15 0 0,10 15 0 16,-10-15 2-16,11 14-2 0,-11-14 2 0,10 11-2 0,-10-11 2 15,8 14-1-15,-8-14-3 16,10 9 1-16,-10-9 1 0,0 0-2 0,10 13 0 15,-10-13 0-15,0 0-1 16,6 13 1-16,-6-13 0 0,0 0 2 0,0 0 3 0,2 16 2 16,-2-16 1-16,0 0 3 15,0 0-16-15,-10 19 4 0,10-19 1 0,-10 9 2 16,10-9 0-16,-12 10 0 0,12-10 0 0,-12 8 0 16,12-8 0-16,0 0-1 0,-21 9 0 15,21-9 1-15,-15 6 0 0,15-6-1 0,-17 6-2 16,17-6-10-16,-12 6-20 15,12-6-30-15,0 0-41 0,-22 1-55 0,22-1-68 16,0 0-96-16,-23-4-195 0,23 4-455 16,-13-5-417-16</inkml:trace>
  <inkml:trace contextRef="#ctx0" brushRef="#br0" timeOffset="1209.94">9774 4883 2848 0,'14'-8'-146'16,"-14"8"31"-16,0 0 15 0,0 0 16 0,0 0 22 16,0 0 22-16,10-9 26 0,-10 9 6 0,0 0 5 0,0 0 15 15,0 0-5-15,0 0 6 16,0 0-3-16,0 0 13 0,0 0 0 0,0 0 6 15,0 0 6-15,0 0 3 16,0 0 4-16,0 0 1 0,-40-6 2 0,40 6-5 0,0 0 13 16,-32 6-6-16,32-6 1 15,-21 4-3-15,21-4 7 0,-24 3 3 0,24-3 4 16,-20 6 1-16,20-6 0 0,-20 4-10 0,20-4-7 0,-16 5-3 16,16-5-4-16,-15 8-4 15,15-8-4-15,0 0-1 0,-15 8 0 0,15-8-5 16,0 0 0-16,-7 11-2 15,7-11-3-15,0 0-1 0,0 0-2 0,0 0-2 0,0 0 4 16,16 28-4-16,-16-28 1 16,12 12-5-16,-12-12-3 0,15 11 3 0,-7-4-2 15,-8-7 2-15,20 15 0 16,-8-8-4-16,-2 0 2 0,2 1-2 0,-2 0-1 0,2-1 2 16,-1 1-4-16,-11-8 1 0,22 13-1 15,-12-6-2-15,-10-7 1 0,14 14-4 16,-14-14 0-16,12 12 5 0,-12-12 3 0,8 13 6 15,-8-13 10-15,0 0 3 0,-4 22 6 16,4-22 2-16,0 0 1 0,-18 17-3 0,18-17-2 16,-14 11 2-16,14-11-2 15,-19 8-1-15,8-3 2 0,11-5-6 0,-21 6-5 16,21-6-7-16,-22 4-10 0,22-4-21 0,-20-2-29 0,20 2-38 16,-20-6-49-16,20 6-47 15,-16-7-21-15,9-1-57 0,7 8-175 0,-10-17-367 16,10 17-117-16</inkml:trace>
  <inkml:trace contextRef="#ctx0" brushRef="#br0" timeOffset="1869.75">9923 4686 2273 0,'0'0'-109'16,"0"0"27"-16,0 0 12 0,0 0-2 15,0 0 14-15,0 0 6 0,0 0 8 0,0 0 16 16,0 0 3-16,0 0 12 0,0 0 13 0,0 0 16 15,0 0 11-15,0 0 19 16,0 0 3-16,0 0 2 0,0 0 19 0,0 0-11 16,23 37 10-16,-12-27-12 15,-2-1-1-15,1 0 12 0,-2 3-11 0,3-1 0 0,2 0-7 16,-1 3-6-16,3 1 1 0,0 1-8 0,-2-1-3 16,1 0-3-16,2 0 0 15,-4 2-3-15,3-2 9 0,-2 3-5 0,1 0 3 0,-1-2 1 16,0 1 0-16,0 2 7 15,-3-2-2-15,2 0-4 0,0-1-2 0,-2 2 0 16,1-4 1-16,-1 0-2 16,-2 1-5-16,1-2 3 0,0-1-4 0,-1 0 7 0,-2-2 0 15,2 2 4-15,-8-12-1 16,14 17 3-16,-14-17-1 0,10 17 3 0,-4-11 0 16,-6-6-7-16,9 13-4 0,-9-13-5 0,8 11 0 15,-8-11-2-15,9 9-3 0,-9-9-3 16,0 0-11-16,0 0-22 0,11 14-42 0,-11-14-32 15,0 0-61-15,0 0-44 16,8 5-53-16,-8-5-106 0,0 0-461 0,0 0-136 16</inkml:trace>
  <inkml:trace contextRef="#ctx0" brushRef="#br0" timeOffset="2439.64">10245 4698 2310 0,'0'0'-105'0,"0"0"18"0,0 0 13 0,0 0 10 0,2-21 11 16,-2 21 0-16,0 0 14 0,0 0 6 0,0 0 13 16,0 0 2-16,0 0 15 15,0 0 15-15,0 0 24 0,0 0 4 0,0 0 19 0,0 0 24 16,0 0-22-16,0 0-6 15,0 0 2-15,0 0 4 0,0 0-10 0,-21 44 0 16,21-44-5-16,-6 21-5 16,1-10 4-16,-2 2 10 0,7-13-10 15,-10 27 5-15,6-11-19 0,-2 0-3 0,0 0-3 16,-1 0 11-16,2 4-9 0,-3-1 4 0,2-1 1 16,0 1-6-16,-1-2-3 0,-1 3 3 0,1-2-11 15,-1 1 8-15,1 2 0 0,1 0 4 16,0-4 1-16,-2 3-3 0,2 1-1 0,-2-3-5 15,2 0 1-15,0 2 3 16,-2 0-5-16,1-2 0 0,1-1-2 0,2 0-3 16,-3 2 1-16,3-3-1 0,-3 0 0 15,3-2-2-15,0 1-3 0,0 1 1 0,4-16-3 16,-6 20-14-16,6-20-29 0,-4 19-56 0,4-19-43 16,-4 18-50-16,4-18-102 15,-3 9-491-15,3-9-76 0</inkml:trace>
  <inkml:trace contextRef="#ctx0" brushRef="#br0" timeOffset="2939.64">10541 4955 2200 0,'0'0'-88'0,"0"0"15"0,0 0 8 0,0 0 10 15,0 0 7-15,0 0 15 0,0 0 15 16,0 0 12-16,0 0 25 0,0 0-4 0,0 0-1 16,0 0 6-16,0 0 12 0,0 0-1 0,0 0 6 0,-36 23 14 15,36-23 1-15,-6 19 7 16,6-19-9-16,-4 21 18 0,0-10-9 0,4-11-4 15,-7 27-11-15,5-13 6 16,2-14-2-16,-5 30 9 0,1-12-5 0,2-3 0 0,0 2-5 16,2-1-4-16,-2 1-5 15,2-17-3-15,0 31-3 0,0-17-5 0,0-14-3 16,6 28-14-16,-4-14-34 0,-2-14-34 0,9 22-52 16,-4-12-43-16,-1-5-89 0,0 3-491 15,-4-8-4-15</inkml:trace>
  <inkml:trace contextRef="#ctx0" brushRef="#br0" timeOffset="3444.99">10751 5021 2137 0,'0'0'-16'16,"0"0"23"-16,6-14-4 0,-6 14-6 0,0 0 1 0,4-12 12 16,-4 12-7-16,0 0 5 15,0 0 1-15,0 0-4 0,0 0-1 0,0 0 1 16,0 0 17-16,0 0 14 0,0 0 7 0,0 0 11 16,0 0 5-16,-23-10-9 0,23 10 3 15,0 0-16-15,0 0 5 0,0 0-6 0,-23 24-5 16,23-24-1-16,-6 12-2 15,6-12-6-15,0 0 2 0,-6 20-5 0,6-20-3 16,0 0-3-16,6 23 2 0,-6-23-6 16,10 17 1-16,-2-10-6 0,1 4 3 15,-9-11 5-15,19 16-3 0,-8-6-7 16,1-1 4-16,-2 0-4 0,2-1 3 0,0 2 3 16,-12-10-6-16,19 17 0 0,-12-9 4 0,1-1-5 0,-8-7 6 15,13 16 0-15,-13-16 10 16,8 12 2-16,-8-12 9 0,6 16 12 15,-6-16 8-15,0 15 4 0,0-15 0 16,0 0-1-16,-8 19-5 0,8-19-6 0,-10 12-2 0,10-12-4 16,-15 12-3-16,15-12-6 15,-13 7-1-15,13-7-16 0,-17 5-21 0,17-5-24 16,0 0-26-16,-24 0-42 0,24 0-18 0,-14-3-26 0,14 3-29 16,-15-12-59-16,15 12-134 15,-17-13-312-15,11 1 68 0</inkml:trace>
  <inkml:trace contextRef="#ctx0" brushRef="#br0" timeOffset="3810.01">10956 4955 1951 0,'0'0'-80'0,"0"0"3"0,0 0 6 16,19-5 8-16,-19 5 18 0,0 0 15 0,0 0 17 0,0 0 4 16,0 0 20-16,0 0 14 15,22 14 10-15,-22-14 13 0,5 16 13 0,-5-16 8 16,6 19 1-16,0-8-1 15,-2 4 6-15,-2 1-19 0,-2-16-9 0,4 30 11 0,-2-13-5 16,-2 1 5-16,0-1-9 16,0 0 3-16,0 0-4 0,0-17-8 15,-4 36-4-15,2-19-8 0,0 1 4 16,0 0-7-16,-2 0-33 0,-2-1-27 0,2 1-25 0,0-3-57 16,-2-1-57-16,-2 0-142 0,-1-3-288 0,1 2 188 15</inkml:trace>
  <inkml:trace contextRef="#ctx0" brushRef="#br0" timeOffset="33335.69">11493 5186 580 0,'0'0'249'15,"0"0"-69"-15,0 0-73 16,0 0-46-16,0 0 4 0,18-10 3 0,-18 10 4 0,0 0 3 15,0 0 13-15,0 0 14 16,0 0 6-16,0 0 11 0,0 0 10 0,0 0 12 16,0 0-3-16,0 0-3 15,0 0-4-15,0 0-15 0,0 0-6 0,0 0-13 0,0 0-7 16,16-3-7-16,-16 3-3 0,0 0-9 0,0 0-1 16,0 0-5-16,0 0-3 15,0 0-2-15,32 7-3 0,-32-7-4 0,17 2 0 16,-17-2-4-16,22 1 2 0,-22-1-3 15,24 5 5-15,-24-5 6 0,26 1 2 16,-11-1 4-16,-15 0-2 0,33 2 0 16,-20 0-1-16,-13-2-6 0,32 2-10 0,-17-2-5 15,-15 0-4-15,26 2-4 0,-26-2-7 16,23 0-9-16,-23 0-19 0,19 2-23 0,-19-2-28 16,0 0-40-16,0 0-39 0,26-2-40 0,-26 2-28 15,8-2-36-15,-8 2-83 16,0 0-646-16,0 0-405 0</inkml:trace>
  <inkml:trace contextRef="#ctx0" brushRef="#br0" timeOffset="33569.43">11581 5031 2874 0,'0'0'-62'0,"0"0"38"0,-18-10-3 0,18 10 8 16,0 0-6-16,-9-7 3 0,9 7 13 15,0 0 15-15,0 0 17 0,0 0-1 0,-11-9 0 16,11 9 0-16,0 0 3 16,0 0 11-16,0 0 4 0,0 0 2 0,0 0-4 15,0 0-3-15,38-6-5 0,-38 6-3 16,23 0-12-16,-23 0-18 0,29 0-33 16,-29 0-35-16,36 0-35 0,-16 0-36 0,-2 0-63 0,2 0-132 15,-2 0-346-15,0-2 75 16</inkml:trace>
  <inkml:trace contextRef="#ctx0" brushRef="#br0" timeOffset="34269.93">12150 5331 1962 0,'13'5'-14'15,"-13"-5"22"-15,0 0-6 0,0 0 2 16,0 0 6-16,0 0-5 0,0 0 11 0,31-13 0 16,-31 13-3-16,11-13 11 15,-4 3-9-15,-7 10 0 0,14-23 2 0,-8 12 0 0,3-5 5 16,-2 3 8-16,2-4 8 0,0-4-7 0,0-2-3 16,1 0 4-16,2-2 8 15,-2 1-17-15,3-5 5 0,0 0-7 0,-1 3 1 0,1-3-13 16,1 1-5-16,1 1 7 15,-1 0-10-15,-3 4 1 0,0 1 2 0,1 1 1 16,-1 3 1-16,3-1-3 16,-6 4 5-16,1 2 4 0,-2 1 3 0,2-1 4 0,-2 3 1 15,1 0-8-15,-8 10 7 16,13-16-1-16,-13 16-3 0,10-11-5 16,-10 11-1-16,0 0 4 0,13-8 8 0,-13 8-14 0,0 0 8 15,0 0 4-15,0 0 0 0,0 0-3 16,15 23 6-16,-15-23 0 0,2 19 13 0,-2-19 10 15,2 21 5-15,0-8-7 16,-2-13 20-16,2 31 3 0,0-16-7 0,-2 2 0 16,0-1-12-16,2 2-4 0,-2 2 5 15,0-2-9-15,0 1-2 0,0-1-1 0,0 0-8 16,0 0 0-16,0-1-3 0,0-17 0 0,-2 34-4 16,2-18 1-16,0-16-4 15,-2 30 5-15,0-17-10 0,2-13 4 0,0 26-7 0,0-26 0 16,0 25 2-16,0-25 1 15,2 23-4-15,-2-23-18 0,0 22-21 0,0-22-29 16,-2 21-22-16,2-21-38 0,2 16-26 16,-2-16-43-16,0 12-70 0,0-12-158 0,-4 9-337 15,4-9-36-15</inkml:trace>
  <inkml:trace contextRef="#ctx0" brushRef="#br0" timeOffset="34509.62">12220 5085 2200 0,'-11'-14'-46'0,"11"14"13"16,0 0 3-16,0 0 0 0,0 0 11 0,0 0 18 16,0 0 21-16,0 0 25 0,19-25 13 15,-19 25 4-15,22-1 13 0,-22 1-2 0,27 0-6 16,-7 0 7-16,-20 0-11 15,42 1-4-15,-19 2-10 0,4-2-6 0,3 1-16 16,-3-1-25-16,6 2-58 0,-4 1-49 16,1-4-54-16,-5 3-125 0,4-3-394 0,-4 1 80 15</inkml:trace>
  <inkml:trace contextRef="#ctx0" brushRef="#br0" timeOffset="34969.67">12958 4810 2036 0,'0'0'22'15,"0"0"15"-15,0 0-6 16,0 0-1-16,0 0-3 0,0 0-4 0,0 0 8 0,0 0-15 16,0 0 1-16,0 0-6 0,0 0 3 0,0 0 9 15,0 0 6-15,29 31 27 16,-22-20 22-16,0 4 6 0,1 1 12 0,4 1-2 15,-1 4-10-15,3 1-4 0,3 4-2 16,-3 0-2-16,6 3-2 0,-2 0-5 0,0-1-3 16,-2 0-7-16,4 1-2 15,-4-1-7-15,2-1-6 0,-1 0-4 0,-3-2-5 0,-1 1-2 16,1-5-1-16,-7 1-7 0,4-4-9 0,-4 1 1 16,0-4-3-16,0 1-10 15,-1-5-27-15,-2 3-38 0,-4-14-48 0,9 18-45 16,-4-9-38-16,-5-9-63 0,0 0-138 15,0 13-388-15,0-13-81 0</inkml:trace>
  <inkml:trace contextRef="#ctx0" brushRef="#br0" timeOffset="35349.85">13208 4925 2308 0,'2'-16'-58'0,"2"2"3"0,-4 14-9 15,6-22 6-15,-6 22 0 16,5-16 12-16,-5 16 7 0,7-12 20 0,-7 12 3 16,7-12 16-16,-7 12-8 15,0 0-5-15,6-13 18 0,-6 13 3 0,0 0 3 0,0 0 16 16,0 0 20-16,0 0 12 0,0 0 13 0,0 0 8 16,0 0-1-16,0 0-3 15,0 0-9-15,0 0 6 0,-27 36 5 0,19-22-5 16,-1-1-4-16,-3 6-3 0,1 2-4 15,0-1 6-15,-5 1-4 0,3 6-1 0,-3-2-2 16,3-3-10-16,-1 7-2 16,1-5-4-16,-1 3-4 0,3-2-3 0,0 1-4 15,-3-4-4-15,7 1-2 0,-4 0-4 16,2 0 0-16,2 0-3 0,-3-4-2 0,5 0-4 16,0-2 4-16,-2-2-3 0,3 2-7 0,0-4-12 15,4-13-14-15,-5 24-32 16,5-24-31-16,-2 18-36 0,2-18-46 0,-2 18-51 15,2-18-108-15,0 9-477 0,0-9-110 16</inkml:trace>
  <inkml:trace contextRef="#ctx0" brushRef="#br0" timeOffset="35689.62">13517 4899 2367 0,'0'0'-43'0,"0"0"21"0,0 0 25 0,0 0 22 15,0 0 10-15,0 0 16 16,0 0 14-16,0 0 10 0,0 0 6 0,-31 35-1 0,24-22 0 15,-4 1-1-15,4 1-3 16,-2 0-4-16,3 3 7 0,0-3-9 0,-4 6-4 16,5-3-3-16,1-2-9 15,0 4-2-15,1-4-6 0,0 2-3 0,1-1-6 0,2-1-1 16,0-16-27-16,0 27-38 0,2-13-37 0,-2-14-48 16,6 22-45-16,-2-13-36 15,0-1-70-15,-4-8-580 0,11 11-183 0</inkml:trace>
  <inkml:trace contextRef="#ctx0" brushRef="#br0" timeOffset="36079.67">13639 5050 2538 0,'4'-9'-23'0,"-4"9"-2"0,7-16 5 0,-7 16-4 15,8-13 18-15,-8 13 22 16,0 0 33-16,6-17 20 0,-6 17 3 0,0 0-4 15,0 0-2-15,4-13-4 0,-4 13-3 16,0 0 12-16,0 0 8 0,0 0-1 0,0 0 9 16,0 0-11-16,0 0-1 15,0 0-6-15,0 0-12 0,0 0 0 0,0 0-7 0,-48 25-5 16,48-25-2-16,-6 14-4 0,6-14-7 0,-9 16-3 16,9-16-2-16,0 19-3 15,0-19-5-15,0 23-2 0,0-23-4 0,7 27-2 16,-3-14 2-16,0 2-2 0,0 1-1 15,2-3 2-15,-2 2-6 0,1-2 2 0,-1 3-5 16,0-3 0-16,-4-13 0 16,7 23 5-16,-7-23 2 0,0 23 8 0,0-23 9 0,0 20 6 15,0-20-3-15,-9 18 1 16,9-18-1-16,-11 15-8 0,11-15-3 16,-12 12-14-16,12-12-29 0,-13 7-33 0,13-7-53 0,-16 4-50 15,16-4-55-15,0 0-84 0,0 0-162 16,-21-11-416-16,16 3-243 0</inkml:trace>
  <inkml:trace contextRef="#ctx0" brushRef="#br0" timeOffset="36389.57">13778 4973 2538 0,'9'-7'-95'0,"-9"7"19"0,11-9 8 16,-11 9 17-16,0 0 12 15,13-11 27-15,-13 11 18 0,0 0 2 0,12-10 10 16,-12 10 31-16,0 0-5 16,0 0 22-16,0 0 42 0,0 0-7 0,0 0 0 0,22 27-2 15,-22-27-2-15,3 20-9 16,1-4-5-16,-2-3-2 0,1 3-14 0,1 1-5 16,-2 1 2-16,2-2 0 0,-2 4 4 0,-2 0-1 0,2-1-5 15,2 0-3-15,-4 0-9 16,0 0 0-16,0-2-8 0,-4 2-5 15,2-1-3-15,2-18-2 0,-2 30-6 16,0-14-6-16,2-16-27 0,-4 23-44 0,4-23-54 0,-2 20-60 16,2-12-51-16,0-8-110 15,-2 11-604-15,2-11-342 0</inkml:trace>
  <inkml:trace contextRef="#ctx0" brushRef="#br0" timeOffset="36659.87">14219 5170 2884 0,'0'0'-21'0,"19"-5"3"0,-19 5 3 15,0 0-5-15,14-6 1 16,-14 6 15-16,0 0-2 0,0 0 9 15,22-4-4-15,-22 4 2 0,16-2 0 16,-16 2 1-16,25 0 2 0,-25 0-7 0,31 0 5 0,-12 2-5 16,0 0-17-16,1 0-18 15,-2-2-42-15,3 2-22 0,-1 0-37 0,-2 0-55 16,-2-2-104-16,-3 0-312 0,-13 0 182 0</inkml:trace>
  <inkml:trace contextRef="#ctx0" brushRef="#br0" timeOffset="36909.89">14428 5070 1695 0,'0'0'-38'0,"-8"-7"18"15,8 7 2-15,0 0 8 16,0 0 21-16,0 0 19 0,0 0 22 0,0 0 6 0,0 0 5 16,0 0 6-16,0 0 3 0,-15 23 5 0,15-23 0 15,-1 25-1-15,-2-11 6 16,3-14-2-16,-4 34-4 0,2-15-9 15,2 0 2-15,0 0-8 0,-2 2-5 0,0-1-6 16,2 2-1-16,0-1 0 0,0 0-13 0,0-2-14 16,0-2-21-16,2 0-40 15,-2 0-39-15,2-1-40 0,-2-5-52 0,2 0-100 16,-2-11-426-16,4 18 53 0</inkml:trace>
  <inkml:trace contextRef="#ctx0" brushRef="#br0" timeOffset="37209.61">14685 4881 1982 0,'0'0'3'0,"7"-14"10"0,-7 14 1 0,9-10-1 0,-9 10 0 15,0 0-9-15,0 0 20 16,14-5-2-16,-14 5 16 0,0 0 11 0,0 0-1 15,0 0 8-15,10 27 6 16,-10-27 0-16,-2 25 8 0,2-8-13 0,0-17 0 0,-2 38-8 16,2-17-3-16,-2 1-2 15,0 4-3-15,2-4-5 0,0 1-4 0,0 0-2 16,0 0 0-16,0-2-11 0,0 0-2 0,0-2-3 0,0-2-11 16,0-17-37-16,0 31-32 15,2-18-31-15,-2-2-30 0,0-11-39 0,-2 18-87 16,2-18-441-16,-4 9 61 15</inkml:trace>
  <inkml:trace contextRef="#ctx0" brushRef="#br0" timeOffset="37779.67">14614 4942 2009 0,'0'0'-35'0,"-4"-24"19"0,0 12-10 15,4 12 5-15,-4-18 5 16,4 18-2-16,-4-17 23 0,4 17 16 0,0-19 13 15,0 19 4-15,0 0-1 16,2-25 6-16,-2 25 6 0,6-15-2 0,-6 15 7 0,12-13-16 16,-12 13 1-16,16-11-6 15,-5 5-7-15,-11 6-5 0,24-8 5 0,-6 6-3 16,-2-1-5-16,-16 3-4 0,37-3 1 0,-18 3-3 0,0 0-4 16,-19 0-1-16,38 3 4 15,-20-2-4-15,2 1-1 0,-3 2-6 0,-3 2-4 16,2 0-4-16,-5-1 1 15,-11-5 4-15,16 16 3 0,-16-16-6 0,7 15 6 0,-7-15 6 16,0 0 4-16,-11 25 8 16,1-14 17-16,10-11 14 0,-19 17 7 0,9-11 7 15,-3-1 12-15,13-5-2 16,-16 14-1-16,16-14-4 0,-18 9-5 0,18-9-6 16,-12 8-7-16,12-8 0 0,-10 8-5 0,10-8-6 0,0 0-5 15,0 0-6-15,0 0-8 16,0 0-2-16,0 0-12 0,0 0-3 0,25 28 4 15,-12-24-9-15,2 3-2 0,-1 1 4 16,4 0-2-16,0 3-4 0,2-2 4 0,-1 3-4 16,0 2 5-16,-3 1-6 15,1 2 6-15,-1 0-2 0,-2 1 1 0,-3-2 4 16,-1 4 2-16,-4-5 7 0,-1 2 17 0,0 0 11 0,-5-17 13 16,-8 32 10-16,3-19-1 15,-5 0 7-15,1 1 0 0,-7 0-4 0,-3-1-4 16,0-3-9-16,-2 0-3 15,0-3-7-15,-2-2-3 0,-2 2-6 0,3-6-11 0,-1 1-21 16,1 0-24-16,2-4-28 16,20 2-30-16,-41-6-41 0,25 1-38 0,1-1-34 15,0-3-43-15,3-1-101 16,8-2-551-16,-4-1-268 0</inkml:trace>
  <inkml:trace contextRef="#ctx0" brushRef="#br0" timeOffset="38339.72">15313 4788 2704 0,'0'0'-36'16,"0"0"14"-16,0 0 9 0,0 0-2 15,6-12 12-15,-6 12 9 0,0 0 16 0,0 0 6 16,0 0 15-16,0 0 11 16,0 0-2-16,0 0 3 0,0 0-1 0,0 0 0 15,0 0 4-15,-6 48-3 0,6-48-3 16,-4 29-5-16,2-11 14 0,-2-1-7 16,2 2-5-16,0 2-5 0,0 2-1 0,0 2-2 0,2 1-3 15,0-3 1-15,0 2-2 16,2 2-2-16,0-4 1 0,2 2 3 0,0 0-2 0,2-5-2 15,0 1 6-15,1-2 0 16,0-4 1-16,-1 3 0 0,2-5 0 0,-1-2 2 16,-1 1-4-16,-6-12 2 15,11 17 0-15,-11-17 0 0,13 10-1 0,-13-10 0 0,9 5-2 16,-9-5 1-16,0 0-4 0,0 0-1 0,27-15-3 16,-27 15 4-16,10-21-4 15,-7 6-4-15,2 0-4 0,1-5-2 0,3 0-1 0,-2-3-1 16,-3-2-2-16,2 2 4 15,1-2 1-15,-3 1 4 0,2 2-1 0,-2-4 0 16,-2 5-2-16,1 0 4 16,0 2-2-16,-1 0-3 0,1 0-1 0,-3 2-4 0,0 17-4 15,0-35 2-15,0 22-4 16,0 13-2-16,0-24-5 0,0 24 1 0,-3-19-7 16,3 19-18-16,0 0-22 0,0-25-27 0,0 25-41 0,0 0-41 15,0-20-58-15,0 20-55 16,0 0-95-16,-2-9-177 0,2 9-437 0,0 0-420 15</inkml:trace>
  <inkml:trace contextRef="#ctx0" brushRef="#br0" timeOffset="38669.81">15686 4934 2902 0,'0'0'-86'0,"0"0"31"15,0 0 7-15,0 0 6 16,0 0 26-16,0 0-2 0,0 0 14 0,0 0 17 16,0 0 20-16,0 0 6 0,0 0 12 0,0 0 9 0,-15 51 5 15,11-35 3-15,-2 3 5 16,3-2-1-16,-1-1-3 0,0 4 0 0,4 2-7 15,-2-2 1-15,2 1-10 0,0 0-2 16,2 0-5-16,0-2-4 0,0 2-3 0,2-1-4 16,1-2-4-16,1 1-7 15,-2-3-9-15,3-1-35 0,-1-2-43 0,0 0-51 16,3-1-54-16,-3-3-68 0,-6-9-133 0,10 12-471 0,-6-8-178 16</inkml:trace>
  <inkml:trace contextRef="#ctx0" brushRef="#br0" timeOffset="39039.82">15904 5085 2556 0,'7'-21'-66'0,"-7"21"2"0,4-14 8 0,-4 14 7 16,4-13 9-16,-4 13 18 0,0 0 16 0,0 0 20 15,0 0 9-15,0 0 6 16,-13-23 13-16,13 23 13 0,0 0-2 0,0 0 8 15,0 0 8-15,-27 4-5 0,27-4 2 16,0 0-17-16,0 0 2 0,-19 23-5 0,19-23-3 16,-7 15-5-16,7-15 1 15,-2 17-10-15,2-17 1 0,2 19-9 0,-2-19-4 16,9 23-15-16,-5-10-3 0,4 1-7 0,1-1-1 0,-1 2 5 16,3 3 1-16,0-5 0 15,-1 4-1-15,-2-2 4 0,3 1 3 0,-2-2 3 16,-1 0 10-16,-2 0 11 15,-1 1 6-15,1-2 6 0,-6-13 6 0,2 23 3 0,-2-23 1 16,-2 19-1-16,2-19-8 16,-9 19 0-16,9-19-7 0,-12 11-10 0,12-11-28 15,-18 10-36-15,18-10-45 16,-14 8-52-16,8-7-54 0,6-1-112 0,0 0-539 16,-22-5-182-16</inkml:trace>
  <inkml:trace contextRef="#ctx0" brushRef="#br0" timeOffset="39309.89">16296 4963 2397 0,'0'0'-124'0,"23"6"27"0,-23-6 22 0,0 0 23 16,12 16 25-16,-8-6 22 15,-4-10 37-15,10 25 10 0,-6-10 39 0,0 2 17 0,0 1 12 16,0 0 18-16,0 3-3 16,-2 4-5-16,1 0-11 0,-1 2-10 0,-2-3-12 15,0 4-7-15,-2 0-10 0,-3-2-3 16,-1 3-19-16,-2-3-48 0,-6 1-68 16,0 1-67-16,-3-1-100 0,-4-2-187 0,0-2-341 0,-5 0-49 15</inkml:trace>
  <inkml:trace contextRef="#ctx0" brushRef="#br0" timeOffset="40559.47">9828 6047 2353 0,'19'-6'15'0,"-19"6"11"15,0 0-9-15,0 0 1 0,19 0-6 0,-19 0-4 0,0 0 7 16,19 6-9-16,-19-6 3 0,0 0-9 0,19 10 14 16,-19-10 1-16,13 13 13 15,-7-6 22-15,5 3 21 0,-11-10 14 0,16 21 3 0,-7-8 3 16,2 1-6-16,-1 1-5 15,2 0-11-15,2 2-5 0,-2 4-4 0,3-2-7 16,-2 0-2-16,2-1-7 16,-1 0-9-16,0 0 0 0,-2-3-4 0,0 0-2 0,-1-2-8 15,-2-1-12-15,1-3-26 16,-1 2-33-16,-9-11-47 0,12 16-42 0,-3-10-45 16,-9-6-96-16,11 7-582 0,-11-7-218 0</inkml:trace>
  <inkml:trace contextRef="#ctx0" brushRef="#br0" timeOffset="40859.72">10262 6182 2574 0,'0'0'-24'15,"6"-21"30"-15,-6 21 0 0,9-14-12 0,-9 14 9 16,4-12 1-16,-4 12 19 0,0 0 8 0,6-14 1 16,-6 14 1-16,0 0-7 15,0 0 2-15,0 0 11 0,0 0 9 0,0 0 10 0,0 0 5 16,0 0 3-16,0 0-4 15,0 0 5-15,0 0 2 0,-25 53-1 0,18-35 3 16,1 3 13-16,-2 0 0 16,-1 1-7-16,-1 1-6 0,1 2-4 0,-4 3-10 0,3 1-3 15,0 3-6-15,-2-4-4 16,2 4-4-16,-3-2-3 0,3 2-6 0,-1-1-2 16,0 0-2-16,3-2-4 0,-2 0-4 0,2-1-1 0,0-4 0 15,0-1-8-15,4-2-8 16,-4-1-21-16,3-1-30 0,1-7-44 0,0 3-50 15,4-15-51-15,-4 23-55 16,4-23-119-16,-7 15-560 0,7-15-338 0</inkml:trace>
  <inkml:trace contextRef="#ctx0" brushRef="#br0" timeOffset="41159.68">10547 6346 2881 0,'0'0'14'0,"9"-6"10"15,-9 6-8-15,0 0-5 16,0 0-1-16,0 0 5 0,0 0 4 0,0 0 8 16,0 0 6-16,0 0 0 0,0 0 2 0,0 0-2 0,-29 33 3 15,20-22 8-15,0 4 7 16,1-1 1-16,0 1-2 0,2 0-4 0,-2 2-5 15,2 1-8-15,0-1 3 0,2 2-8 16,0-1 0-16,2 2-6 0,2-3-10 0,-3 1-25 16,6 0-38-16,-3-18-36 15,4 33-36-15,0-20-49 0,0 0-41 0,0-3-104 16,5 2-501-16,-2-5-140 0</inkml:trace>
  <inkml:trace contextRef="#ctx0" brushRef="#br0" timeOffset="41519.68">10859 6449 2387 0,'0'0'-11'0,"0"0"32"16,0 0-4-16,0 0-15 0,0 0-13 0,-11-21 9 15,11 21 16-15,0 0 24 0,-21-3 6 16,21 3 7-16,0 0-2 0,-27 3 7 0,27-3-4 15,0 0-14-15,-24 6 0 0,24-6-1 16,-10 7-11-16,10-7 3 0,0 0 0 0,-9 15-9 16,9-15-12-16,0 0-2 15,0 0-6-15,15 33 0 0,-7-23-9 0,-2 2 6 16,4 0-9-16,0 2 4 0,-2-1 1 0,0-2 0 0,1 2-1 16,0 0 0-16,-1 2 10 15,-4-4 4-15,1 4 12 0,-5-15 12 16,4 23 3-16,-4-23 6 0,-4 23-2 15,4-23-2-15,-11 21-1 0,3-12-5 0,8-9-26 0,-18 14-24 16,8-7-27-16,10-7-42 16,-22 8-21-16,12-4-24 0,0-3-31 0,10-1-75 15,0 0-487-15,-30-7 4 16</inkml:trace>
  <inkml:trace contextRef="#ctx0" brushRef="#br0" timeOffset="41799.86">11115 6395 2095 0,'0'0'-45'0,"12"11"13"0,-12-11 7 0,0 0 4 16,7 15 2-16,-7-15 0 15,7 20-1-15,-7-20 7 0,2 23 2 0,0-9 9 16,0 3 10-16,-2-17 12 0,2 32 4 15,-2-14 7-15,0 0 21 0,2-1 10 0,-4 2 6 16,2-19-10-16,-2 36-7 16,0-17-5-16,0-1-3 0,-3-1-9 0,3 0 6 15,-3-1-13-15,5-16-18 0,-6 28-18 16,2-15-41-16,2-3-41 0,-2-1-66 0,4-9-149 16,-8 14-283-16,8-14 208 0</inkml:trace>
  <inkml:trace contextRef="#ctx0" brushRef="#br0" timeOffset="42029.93">11420 6693 1682 0,'20'-4'51'0,"-20"4"25"0,20 0 16 0,-20 0-26 16,21-3 0-16,-21 3-14 0,21 0-5 15,-21 0 10-15,23-5-4 0,-23 5-34 0,24-2-19 16,-24 2-22-16,21-2-9 16,-21 2-27-16,24-3-10 0,-16 3-24 0,-8 0-24 0,19-4-31 15,-19 4-55-15,0 0-290 16,17-6 337-16</inkml:trace>
  <inkml:trace contextRef="#ctx0" brushRef="#br0" timeOffset="42179.78">11561 6631 1538 0,'0'0'87'0,"-18"-6"28"0,18 6 4 0,-18-3 18 15,18 3-1-15,0 0 17 16,-20-4 3-16,20 4-7 0,0 0-7 0,0 0-18 0,0 0-22 16,0 0-16-16,0 0-12 15,0 0-19-15,0 0-23 0,0 0-28 16,0 0-53-16,0 0-46 0,54-13-41 0,-39 13-41 0,3-3-67 16,-2 3-534-16,0-3-74 15</inkml:trace>
  <inkml:trace contextRef="#ctx0" brushRef="#br0" timeOffset="42629.69">12389 6319 2237 0,'0'0'-53'0,"8"-11"0"16,-8 11 7-16,0 0-17 0,4-17 3 15,-4 17 6-15,0 0 20 0,0 0 6 0,-14-21 14 16,14 21 9-16,-17-7 11 0,17 7 25 16,-19-9 13-16,19 9 30 0,-26-1 17 15,26 1 14-15,-27-3-1 0,27 3 5 0,-32 6 0 16,16-3 0-16,-4 1-5 0,5 1-4 15,-4 4-7-15,1 3 17 0,-1 1-9 0,0 3-12 16,2-2-9-16,-1 2-5 16,4 3-6-16,1 0-7 0,3 1-3 0,2-1-8 0,0 3 1 15,4-1-3-15,2 0 0 16,2 0-1-16,4-2 6 0,0 4 4 0,6-1 2 16,1 1-5-16,0-3 1 0,5-2-4 0,0 1-5 0,2-3-9 15,3 0-6-15,3-2-7 16,-4-3-12-16,3 1-20 0,3-2-26 0,-1-2-29 15,0-3-38-15,-1 0-32 16,-1-2-42-16,0-1-41 0,-2-4-55 0,0-2-126 0,2 0-488 16,-8-4-255-16</inkml:trace>
  <inkml:trace contextRef="#ctx0" brushRef="#br0" timeOffset="42989.76">12662 6243 2717 0,'13'-11'-4'0,"-13"11"11"15,0 0-7-15,0 0-5 16,0 0 4-16,0 0 2 0,0 0-1 0,27 18 12 0,-27-18-3 15,9 18 0-15,-5-3 8 16,3 1 27-16,-3 0 16 0,8 1 19 0,-5 5 9 16,3 1 3-16,3-1-7 15,-2 0-6-15,3 6-8 0,1-2-8 0,0 3-1 0,5-2-8 16,-4 1-7-16,4-1-5 0,-2 0-3 0,2-2-4 16,-4 0-1-16,5-1-9 15,-6-1-3-15,1-4-8 0,0-2-20 0,-3 0-27 16,-1-6-30-16,0 1-45 0,-2-1-29 15,-1 1-24-15,-1-4-38 0,-5-3-109 0,-3-5-537 16,9 6-189-16</inkml:trace>
  <inkml:trace contextRef="#ctx0" brushRef="#br0" timeOffset="43309.7">13007 6413 2475 0,'0'0'-49'15,"0"-26"23"-15,0 26-1 16,2-18 1-16,-2 18 6 0,2-18 8 0,-2 18 12 16,0 0 4-16,0 0 24 0,0-19-11 15,0 19 13-15,0 0 26 0,0 0 18 16,0 0 19-16,0 0 4 0,0 0 1 0,0 0-5 0,-38 37-9 16,30-23-7-16,-1 2-3 15,-3-1-5-15,1 5 0 0,1-1-3 0,-3 2 1 0,0 0 0 16,0 2-3-16,2 0 1 15,-3 1-1-15,1 3-5 0,2-1-6 16,-3 3 0-16,1 0-9 0,4-3-1 0,-5 3-9 16,5-4-2-16,-3-1-3 0,3-1-1 0,-1 1-8 15,3-4-10-15,-3 0-29 16,6-4-41-16,-2 0-48 0,1-1-51 0,3-4-46 16,0-1-77-16,2-10-123 0,-4 15-462 0,4-15-226 0</inkml:trace>
  <inkml:trace contextRef="#ctx0" brushRef="#br0" timeOffset="43629.51">13421 6310 2464 0,'0'0'-120'0,"0"0"21"16,0 0 19 0,0 0 25-16,0 0 18 0,0 0 16 0,0 0 26 0,0 0 11 15,-34 25 18-15,27-12 12 16,-2 0 9-16,3 0 13 0,-1 4 15 0,3-2 4 0,-4 0 2 16,4 5 0-16,-1-2 2 0,1 1 1 0,2-1-3 15,0 1-6-15,2 3-8 16,0-2-11-16,4 0-3 0,0 2-6 0,3-1-11 15,1-3-34-15,0 0-34 0,-1-2-45 16,1-2-46-16,2-1-57 0,-1-2-72 0,-1-1-141 16,-3-2-329-16,2-1 27 15</inkml:trace>
  <inkml:trace contextRef="#ctx0" brushRef="#br0" timeOffset="44029.87">13649 6438 2115 0,'5'-17'21'0,"-5"17"57"0,0 0-10 0,4-15-9 0,-4 15-13 16,0 0-7-16,0 0-4 0,0 0-5 0,0 0 0 15,0 0 8-15,-15-22 2 16,15 22 10-16,0 0 11 0,0 0 7 0,-27 7-3 0,27-7 0 15,0 0-1-15,-23 12-10 16,23-12-4-16,-11 15-5 0,5-5-5 0,6-10-8 16,-7 19-9-16,2-7-11 15,5-12-16-15,3 24-9 0,-3-24-11 0,5 25 3 0,-1-10-1 16,2 0 7-16,-1-1 0 0,1 1-3 0,2 0 2 16,0 0 7-16,-1-1-3 15,-1 0 12-15,-1 0 9 0,2 1 8 0,-2-2 9 16,-3-3 5-16,0 2-2 0,0-1 4 15,-2-11-5-15,-2 22 1 0,-2-13-6 0,4-9 3 16,-14 17-4-16,3-9-10 16,0-1-16-16,11-7-14 0,-29 10-40 0,12-6-34 0,4-1-45 15,-3-1-36-15,1 1-102 16,15-3-525-16,-21-3-109 0</inkml:trace>
  <inkml:trace contextRef="#ctx0" brushRef="#br0" timeOffset="44349.57">13811 6386 2310 0,'0'0'-115'0,"14"6"13"0,-14-6 8 16,9 7 24-16,-9-7 12 15,0 0 10-15,12 19 22 0,-8-8 8 0,-4-11 18 16,9 24 10-16,-5-9 6 16,-2 0 15-16,0 1 7 0,2 0 17 0,0 1 15 0,0 1-12 15,-4 1 2-15,0-2-2 16,2 2-5-16,-4 1-13 0,0 1 0 0,-4-3-1 16,0 4-7-16,0-2 1 0,-3 2-2 0,1-4-10 0,-2-1-21 15,1-2-38-15,0 0-35 16,1-1-38-16,-2-2-76 0,1 0-138 0,2-4-229 15,0 0 256-15</inkml:trace>
  <inkml:trace contextRef="#ctx0" brushRef="#br0" timeOffset="44709.43">14223 6649 1582 0,'0'0'-19'0,"0"0"14"0,0 0 5 0,0 0 5 16,0 0 4-16,0 0-2 15,0 0 9-15,31-2 8 0,-31 2 7 0,20 2-2 16,-20-2 10-16,27 0 1 0,-7 2 2 0,-3-2-9 0,0 3-7 16,4-3-2-16,-4 0-9 15,1 2-15-15,-1 1-27 0,-2-1-37 0,-2-2-46 16,-13 0-91-16,21 2-282 0,-21-2 348 15</inkml:trace>
  <inkml:trace contextRef="#ctx0" brushRef="#br0" timeOffset="44959.68">14344 6577 1452 0,'0'0'76'15,"-16"-8"5"-15,16 8-5 16,0 0-16-16,0 0-5 0,0 0-2 0,0 0 15 0,0 0-7 15,0 0 6-15,0 0 1 16,-18 20-1-16,18-20 17 0,-4 17 15 0,4-17 4 16,-3 26-1-16,-1-11-6 15,4-15-3-15,-2 34-12 0,2-16-9 0,-3 1-7 0,3 0-1 16,0 1-13-16,0 0-6 0,0-1-11 0,0 0-29 16,0-2-61-16,3 1-46 15,-1-4-52-15,-2 0-72 0,0-14-146 0,2 23-338 16,0-14 30-16</inkml:trace>
  <inkml:trace contextRef="#ctx0" brushRef="#br0" timeOffset="45279.63">14586 6335 2121 0,'0'0'18'0,"8"-16"18"16,-8 16-3-16,0 0-15 0,0 0 12 0,10-9 2 16,-10 9 27-16,0 0 14 15,0 0 16-15,0 0 14 0,0 0 5 0,0 0 4 16,6 41 5-16,-8-25 5 0,2 0-10 0,0 2-4 0,-2 1-5 16,2 2-5-16,0 2-11 15,0 0-5-15,0 0-14 0,0-1-3 0,2 7-9 0,-2-4-3 16,2-2-7-16,-2 0-8 15,2-1 0-15,0-2-5 0,0-1-5 0,-2-2-6 16,2-2-21-16,1 1-22 16,-3-6-33-16,0-10-35 0,3 22-52 0,-2-15-46 0,-1-7-50 15,0 0-67-15,2 13-625 16,-2-13-340-16</inkml:trace>
  <inkml:trace contextRef="#ctx0" brushRef="#br0" timeOffset="45714.48">14301 6314 2886 0,'-11'-12'10'16,"2"3"8"-16,2-1-16 0,7 10-9 15,-11-15-3-15,11 15 22 0,0 0 35 0,-4-19 23 16,4 19 2-16,0 0-17 0,0 0-2 0,18-21-8 16,-18 21-4-16,20-8-2 15,-5 4-5-15,1 2-9 0,4 1-6 0,3 1-7 16,-1 1 1-16,9-1-7 0,1 2 0 15,3 2-3-15,2 1 0 0,3 2-1 0,-2-1 4 16,3-1 6-16,-3 2 0 16,0 2-3-16,-4 0 4 0,1 0-2 0,-3 1-4 0,0 3 0 15,-3-2-10-15,-3 7-6 16,-4-3-11-16,-5 0-2 0,1 3 2 0,-2-2 1 16,-4 5 3-16,0-3-2 0,-4 1 6 0,0 0 2 0,-4-2 6 15,-3 2 10-15,-1 0 6 16,0 1 13-16,-1-2 12 0,-5 1 7 15,-1 1 11-15,-2 0 5 0,-1-1 5 16,-5 1-9-16,0-4 0 0,-2 2 0 0,-1-3 2 0,-2 0-4 16,-2-2 1-16,2 0-10 15,-2-1-1-15,1-1-7 0,1 0 1 16,-2-4-5-16,1 1-4 0,2-3-11 0,2 1-13 0,-2-2-24 0,1-2-25 16,18-2-29-16,-29 3-39 15,17-1-33-15,12-2-36 0,-20-3-71 16,20 3-156-16,-17-10-511 0,13 4-318 15</inkml:trace>
  <inkml:trace contextRef="#ctx0" brushRef="#br0" timeOffset="46489.67">15226 6499 2810 0,'0'0'-59'0,"0"0"4"0,0 0 8 0,0 0 4 16,0 0 6-16,0 0 4 15,0 0 17-15,7 26 11 0,-7-26 8 0,-5 21 12 16,5-21-1-16,-4 24 4 0,2-8 13 15,2-16 6-15,0 31 6 0,2-14 5 0,0 0-1 16,0-1-2-16,3 0-3 16,-1 0-4-16,3-1 0 0,-2-1-3 0,4-1-1 15,-2 0-6-15,1-2-5 0,3 1-9 16,-2-3-3-16,-1 1-4 0,-8-10 4 0,15 15 0 16,-5-11-11-16,-10-4-8 0,15 4 8 0,-15-4-7 15,0 0-6-15,0 0 6 16,27-18 6-16,-20 9 0 0,-7 9 2 0,13-25 5 15,-8 8 2-15,2 2 6 0,-3-5 10 16,2 4 10-16,0-4 10 0,-4 2 4 0,2-2 7 16,0 3 7-16,1-1 1 0,0 1-1 15,-3 1 3-15,2-1 1 0,1 2-5 16,-5 15-2-16,4-27-6 0,0 15 8 0,-4 12-3 0,5-21 0 16,-5 21-8-16,2-17-5 15,-2 17-9-15,0 0-7 0,2-19-7 0,-2 19-2 0,0 0-7 16,0 0 1-16,0 0-3 15,0 0-1-15,-2-20-1 0,2 20-1 0,0 0-2 16,0 0 3-16,0 0-3 16,0 0 2-16,0 0-1 0,0 0 5 0,0 0-1 0,0 0 3 15,0 0-2-15,0 0 0 16,0 0 2-16,-5-19-7 0,5 19 0 0,0 0 1 16,0 0-2-16,0 0-1 0,0 0-5 0,0 0 3 0,0 0-1 15,0 0 1-15,0 0-1 16,0 0-1-16,0 0-1 0,0 0 2 0,0 0-1 15,0 0 3-15,0 0-4 16,0 0 0-16,0 0 2 0,0 0 0 0,0 0 1 0,0 0-1 16,0 0 0-16,0 0 3 15,0 0 4-15,0 0-1 0,0 0 2 0,0 0 10 16,0 0 5-16,0 0 2 0,0 0 5 0,0 0 0 0,0 0-3 16,0 0-3-16,0 0-6 15,0 0-9-15,0 0-12 0,0 0-16 0,0 0-25 16,0 0-24-16,11-13-36 15,-11 13-42-15,0 0-48 0,0 0-43 0,3-2-66 0,-3 2-133 16,0 0-510-16,0 0-367 16</inkml:trace>
  <inkml:trace contextRef="#ctx0" brushRef="#br0" timeOffset="46889.48">15727 6456 2781 0,'0'0'-92'0,"0"0"24"0,0 0 3 16,0 0 11-16,0 0 10 16,0 0 15-16,0 0 8 0,0 0 12 0,0 0 10 0,0 0 22 15,0 0 1-15,-24 37 10 16,24-37 8-16,-8 22 13 0,3-8 21 0,1-1 7 16,0 2 5-16,-1 2-2 0,1 2 2 0,2-1-7 15,0 3-1-15,2-2-10 0,0 2-6 16,0 0-5-16,0 0-6 0,2 0-4 0,0 0-7 15,2-3-3-15,-1 1-11 16,-1-1-30-16,2-2-48 0,0-1-39 0,3-3-46 0,-3 1-63 16,0-5-93-16,2 0-566 15,-6-8-207-15</inkml:trace>
  <inkml:trace contextRef="#ctx0" brushRef="#br0" timeOffset="47249.48">15889 6589 2521 0,'0'0'-57'0,"0"0"1"0,2-16 9 15,-2 16 7-15,0 0 6 16,0 0 23-16,0 0 23 0,-10-19 24 0,10 19 22 16,0 0 9-16,0 0 2 0,-21-4 2 0,21 4-2 0,0 0-3 15,0 0-9-15,0 0-2 16,-26 4-6-16,26-4-3 0,0 0-6 0,0 0-1 15,0 0-8-15,-6 20-13 16,6-20-8-16,0 0-4 0,0 0-8 0,14 29 2 16,-7-18 2-16,-7-11-1 0,15 25-2 15,-7-10 2-15,-1-2-1 0,-1-1-3 0,0 2 3 16,0 1 10-16,-1-1 10 0,-1 1 6 0,-4-15 9 16,0 26 9-16,0-26 13 0,-2 25 8 15,2-25 0-15,-11 21-9 0,5-11-3 0,-2-1-8 16,8-9-22-16,-19 11-36 15,10-5-45-15,9-6-56 0,-17 8-54 0,9-4-35 16,8-4-73-16,0 0-564 0,-24-3-182 16</inkml:trace>
  <inkml:trace contextRef="#ctx0" brushRef="#br0" timeOffset="47489.81">16095 6596 2412 0,'0'0'-53'15,"22"3"41"-15,-22-3 27 0,10 7 20 0,-10-7 23 16,8 16 2-16,-8-16 5 0,6 21-5 0,-6-10 1 16,0-11-7-16,2 32-3 0,-4-16-6 15,2 2-7-15,-4 0-3 0,0 1-1 0,0 2-4 16,-5 1-6-16,-2-2-34 15,1 2-40-15,-3-4-51 0,0 0-61 0,-4-1-107 16,3-2-484-16,-4-1-36 0</inkml:trace>
  <inkml:trace contextRef="#ctx0" brushRef="#br0" timeOffset="48950.63">15557 6225 2082 0,'0'0'-84'0,"0"0"29"0,0 0 21 0,0 0 12 0,0 0 2 16,0 0-4-16,0 0 4 15,0 0 7-15,0 0-3 0,0 0-4 0,-6-20 7 16,6 20-3-16,0 0 19 16,0 0-3-16,0 0 5 0,0 0 6 0,0 0 14 0,0 0 1 15,0 0-3-15,0 0 1 16,0 0-4-16,0 0 1 0,0 0-2 0,0 0 7 16,0 0 3-16,0 0 6 0,0 0 22 0,0 0 14 15,0 0 9-15,0 0 8 0,0 0 7 16,0 0 4-16,0 0 1 0,0 0 0 0,0 0-2 15,0 0-2-15,0 0 0 16,0 0-2-16,0 0-7 0,0 0 3 0,0 0-5 0,0 0 2 16,0 0 0-16,0 0 11 15,0 0 8-15,0 0 1 0,0 0 3 0,0 0-5 16,0 0-9-16,0 0-4 0,-16 33-9 0,16-33-10 0,-4 21-1 16,0-9-5-16,4-12-5 15,-8 29-11-15,4-14 0 0,-1 1-9 0,2 1-1 16,-3-2-6-16,0 2-2 15,2 2-6-15,0-4 0 0,0 3-7 0,-2-1 0 0,0 1-1 16,3-4 0-16,-1 4-3 16,0-3 7-16,1 0-13 0,3-15 2 0,-8 28-2 15,6-15 0-15,2-13-3 16,-7 22 1-16,5-11 1 0,2-11-4 0,-5 19 0 0,5-19-1 16,-3 17 1-16,3-17 1 0,-2 15-1 0,2-15-1 15,-4 16-2-15,4-16 2 16,0 0-1-16,-2 19 0 0,2-19-1 0,0 0 1 0,-4 17-3 15,4-17 1-15,0 0 2 16,-2 16-1-16,2-16-1 0,0 0-2 0,0 0 3 16,0 19-1-16,0-19 0 15,0 0 1-15,0 0-1 0,-4 18-1 0,4-18-3 0,0 0 5 16,0 0-2-16,-4 19 2 0,4-19-3 0,0 0 0 16,0 0 1-16,-2 19 1 15,2-19-3-15,0 0 5 0,-2 16-4 0,2-16 2 0,0 0-1 16,-4 15 1-16,4-15 2 15,0 0-1-15,0 0 3 0,-4 17-3 0,4-17 2 16,0 0 4-16,0 0-1 16,-6 15 1-16,6-15-1 0,0 0-2 0,0 0 0 0,-6 14 2 15,6-14 2-15,0 0-3 16,0 0 2-16,-11 9 1 0,11-9-2 0,0 0-1 16,0 0 1-16,-13 8 2 0,13-8-4 0,0 0 4 0,0 0-3 15,0 0 2-15,0 0-2 16,-27-4 3-16,27 4-2 0,0 0 0 0,0 0-2 15,-22-13 1-15,22 13-3 16,-12-10 0-16,12 10-1 0,-13-11 0 0,13 11 0 16,-11-14 2-16,11 14-4 0,-12-15 4 15,12 15-3-15,-12-13 3 0,12 13-3 0,-7-14-3 16,7 14 1-16,-9-12 6 0,9 12-4 0,-7-15-1 0,7 15-1 16,-4-16 5-16,4 16-3 15,0 0 3-15,-2-26-2 0,2 26 3 0,-2-20-3 16,2 20 3-16,0-19-1 15,0 19 2-15,0-20-4 0,0 20 1 0,0-22 0 0,0 22-1 16,2-22-1-16,-2 22-2 16,2-20 5-16,-2 20-6 0,2-21 3 0,-2 21 0 15,2-21-3-15,-2 21 2 16,5-25 0-16,-1 14 5 0,-4 11-6 0,5-25 1 0,-5 25 2 16,6-24 0-16,-5 9-5 0,4-1 4 0,-5 16 3 15,9-27-1-15,-5 13 1 16,-2 0-3-16,2-1 1 0,-4 15-1 0,8-27-4 0,-5 14 5 15,1-1-2-15,-4 14 0 16,7-23 0-16,-7 23-2 0,4-21 3 0,-4 21-4 16,4-19-7-16,-4 19-5 0,4-17-1 15,-4 17-3-15,4-15-6 0,-4 15-2 16,2-15-4-16,1 8-12 0,-3 7-18 0,3-13-31 0,-3 13-57 16,5-11-67-16,-5 11-60 15,0 0-131-15,2-13-177 0,-2 13-12 0,0 0-277 0,0 0-239 16</inkml:trace>
  <inkml:trace contextRef="#ctx0" brushRef="#br0" timeOffset="60919.37">17022 6125 481 0,'0'0'161'0,"0"0"-38"0,0 0-35 0,0 0-16 15,0 0-11-15,0 0 7 16,0 0-15-16,0 0 0 0,0 0-2 0,-21-6-1 16,21 6 4-16,0 0-3 0,0 0 13 15,0 0 4-15,0 0 18 0,0 0-10 0,0 0 12 16,0 0 5-16,0 0-5 0,0 0 11 16,0 0-17-16,0 0 0 0,0 0-7 15,0 0-6-15,0 0-3 0,0 0-4 0,0 0-6 0,0 0-8 16,44-13-4-16,-44 13-4 15,23-2-3-15,-23 2-11 0,28-4 4 0,-11 3-10 16,1 1 5-16,4-3-1 16,-3 2-8-16,2-2 2 0,0 2-3 0,3-1 8 15,-2 2-8-15,2-2 0 0,-1 2-2 16,3 0 7-16,-2-2-7 0,0 2-9 0,0-2 6 16,-1 2-8-16,-1 0 2 0,-2 0-1 0,0 0 2 0,-20 0 0 15,37 0 3-15,-19 0-5 16,-2 2 0-16,-16-2-3 0,28 0-2 0,-15 2-10 15,-13-2 0-15,21 0-6 16,-21 0-9-16,19 0-12 0,-19 0 12 0,0 0-12 0,19 2 0 16,-19-2-18-16,0 0-16 15,15 0-17-15,-15 0-18 0,0 0-28 0,0 0-24 16,0 0-20-16,0 0-29 0,0 0-360 0,0 0 235 0</inkml:trace>
  <inkml:trace contextRef="#ctx0" brushRef="#br0" timeOffset="61209.73">17642 6063 1552 0,'0'0'-68'16,"-15"-10"15"-16,9 6 7 15,6 4 0-15,-17-8 5 0,8 4 6 0,9 4 21 0,-14-12 10 16,8 8 15-16,6 4 13 16,-16-8 6-16,10 1-4 0,6 7 4 0,-12-7 6 15,12 7 0-15,0 0 8 16,-16-11 2-16,16 11 3 0,0 0-6 0,0 0 6 0,-12-10-8 16,12 10-1-16,0 0-1 0,0 0-3 0,0 0 0 15,0 0 1-15,0 0-11 16,0 0 3-16,0 0 3 0,0 0 0 0,0 0-11 15,0 0-1-15,0 0 1 0,0 0 1 16,0 0-9-16,0 0-6 0,56 14 0 16,-42-9 1-16,0 0-5 0,-14-5-2 15,26 12 6-15,-11-6-3 0,-3 2 3 0,-1-1-1 16,-11-7-1-16,17 14 4 0,-9-7 7 16,-8-7-10-16,9 14 2 0,-9-14 1 0,2 17-12 15,-2-17-44-15,-9 17-62 0,1-10-149 0,-2 1-316 16,-4-2 226-16</inkml:trace>
  <inkml:trace contextRef="#ctx0" brushRef="#br0" timeOffset="71770.42">20273 5649 920 0,'0'0'159'0,"15"-6"-94"0,-15 6-32 0,12-8-20 15,-12 8-1-15,0 0-2 16,18-7 8-16,-18 7 10 0,0 0 6 0,12-7 4 15,-12 7 10-15,0 0 11 16,0 0 10-16,13-7 9 0,-13 7 17 0,0 0 4 0,0 0 2 16,0 0-5-16,0 0-5 15,0 0-4-15,15-7-6 0,-15 7-4 0,0 0-6 16,0 0-4-16,0 0-11 0,0 0-2 0,0 0-8 16,0 0-6-16,0 0-5 0,0 0-4 15,0 0 0-15,0 0-6 0,0 0-5 0,0 0 0 16,0 0-5-16,-53-5-2 15,53 5-9-15,-30 0-7 0,11 3-16 0,19-3 5 16,-37 2-6-16,19-2-7 0,-1 2-8 16,2-1-3-16,17-1 1 0,-31 3 3 0,17 0-6 15,14-3 9-15,-20 2-1 16,20-2 5-16,-15 3 1 0,15-3 13 0,0 0 2 16,0 0 14-16,0 0 5 0,0 0 1 0,0 0 9 0,0 0 8 15,37 31 1-15,-21-27-5 16,0 4 7-16,2-2-3 0,1 1-14 0,1 1 2 15,0 2-3-15,-1-5-5 16,-2 2 9-16,0 1-18 0,-1 2 5 0,0-4-1 0,-4 1-8 16,-2 1 1-16,4-1 4 15,-14-7 8-15,14 14 5 0,-14-14 8 0,13 13 10 16,-13-13 6-16,6 13 5 0,-6-13 6 0,0 0 3 0,-4 20-1 16,4-20 2-16,0 0 0 15,-21 16-4-15,21-16-4 0,-20 10-8 0,10-6 0 16,10-4-3-16,-25 6-5 15,25-6-8-15,-26 4-19 0,12-3-10 0,14-1-18 0,-26-1-21 16,26 1-33-16,-26-4-31 16,26 4-36-16,-24-12-57 0,11 4-120 0,2 3-388 15,2-3 23-15</inkml:trace>
  <inkml:trace contextRef="#ctx0" brushRef="#br0" timeOffset="72349.42">20597 5380 1991 0,'0'0'-88'15,"0"0"23"-15,0 0 19 16,6-11 22-16,-6 11 11 0,0 0 19 0,0 0 20 0,0 0-1 16,0 0 12-16,0 0 7 15,0 0 5-15,0 0 2 0,0 0 11 0,20 24-2 16,-20-24 14-16,4 20-1 0,-4-20 1 0,6 25 2 16,-2-9 0-16,0 1-2 0,2 1-6 15,1 0-3-15,0 3-4 0,-1 1-3 0,2 1-4 16,1-3-10-16,1 3 0 15,1 0-8-15,0 1-2 0,1-4-9 0,-2 3 10 16,4-2 12-16,-4-2 7 0,0 2 4 16,3-2-2-16,-2 0-1 0,2-3-5 0,-5 0-4 15,0 0-6-15,4-3 0 16,-4 0-10-16,-2 0 5 0,2-1-8 0,1-1-6 16,-9-11 2-16,11 16 0 0,-7-7-6 0,-4-9-7 0,10 14-19 15,-10-14-27-15,7 11-35 16,-7-11-42-16,0 0-58 0,12 8-44 0,-12-8-111 15,0 0-526-15,2 5-195 16</inkml:trace>
  <inkml:trace contextRef="#ctx0" brushRef="#br0" timeOffset="72779.61">20879 5418 2481 0,'6'-16'-102'0,"-6"16"8"0,0 0 12 0,0 0 7 15,0 0 7-15,0 0 20 16,0 0 15-16,0 0 10 0,0 0 5 0,0 0 9 15,0 0 15-15,0 0 9 16,0 0 7-16,-15 47 5 0,15-47 13 0,-15 26 0 0,9-12 4 16,-2 3-16-1,-4 0 12-15,4 2-14 0,-2 0 4 0,-1 0 5 0,3 2-10 16,-3-1 4-16,2 2-1 0,-1-1-7 0,2 0-15 16,0-2 14-16,-4 2 0 0,6 0-7 15,-2 0-2-15,2 0 3 0,-3-3-10 0,2 0 11 16,3-1-6-16,0-1 3 15,-2 2-9-15,1-1 8 0,1-1-7 0,0-1 11 16,4-15-25-16,-4 23 7 0,2-12-14 16,2-11-32-16,-4 17-24 0,4-17-32 0,0 15-35 15,0-15-68-15,0 0-407 16,0 16 171-16</inkml:trace>
  <inkml:trace contextRef="#ctx0" brushRef="#br0" timeOffset="73319.34">21209 5531 1670 0,'0'0'-93'0,"0"0"15"0,0 0 9 16,8-6 21-16,-8 6 22 0,0 0 19 15,0 0 26-15,0 0-2 0,0 0 2 0,0 0 10 16,0 0 2-16,0 0 15 0,0 0 4 0,0 0 5 16,0 0 0-16,0 0 3 15,-38 28 6-15,29-20 10 0,9-8-2 0,-14 21-3 0,8-11 8 16,-3 0-17-16,0 4 1 15,3-2-4-15,0 1-4 0,0 0-9 0,1 3-3 16,1-1 5-16,4-15-11 16,-6 28-4-16,6-14 4 0,0-14-7 0,4 28 15 0,-2-13-3 15,2-1-5-15,3-1-4 16,-3 0-6-16,2 1-23 0,0-3-24 0,-6-11-28 16,14 22-29-16,-8-13-34 0,0 0-50 0,0-2-90 0,0 0-402 15,1-1 117-15</inkml:trace>
  <inkml:trace contextRef="#ctx0" brushRef="#br0" timeOffset="73772.35">21359 5628 1895 0,'0'0'-42'0,"0"0"11"0,0-23-9 0,0 23 19 15,0 0-8-15,0 0 9 0,0 0 16 0,-9-17 21 16,9 17 13-16,0 0-3 16,0 0 16-16,-14-8 15 0,14 8 1 0,0 0-10 0,0 0 6 15,0 0-16-15,0 0 7 16,0 0-13-16,0 0 3 0,0 0-10 0,0 0 4 15,0 0 2-15,-26 22-5 16,26-22-12-16,0 0 8 0,0 0-8 0,11 29 1 0,-11-29-6 16,9 18 7-16,-9-18 1 15,12 21-10-15,-6-9 1 0,0-2 3 0,2 2-6 16,-2-1 5-16,0 1 1 0,0-1 6 0,-6-11 19 16,6 19-1-16,-1-7 9 0,-5-12 18 15,2 19 3-15,-2-19 12 0,0 0 1 0,-5 25-2 16,5-25-5-16,-12 15-5 15,6-8-5-15,6-7-7 0,-18 12-10 0,18-12-15 16,-18 7-25-16,18-7-33 0,-17 3-53 16,17-3-46-16,-17 3-43 0,17-3-50 0,0 0-131 15,-21-10-380-15,21 10-5 16</inkml:trace>
  <inkml:trace contextRef="#ctx0" brushRef="#br0" timeOffset="74049.61">21488 5499 2183 0,'17'-7'-32'16,"-17"7"-1"-16,0 0 6 0,0 0 21 0,0 0 16 16,19 14 26-16,-19-14 8 15,10 15 15-15,-3-5 0 0,-7-10 7 0,11 24 9 0,-5-9 6 16,0 3 3-16,-2-1 6 15,3 2 2-15,-3-2-4 0,1-1-5 16,-1 4-8-16,-2-1-4 0,0-2-4 16,0 2-10-16,-2-1-7 0,0-18-4 0,0 30-5 0,-2-17-10 15,2-13-37-15,-4 28-41 16,0-15-51-16,4-13-48 0,-7 19-45 0,7-19-84 16,-11 15-535-16,7-9-129 0</inkml:trace>
  <inkml:trace contextRef="#ctx0" brushRef="#br0" timeOffset="74339.63">21980 5776 2466 0,'0'0'37'16,"0"0"22"-16,0 0-27 16,18 4-14-16,-18-4-10 0,0 0-7 0,19-2 4 0,-19 2-11 15,20 0 4-15,-20 0 8 16,18 2-6-16,-18-2 0 0,24 0 3 0,-24 0 2 16,25 0 9-16,-10 0 0 0,-15 0-8 0,27 2-4 0,-27-2-30 15,28 0-34 1,-18 2-32-16,-10-2-48 0,24-2-93 0,-24 2-429 0,19 0 99 15</inkml:trace>
  <inkml:trace contextRef="#ctx0" brushRef="#br0" timeOffset="74929.88">22392 5993 2006 0,'0'0'27'16,"0"0"-7"-16,0 0 9 16,0 0 4-16,2 20 27 0,-2-20 1 0,0 0 1 15,0 0 5-15,0 0 0 0,0 0 0 16,0 0 8-16,0 0-3 0,0 0 21 0,0 0-2 15,0 0 0-15,0 0-8 16,0 0-7-16,24-43-5 0,-24 43-9 0,6-26-7 16,-2 7-10-16,0 0-10 0,1-5-11 15,1-5-5-15,-2-3-4 0,2-3-1 0,3-1 4 16,0-1-8-16,-1 3 5 0,0 0 1 0,0-1 2 16,4 3-6-16,-4 4-1 0,0 1 1 15,1 4 9-15,-3 0-6 0,2 0 6 0,1 4-4 16,-2 2 7-16,-1 1 3 15,-2 3 7-15,0 0 6 0,-4 13 4 0,6-21-4 16,-6 21 2-16,9-19-2 0,-9 19-9 16,7-11 8-16,-7 11 9 0,0 0 0 0,0 0 0 15,0 0-4-15,0 0 2 16,0 0-5-16,25 22-1 0,-21-8-5 0,0 1-1 16,3 2-3-16,-3 3 1 0,2 2-4 0,-1 0 4 0,-1 4-1 15,0-2 2-15,0 3 0 16,2-2-1-16,-2 2-3 0,-2 0-6 0,4-3-1 15,-2 2 1-15,-2-4-3 16,0 0 1-16,0-2-6 0,0 0 1 0,0 0-5 0,0-3-1 16,0 0-7-16,0-2-19 15,-2-15-26-15,2 23-29 0,0-12-35 0,-2-11-42 16,2 20-48-16,-2-13-43 0,0-7-66 0,0 0-173 0,-4 15-481 16,4-15-399-16</inkml:trace>
  <inkml:trace contextRef="#ctx0" brushRef="#br0" timeOffset="75179.57">22532 5797 2958 0,'-9'-9'-2'16,"9"9"19"-16,0 0-4 0,0 0-7 0,-10-14 1 0,10 14 11 16,0 0 13-16,0 0 17 0,-6-13 7 0,6 13 7 15,0 0 4-15,0 0 11 16,0 0 10-16,0 0 4 0,0 0-1 0,0 0-6 15,0 0-6-15,0 0-9 0,0 0-6 16,20-14-10-16,-20 14-4 0,0 0-9 0,33 3-8 16,-33-3-22-16,26 3-18 15,-10-1-26-15,2 0-29 0,0 0-37 0,1 0-30 16,-1 0-41-16,2 0-47 0,-4 0-60 0,0 0-127 0,-4-1-424 16,-12-1-159-1</inkml:trace>
  <inkml:trace contextRef="#ctx0" brushRef="#br0" timeOffset="75839.44">22986 5386 2533 0,'0'0'14'0,"0"0"1"16,6-16 1-16,-6 16-7 0,0 0 3 0,0 0 7 16,0 0 5-16,0 0 14 15,0 0-11-15,0 0-1 0,31 37 3 0,-25-24 9 0,1 4 25 16,-1 3 20-16,0 2 12 15,3 3 6-15,-1-1-4 0,5 5 0 0,-4-3-10 16,1 5-6-16,2-2-5 0,2-1-2 16,-2 1-3-16,-1 0-9 0,3-1-3 0,-1-1-11 15,-2-5-2-15,1 0-6 0,-1-1-6 16,2-2-1-16,-3 0-6 0,-1-4-2 16,-3-2-3-16,0-1-14 0,3-1-31 0,-9-11-47 0,9 17-53 15,-9-17-70-15,8 12-76 16,-8-12-161-16,0 0-485 0,0 0-313 0</inkml:trace>
  <inkml:trace contextRef="#ctx0" brushRef="#br0" timeOffset="76179.67">23243 5418 2758 0,'6'-21'-106'0,"-6"21"14"16,4-14-7-16,-4 14 9 15,0 0 9-15,7-10 19 0,-7 10 17 16,0 0 7-16,0 0 10 0,0 0 39 0,0 0 37 16,0 0 19-16,0 0 14 0,0 0 14 0,0 0-2 15,0 0 4-15,-21 43-2 16,16-30-6-16,-1 3-6 0,0 2-7 0,-2 1-8 16,1 1-5-16,0 3-4 0,-1 2-7 0,2-1-1 0,-2 1 1 15,-1 0-2-15,0 0-1 16,3-1 7-16,-2 2-1 0,-1 0-3 0,3-1-6 15,-2-1-1-15,-1 1-6 16,0 0-1-16,3 0-6 0,-2-3-4 0,2 2 0 0,-1-1-4 16,0-1-1-1,1-5-5-15,2 3-11 0,-2-4-21 0,1 2-33 0,1-5-40 16,0 2-41-16,4-15-36 0,-4 25-41 0,-1-15-81 0,5-10-612 16,-2 17-282-16</inkml:trace>
  <inkml:trace contextRef="#ctx0" brushRef="#br0" timeOffset="76539.64">23592 5475 2658 0,'0'0'-93'0,"6"-9"18"16,-6 9 7-16,0 0 14 15,0 0 10-15,10-12 15 0,-10 12 24 0,0 0 36 16,0 0 12-16,0 0 7 0,0 0 3 0,0 0 3 16,0 0-4-16,-28 35 2 0,19-24 3 15,1 3-1-15,1 0-5 0,-1 5-2 0,-1-1 3 16,3-1-8-16,0 3 1 15,2 2-1-15,0-1 0 0,1 0-4 16,3-1-4-16,0 1-1 0,3-1-8 0,-1 0-4 16,2 0-2-16,0-1-21 0,0-3-34 0,2 0-48 15,-2 0-29-15,3-3-34 16,-1-3-53-16,-6-10-85 0,9 17-465 0,-3-12-26 16</inkml:trace>
  <inkml:trace contextRef="#ctx0" brushRef="#br0" timeOffset="76899.35">23749 5625 2211 0,'4'-15'-6'16,"-4"15"41"-16,0 0-1 0,6-15 16 0,-6 15 11 16,0 0 15-16,0 0 7 15,5-17-9-15,-5 17-6 0,0 0-1 0,0 0-3 0,0 0 5 16,0 0-3-16,0 0-4 15,-21-11 0-15,21 11-5 0,0 0-10 0,0 0 0 16,0 0-6-16,0 0 0 16,0 0-9-16,0 0 2 0,0 0-2 0,-24 26-5 0,24-26-2 15,0 0 0-15,2 27-4 16,-2-27-1-16,4 25-2 0,1-10-4 0,1-2 1 16,-1 3-2-16,-1 1 2 0,2-2-4 0,-2 1-2 0,3-2 2 15,-3 2-3-15,2-3 2 16,-6-13 0-16,6 25 4 0,-6-14-1 0,0-11 4 15,0 21-2-15,0-21-1 16,-6 17-10-16,6-17-29 0,-13 14-29 0,13-14-32 0,-16 7-41 16,16-7-33-1,-20 7-24-15,20-7-54 0,-20-3-116 0,20 3-424 0,-20-8-74 16</inkml:trace>
  <inkml:trace contextRef="#ctx0" brushRef="#br0" timeOffset="77209.57">23903 5479 2278 0,'8'-13'-25'0,"-8"13"6"0,0 0 10 0,0 0 10 15,12-10-8-15,-12 10 11 0,0 0 4 16,0 0 23-16,0 0 22 0,0 0-3 0,0 0 11 15,25 21 15-15,-25-21 9 16,6 19 5-16,-1-5 2 0,-3 1-5 0,2 0 6 16,-4 4-7-16,2 0-16 15,0 0-2-15,-2 2-4 0,-2 0-7 0,0 4-6 0,0 0-2 16,-2-3-9-16,-1 1-4 0,1 0-7 0,0 0-6 16,-3-1 2-16,1 0-42 15,0-3-55-15,-2-2-52 0,2 0-59 0,0-2-73 0,0-1-152 16,0-1-364-16,-2-1-65 15</inkml:trace>
  <inkml:trace contextRef="#ctx0" brushRef="#br0" timeOffset="80349.84">24444 5734 833 0,'0'0'142'0,"0"0"-47"16,0 0-28-16,0 0-28 0,0 0-3 0,0 0 3 16,0 0 2-16,0 0 11 0,0 0-4 15,0 0 14-15,0 0 5 0,0 0 17 0,0 0 21 16,0 0 15-16,0 0 14 15,0 0 8-15,0 0-1 0,0 0 2 0,0 0-7 16,0 0-13-16,0 0-16 0,0 0-2 16,0 0-17-16,0 0-7 0,0 0-11 0,0 0-4 15,39-11-8-15,-39 11-3 0,26 0-9 0,-26 0 1 16,28-2 4-16,-9 0-2 16,-1 2 7-16,5-1-12 0,-6-2-3 0,-17 3 0 0,36-2-13 15,-16 0-19-15,-3 2-30 16,-17 0-35-16,30-1-42 0,-30 1-59 0,24 0-49 15,-24 0-99-15,20-3-564 16,-20 3-232-16</inkml:trace>
  <inkml:trace contextRef="#ctx0" brushRef="#br0" timeOffset="80589.32">24434 5624 2512 0,'0'0'-110'0,"0"0"16"0,0 0 15 0,0 0 19 15,0 0 8-15,51-4 14 16,-51 4 16-16,24 0 6 0,-24 0 1 0,28 0 7 16,-28 0 8-16,33 0-3 0,-14-2 0 0,0 2 0 0,1 0 1 15,-20 0-33-15,38-2-37 16,-19 2-52-16,-3-2-94 0,-16 2-284 0,28-1 324 15</inkml:trace>
  <inkml:trace contextRef="#ctx0" brushRef="#br0" timeOffset="81109.56">25156 5346 1447 0,'0'0'39'15,"0"0"23"-15,-2-19 22 0,2 19-11 0,0 0 1 0,0 0 18 16,0 0-1-16,0 0 5 15,0 0 10-15,0 0 6 0,0 0 6 0,0 0-6 16,0 0-3-16,0 0-1 16,0 0 1-16,0 0 0 0,0 0-9 0,5 53 3 15,-3-36-5-15,0 2-6 0,-2 0-4 16,4 0-11-16,-2 4-4 0,-2-1-8 0,4 2-8 16,2-1-3-16,-3 1-7 0,-1 1-6 15,2-4-4-15,2-2-22 0,-5 0-28 16,3 0-37-16,0-3-49 0,3-1-47 0,-3 0-36 0,-1-3-33 15,-3-12-94-15,4 19-567 16,-4-12-244-16</inkml:trace>
  <inkml:trace contextRef="#ctx0" brushRef="#br0" timeOffset="81739.62">25039 5237 2602 0,'0'0'-100'16,"-7"-23"9"-16,7 23 7 0,-4-19 25 0,4 19 30 15,-2-13 18-15,2 13 37 0,0 0 18 16,0-21 22-16,0 21 5 0,0 0-3 0,6-15-9 16,-6 15-9-16,8-12 1 0,-8 12-3 0,15-9-8 15,-15 9-13-15,20-7 12 16,-20 7-17-16,22-9-9 0,-22 9-4 0,28-2-1 0,-13 2 4 15,-15 0 1-15,36 2-8 16,-17 0-5-16,3 1 0 0,-5 1 12 0,4 1-12 16,-5 0 3-16,1 1-2 15,0 2 0-15,-2 1 8 0,1 3-2 0,-7 1-1 0,6 2 0 16,-6-1-9-16,-1 1 6 0,0 2-3 0,-4 0 11 16,1 0-11-16,-2 1-3 15,-3-1 7-15,0-17-2 0,-6 34 2 16,0-19 14-16,0 0 5 0,-1-2 4 0,-5-1 0 15,-1 0-1-15,4-3 1 0,-5 0-2 0,1 0 8 16,13-9-15-16,-21 15 1 16,13-12-5-16,8-3-11 0,-16 11-20 0,16-11-17 0,-11 5-11 15,11-5-8-15,0 0-14 16,0 0-7-16,0 0 4 0,0 0 5 0,0 0 1 16,0 0 11-16,0 0 6 0,0 0 4 0,0 0 1 15,46 5 6-15,-46-5 5 0,25 6 11 16,-8-2 5-16,0 4 4 0,0-3 11 0,0 3 8 15,3 2 1-15,-4-3 3 16,-2 3-3-16,4-1 9 0,-1 2 2 0,-5-1 1 16,1 2 10-16,-4-2-7 0,1 0 4 15,-4 4 9-15,0-3 0 0,-6-11 3 0,9 21 8 16,-9-21 7-16,-2 21-1 0,2-21 9 0,-9 19 0 16,1-9-7-16,8-10 0 15,-23 15-11-15,10-9-1 0,-1-1-4 0,-6-1-3 0,6 0-17 16,14-4-21-16,-33 4-40 15,19-4-51-15,-1 0-41 0,0-2-47 0,2-2-74 16,1 1-551-16,1-4-121 0</inkml:trace>
  <inkml:trace contextRef="#ctx0" brushRef="#br0" timeOffset="82399.56">25765 5359 2310 0,'0'0'-68'0,"0"0"21"0,-2-25 19 16,2 25 3-16,0 0 22 16,0 0 14-16,0 0 17 0,0 0 19 0,-3-16-7 0,3 16 0 15,0 0 3-15,0 0-9 16,0 0 3-16,0 0 19 0,0 0 8 0,0 0-1 16,0 0-7-16,0 0-3 0,0 0-2 0,0 0 1 15,-5 51-3-15,5-51 2 0,2 28-3 16,1-11-8-16,-3 3-7 0,3-4 3 0,1 5-4 15,-2-1-3-15,1-1 1 16,-1-1-5-16,2 4 11 0,-1-5 5 0,1-1 2 16,0 2 7-16,1-1 0 0,0-1 5 15,1-3-8-15,-2 0-2 0,3-2-2 0,-7-11-3 16,10 21-4-16,-4-13-2 0,-6-8-5 0,11 15 2 16,-11-15-4-16,7 12-3 15,-7-12-1-15,0 0 1 0,14 7-2 0,-14-7-2 0,0 0 1 16,0 0 0-16,0 0-3 15,0 0-3-15,0 0-3 0,27-21 1 0,-27 21-8 16,7-17-8-16,-7 17-2 16,8-21-2-16,-6 6-7 0,0 0-1 0,3-1 3 0,-2 0 2 15,-1-2-2-15,-2-1 3 0,2 2-1 0,-2-2 4 16,1-2-1-16,1 2 2 16,-2-2 5-16,2-1 0 0,0 0 2 0,-2 3 9 15,4 0-1-15,-4 0-4 0,2 0 2 16,0 2-3-16,-2 17 2 0,0-28-2 0,3 14-2 15,-3 14-1-15,-3-23-6 16,3 23-5-16,-2-17-19 0,2 17-28 0,0 0-39 16,0-23-36-16,0 23-34 15,0 0-27-15,-4-13-36 0,4 13-90 0,-4-8-520 0,4 8-176 16</inkml:trace>
  <inkml:trace contextRef="#ctx0" brushRef="#br0" timeOffset="82779.58">26167 5325 2473 0,'0'0'-74'0,"0"0"10"0,0 0 2 16,0 0 12-16,0 0 3 0,0 0 8 15,0 0-2-15,0 0 11 0,0 0 14 0,0 0 15 16,0 0 7-16,0 0 16 0,-10 49 11 0,8-34 21 16,-2 3 8-16,2-1 7 15,0 2 7-15,0 1 2 0,1 0-6 0,-1 1 0 0,2 0-7 16,0 0-5-16,2 2-9 15,-1 0 0-15,3 1-3 0,0-1-7 0,0-2-4 16,6 1-14-16,-1-4-36 16,-3-3-32-16,3 1-41 0,3-5-40 0,-3 2-43 0,0-3-83 15,0-2-461-15,0-3 26 0</inkml:trace>
  <inkml:trace contextRef="#ctx0" brushRef="#br0" timeOffset="83139.6">26391 5471 2063 0,'3'-15'-51'0,"-3"15"11"0,0 0 10 0,0 0-6 16,0 0 12-16,-7-22 16 0,7 22 6 0,0 0 22 16,0 0 12-16,0 0 13 15,-20-6 22-15,20 6 0 0,0 0 2 0,0 0 12 16,0 0-12-16,0 0 6 0,-28 21-5 15,28-21-7-15,-10 14-4 0,10-14-8 0,-3 16-3 16,3-16-4-16,0 20-1 16,0-20-5-16,5 20-5 0,-5-20-5 0,9 25-3 15,-3-12-3-15,2-1-5 0,-2 1 1 0,1 0-6 0,-1-1 8 16,2 1-8-16,-8-13 2 16,10 23-8-16,-5-10 7 0,-1-3 4 0,-4-10 4 15,3 20 4-15,-3-20 7 16,0 20 5-16,0-20 0 0,-9 19-5 0,9-19-1 0,-19 17-1 15,8-9-4-15,-2-1-8 16,-3-1-20-16,5 0-30 0,-5-1-45 0,16-5-41 16,-22 6-63-16,22-6-60 15,-22 2-146-15,15-4-334 0,7 2 19 0</inkml:trace>
  <inkml:trace contextRef="#ctx0" brushRef="#br0" timeOffset="83409.31">26562 5402 2096 0,'0'0'22'0,"16"-9"21"0,-16 9-4 0,0 0-14 16,0 0 15-16,0 0 19 0,0 0 8 0,27 14 11 15,-27-14-6-15,9 18 4 16,-5-5 9-16,0 1 10 0,0 4 6 0,0-2 3 15,0 2 4-15,-4 3-9 0,2 0-9 16,1 0-11-16,-3 1-6 0,0 2-8 0,-3 2-9 16,-1 1-6-16,-2-1-22 15,-2 0-48-15,-1-2-68 0,-4 4-75 0,-5-3-113 16,-5 0-215-16,-2-2-316 0,-1-2-120 0</inkml:trace>
  <inkml:trace contextRef="#ctx0" brushRef="#br0" timeOffset="106699.57">20336 5369 2211 0,'0'0'-170'0,"0"0"16"0,0 0 3 16,0 0 24-16,0 0 16 0,0 0 27 15,0 0 12-15,0 0 19 0,0 0 8 0,0 0 17 16,0 0 9-16,0 0-4 0,0 0 16 0,0 0 5 16,0 0 4-16,0 0 15 15,0 0 8-15,0 0 6 0,0 0 4 0,0 0 7 0,0 0 1 16,0 0 6-16,0 0-3 15,0 0-5-15,0 0-5 0,0 0-6 0,0 0 2 16,0 0-4-16,0 0-5 16,0 0 2-16,0 0 2 0,0 0-7 0,0 0-4 0,0 0 6 15,0 0-3-15,0 0 9 0,0 0-3 0,0 0 4 16,0 0 11-16,0 0-4 16,0 0-1-16,0 0 4 0,0 0 7 0,0 0-2 15,0 0 0-15,0 0-6 0,0 0 1 16,0 0 0-16,0 0-4 0,0 0-2 0,0 0-6 15,0 0-5-15,47-8 4 16,-47 8 0-16,0 0-8 0,28-2-3 0,-28 2 12 16,18 0-15-16,-18 0 0 0,20 2-10 15,-20-2 11-15,21 0-7 0,-21 0 3 0,19 2-3 16,-19-2 3-16,19 0-1 0,-19 0 4 0,0 0-9 16,22 2 1-16,-22-2 11 15,0 0-15-15,0 0 4 0,16 4 8 0,-16-4-9 0,0 0 6 16,0 0-3-16,0 0 1 15,0 0 5-15,0 0 0 0,0 0 1 0,15 4 5 16,-15-4-6-16,0 0 7 16,0 0 1-16,0 0 4 0,0 0-3 15,0 0-2-15,0 0-9 0,0 0 6 0,0 0-1 0,0 0-8 0,0 0-1 16,0 0-5-16,0 0-5 16,0 0 7-16,0 0-8 0,0 0 1 0,0 0-3 15,0 0 7-15,0 0-10 0,0 0 1 16,0 0 5-16,0 0-4 0,0 0 7 0,-53 5-3 15,53-5-5-15,-19 0 3 16,19 0-11-16,0 0-4 0,-28 0-6 0,28 0-4 16,0 0-15-16,-28-2 6 0,28 2-10 15,-16-2 0-15,16 2 16 0,0 0-15 0,0 0 16 16,-25 0-7-16,25 0 3 0,0 0 0 0,0 0 9 16,0 0 3-16,0 0 7 15,-19-1-2-15,19 1 1 0,0 0 8 0,0 0-5 0,0 0 3 16,0 0-4-16,0 0-13 15,0 0-3-15,0 0-4 0,0 0-3 0,0 0-3 16,0 0-4-16,0 0 7 16,0 0 2-16,0 0-1 0,0 0 4 0,0 0-1 0,0 0 1 15,0 0 5-15,0 0 0 16,0 0 7-16,0 0 2 0,0 0 0 0,0 0 5 16,0 0 6-16,56 3 0 0,-56-3 2 0,0 0 3 15,0 0 10-15,0 0 5 0,0 0 7 16,0 0 6-16,0 0-1 0,0 0 13 0,0 0-20 15,0 0 2-15,0 0-4 16,24-2-9-16,-24 2-6 0,0 0-5 0,0 0-1 16,0 0 1-16,0 0 4 0,0 0 18 15,0 0-2-15,0 0 2 0,0 0 15 0,0 0 11 16,0 0-16-16,15-5 1 0,-15 5-1 0,0 0-2 16,0 0 6-16,0 0-16 15,0 0 3-15,0 0-4 0,0 0-3 0,0 0 9 0,0 0-12 16,0 0 4-16,0 0-4 15,0 0 4-15,0 0 11 0,0 0-15 0,0 0 10 16,0 0 10-16,0 0-1 16,0 0 2-16,17 9 9 0,-17-9-6 0,0 0 10 15,0 0-6-15,2 15-5 0,-2-15-7 16,0 0 0-16,4 16 7 0,-4-16-6 0,0 0 4 16,4 16-1-16,-4-16-10 0,0 0-3 0,3 20 5 15,-3-20-7-15,4 12 0 0,-4-12-1 16,0 0-2-16,2 20-1 0,-2-20 1 0,0 0-1 15,2 19-1-15,-2-19 0 16,2 14 8-16,-2-14-11 0,0 0 1 0,2 18 13 16,-2-18-16-16,2 14 7 0,-2-14-7 15,0 0-1-15,2 21 8 0,-2-21-11 0,0 0 3 16,2 19-2-16,-2-19 5 0,0 0-3 0,0 17-3 16,0-17 6-16,0 0 6 15,0 19-6-15,0-19-4 0,0 0 3 0,0 19 0 0,0-19-6 16,0 0 4-16,0 19 1 15,0-19 6-15,0 0-7 0,-2 19 2 0,2-19 1 16,0 0-2-16,0 0 13 16,0 24-19-16,0-24 4 0,0 0 7 0,-2 19-2 0,2-19-10 15,0 0 5-15,-2 14 2 0,2-14 8 0,0 0-13 16,-2 18 8-16,2-18-4 16,0 0 0-16,0 0 3 0,0 0 3 0,0 20-9 15,0-20 3-15,0 0 0 0,0 0 6 16,0 0 10-16,0 18-11 0,0-18-2 0,0 0 4 15,0 0-7-15,0 0 6 16,-4 17-6-16,4-17 1 0,0 0-4 0,0 0 8 16,-4 15-4-16,4-15 5 0,0 0-6 15,0 0 6-15,-2 17-6 0,2-17 12 0,0 0-11 16,0 0 4-16,0 19-7 0,0-19 4 0,0 0-2 16,0 0 7-16,-3 18-7 15,3-18 4-15,0 0 4 0,0 0-13 0,-4 15 5 0,4-15-1 16,0 0 2-16,0 0 1 15,0 0-2-15,-2 19-2 0,2-19 1 0,0 0-2 16,0 0 3-16,-4 13 6 16,4-13-6-16,0 0 4 0,0 0-2 0,0 0-4 15,-4 16 1-15,4-16 11 0,0 0-11 16,0 0-4-16,0 0 5 0,-7 17 2 0,7-17-7 16,0 0 7-16,0 0-2 0,0 0 0 0,0 0 7 0,-6 13-11 15,6-13 4-15,0 0 4 16,0 0-1-16,0 0 6 0,0 0-14 0,0 0 4 15,0 0 2-15,0 0 4 16,0 0-11-16,0 0 10 0,0 0-1 0,0 0-4 0,0 0-1 16,0 0 1-16,-2 17 4 15,2-17-6-15,0 0 3 0,0 0 4 0,0 0-10 16,0 0 5-16,0 0-2 0,0 0 1 0,0 0 1 16,0 0 1-16,0 0 0 0,0 0 0 15,0 0 1-15,0 0-2 0,0 0 1 0,0 0 1 16,0 0 2-16,0 0 8 15,0 0-11-15,0 0 5 0,0 0-5 0,-21 2 3 16,21-2-4-16,0 0 4 16,0 0 4-16,0 0-3 0,-24-2-4 0,24 2 13 0,0 0-8 15,0 0 4-15,0 0-2 16,0 0 1-16,0 0 4 0,-23-2-9 0,23 2 7 16,0 0-10-16,0 0-1 0,0 0 1 0,0 0-6 15,0 0 4-15,0 0-2 0,0 0-2 16,0 0 3-16,0 0 2 0,0 0-3 0,0 0 6 15,0 0-10-15,0 0 3 16,0 0 5-16,0 0-2 0,0 0-4 0,0 0 6 0,0 0-3 16,0 0 10-16,0 0-13 15,0 0 2-15,0 0 0 0,0 0-2 0,0 0-19 16,68-2-3-16,-68 2-19 0,0 0-1 0,23 0-37 16,-23 0-16-16,0 0-38 0,17 0-66 15,-17 0-128-15,0 0-231 0,12-2 240 0</inkml:trace>
  <inkml:trace contextRef="#ctx0" brushRef="#br0" timeOffset="110219.3">20102 6163 1545 0,'-15'-13'-88'0,"2"0"-23"16,2 1-70-16,3-2-200 15,2 2 119-15</inkml:trace>
  <inkml:trace contextRef="#ctx0" brushRef="#br0" timeOffset="117569.97">20944 6803 1096 0,'0'0'39'16,"0"0"26"-16,0 0-2 0,0 0-1 0,0 0 5 16,0 0-4-16,0 0 14 15,0 0 6-15,0 0 10 0,0 0 3 16,0 0-13-16,0 0-1 0,0 0-12 0,0 0-10 15,0 0 2-15,0 0-22 0,-14-18 2 0,14 18-7 16,0 0 5-16,-28 0-10 16,28 0 4-16,-23 1-2 0,23-1 15 0,-26 2-8 0,26-2-1 15,-26 1 8 1,26-1-10-16,-25 4-5 0,13-1-5 0,12-3-2 0,-20 4 1 16,20-4-8-16,-16 3-4 0,16-3 3 0,0 0-1 0,-20 8-1 15,20-8-2-15,0 0 4 16,0 0 3-16,-8 11 4 0,8-11 0 0,0 0-3 15,0 0 0-15,0 0-2 16,0 0 2-16,22 23-4 0,-22-23-2 0,14 9-2 0,-4-3 8 16,-10-6-10-16,26 12-2 15,-13-6-1-15,1 2 3 0,0-1-3 0,0 1-3 16,-1 1 2-16,0-1 0 0,-1-1-5 0,1 3 3 16,-3-1-4-16,1-2 0 0,0 3 8 15,-3-1-10-15,-8-9-1 0,12 16 3 0,-5-9 3 16,-7-7 12-16,7 13 11 15,-7-13 5-15,0 0 5 0,-4 25 1 0,4-25 6 16,-16 12-1-16,8-4 3 0,8-8 3 16,-26 12-3-16,12-7-4 15,-1-1-3-15,0-1 0 0,15-3-2 0,-29 4 3 16,15-1-9-16,14-3-16 0,-24-3-32 0,24 3-41 16,-24-4-45-16,24 4-18 0,-19-7-24 0,13-1-86 0,-2 1-121 15,8 7-471-15,-10-15-147 16</inkml:trace>
  <inkml:trace contextRef="#ctx0" brushRef="#br0" timeOffset="118319.41">21164 6750 2391 0,'0'0'-46'15,"0"0"22"-15,0 0 1 0,0 0 3 16,0 0-5-16,0 0 11 0,0 0 12 0,0 0 5 16,6-17-1-16,-6 17-2 15,0 0-2-15,0 0 2 0,0 0-4 0,0 0-3 16,22 0 15-16,-22 0-14 0,0 0 8 0,0 0-12 0,27 2 2 16,-27-2 5-16,0 0 5 15,22 2-4-15,-22-2-2 0,0 0 5 0,18 4 4 16,-18-4 0-16,0 0 5 15,0 0 18-15,16 3 16 0,-16-3 13 0,0 0 4 0,0 0 4 16,0 0-5-16,0 0-5 16,0 0-2-16,0 0 0 0,0 0 14 0,0 0 4 15,0 0 1-15,0 0-4 16,0 0-3-16,0 0-15 0,0 0-1 0,0 0-6 0,0 0-6 16,-38 23 1-16,38-23 2 0,-7 11-8 0,7-11-2 15,-5 18-5-15,5-18 1 16,0 21-4-16,0-21 1 0,3 27-8 0,-3-12 0 0,0-15 0 15,2 32 6-15,0-17-9 16,-2 3-3-16,0-18 3 0,2 32-3 0,-2-18-4 16,0-14-2-16,0 29 2 15,0-17 3-15,0-12-3 0,-2 23 4 0,2-23 4 0,-2 23 8 16,2-23 7-16,-2 18 6 0,2-18 2 0,-7 18 4 16,7-18 0-16,-8 13-4 15,8-13 4-15,-8 12 6 0,8-12 1 0,-11 9-2 0,11-9-3 16,0 0-5-16,-11 8-7 15,11-8 0-15,0 0-7 0,0 0 0 0,0 0-5 16,0 0-3-16,0 0 0 16,0 0-3-16,0 0 0 0,0 0 0 0,36 3-2 0,-36-3-2 15,22 0-9 1,-22 0-15-16,22 4-21 0,-22-4-24 0,26 3-40 0,-26-3-56 16,30 4-53-16,-15-4-80 0,-3 1-174 0,-12-1-441 0,22 0-294 15</inkml:trace>
  <inkml:trace contextRef="#ctx0" brushRef="#br0" timeOffset="118759.44">21679 7060 2646 0,'0'0'-114'0,"0"0"11"0,0 0 4 16,0 0 9-16,29-1 11 0,-29 1 14 0,0 0 11 0,0 0 15 16,26-2 7-16,-26 2 4 15,20-2 2-15,-20 2 15 0,26 2 10 0,-11-2 10 16,-15 0 12-16,32 0-2 15,-18 2-4-15,-14-2-5 0,28 1-10 0,-13-1-12 0,-15 0-17 16,27 3-17-16,-14-2-31 16,-2-1-48-16,-11 0-98 0,0 0-251 0,27 4 359 15</inkml:trace>
  <inkml:trace contextRef="#ctx0" brushRef="#br0" timeOffset="119999.21">22237 7232 1431 0,'0'0'50'0,"0"0"27"0,0 0 15 0,0 0 1 0,0 0 10 15,0 0 22-15,0 0 22 16,0 0 17-16,0 0 10 0,0 0-9 0,0 0-8 16,0 0-11-16,0 0-8 0,-14-42 1 15,14 42-10-15,-5-16 0 0,5 16-10 0,0 0-13 16,-2-28-12-16,2 28-8 0,0-28-10 0,-2 10-12 16,2 0-11-16,2-4-8 15,-2 0-9-15,2-1-5 0,1-2-4 0,-1 3-5 0,2-3-2 16,-2 4 0-16,0 0-6 15,0 3 3-15,2-1-7 0,-2 2 0 0,3 2-6 16,-5 15 2-16,6-31-2 0,-1 18 2 16,-1 2-4-16,-4 11 3 0,6-20-3 0,-6 20-1 15,6-19 1-15,-6 19 1 16,6-15-1-16,-6 15-3 0,0 0 2 0,7-17-2 16,-7 17 0-16,0 0 0 0,0 0 2 15,7-11 6-15,-7 11 0 0,0 0 5 0,0 0 4 16,0 0 4-16,0 0-2 0,0 0 3 0,0 0 0 15,14 36 1-15,-10-23-1 16,3 0 6-16,-3 4-2 0,2 1 1 0,1 5 2 0,-1-3 1 16,3 4 0-16,-3-2-1 15,2 3 6-15,0 0-2 0,0-2 0 0,-2 1 0 16,0 0-4-16,0-1-1 0,0-1 0 0,-1-2-6 0,-1-1 1 16,0-2-5-16,1-1 1 15,-1 0-1-15,-2-1-11 0,-2-15-15 0,4 24-30 16,-4-24-31-16,4 18-61 15,-4-18-81-15,0 11-64 0,0-11-122 16,0 0-157-16,0 0-40 0,0 0-242 0,0 0-177 16</inkml:trace>
  <inkml:trace contextRef="#ctx0" brushRef="#br0" timeOffset="120179.54">22233 7057 2452 0,'0'0'1'0,"0"0"45"0,0 0 6 15,0 0-6-15,0 0 8 0,0 0 16 16,0 0 13-16,26-19 11 0,-26 19-6 0,16-4-6 16,-16 4-13-16,26-2-5 15,-11 1-12-15,-15 1-19 0,36-3-25 0,-20 3-44 16,4 0-49-16,1 0-41 0,0-3-65 0,-4 3-111 0,2 0-488 16,-2-3-96-16</inkml:trace>
  <inkml:trace contextRef="#ctx0" brushRef="#br0" timeOffset="120469.29">22623 6803 2351 0,'2'-17'55'15,"-2"17"54"-15,0 0 3 16,2-16-13-16,-2 16-13 0,0 0-10 0,0 0-8 15,4-16 0-15,-4 16 1 0,0 0 4 16,0 0 6-16,0 0 6 0,0 0 3 0,0 0 2 16,0 0-1-16,22 32-1 15,-18-17-10-15,0 4-6 0,0 5-7 0,0-1-4 16,0 3-7-16,0 0-7 0,-2 3-5 0,2 0-3 0,-2 0-7 16,-2 1-5-16,-2-2-12 15,-4 3-27-15,2-3-36 0,-4 5-50 0,-2-1-73 16,-5-2-72-16,-2 2-134 15,-4-6-601-15,-7 6-434 0</inkml:trace>
  <inkml:trace contextRef="#ctx0" brushRef="#br0" timeOffset="121189.44">20597 6792 2872 0,'10'-18'-68'0,"-10"18"48"0,0 0 8 16,0 0-4-16,0 0 5 0,0 0-8 16,0 0 13-16,0 0 31 0,0 0 18 0,0 0 12 15,0 0 6-15,0 0-2 16,0 0 1-16,0 0 11 0,0 0 0 0,2 45 6 0,-2-45-1 16,-6 31-2-16,4-14 0 0,-2 2-6 0,2-1-5 15,-2 5-3-15,-1 0-5 16,1 2-3-16,2-1-11 0,0 2 0 0,0 0-3 15,4 1-1-15,0 0-2 0,0 2-3 16,5-3 0-16,1 2-5 0,2 2-1 0,1-1 10 16,4 2-5-16,4-4-8 15,6 5-7-15,5-2-13 0,-1 0-14 0,5-3-21 16,5-2-25-16,1-2-34 0,2 0-52 0,5-4-50 0,-1-2-58 16,1-1-139-16,1-2-523 15,1-2-310-15</inkml:trace>
  <inkml:trace contextRef="#ctx0" brushRef="#br0" timeOffset="122029.45">23040 6750 2790 0,'0'0'-18'0,"8"-13"24"0,-8 13-20 15,0 0-5-15,0 0-5 16,0 0-1-16,13-8 18 0,-13 8-18 0,0 0 10 0,0 0 6 15,0 0-7 1,0 0 7-16,0 0 18 0,0 0 12 0,34 13 8 0,-34-13 12 16,12 12-3-16,-5-3 6 15,-7-9-3-15,17 19-8 0,-11-5-2 0,3-1-1 0,-1 2 1 16,2 5 1-16,-1 0-10 0,2-1-1 0,-3 4 0 16,2 0-4-16,2-2 1 15,-2 2 2-15,0 0-5 0,1-1 7 0,-3 1-5 16,3-1-6-16,0-3 3 0,-1-1-2 15,0 1 3-15,2-1-11 0,-4-4-4 16,0 2-13-16,3-2-25 0,-2-3-31 16,-3 0-33-16,2-1-19 0,-8-10-15 0,13 15-22 0,-7-7-47 15,-6-8-81-15,0 0-375 0,11 11 104 0</inkml:trace>
  <inkml:trace contextRef="#ctx0" brushRef="#br0" timeOffset="122379.14">23384 6860 1896 0,'5'-18'-24'0,"-5"18"-2"16,3-15 7-16,-3 15-6 0,0 0 20 0,2-20 26 16,-2 20 30-16,0 0 20 15,2-15 27-15,-2 15 3 0,0 0 5 0,0 0-10 16,0 0-14-16,0 0-9 0,0 0-1 15,0 0 2-15,0 0 1 0,0 0-9 0,0 0-1 16,0 0 1-16,-43 27 0 16,35-14 2-16,-1 2-1 0,0 2-4 0,-1 5-2 15,0-2 3-15,-2 1-3 0,2 2-2 0,2 0-3 16,-5 3-5-16,0-5-3 0,1 6-7 16,-1 0-3-16,1-4-5 0,-2 2-3 0,4-2-2 15,0-1-1-15,-1 1-6 16,0-4-1-16,1 3-6 0,1-3-4 0,3-4-21 0,0-2-21 15,-1 2-36-15,1-3-31 16,6-12-51-16,-7 18-27 0,7-18-34 0,-4 18-91 16,4-11-553-16,0-7-202 15</inkml:trace>
  <inkml:trace contextRef="#ctx0" brushRef="#br0" timeOffset="122819.23">23675 6842 2491 0,'0'0'-89'0,"0"0"18"0,0 0 13 0,0 0 10 0,0 0 14 16,0 0 18-16,0 0 5 0,0 0 17 0,0 0 19 16,0 0 0-16,0 0 11 15,0 0 23-15,0 0 0 0,0 0-13 0,0 0 1 0,-28 36 6 16,28-36 11-16,-6 21-2 15,4-6 2-15,2-15 1 0,-3 30-4 0,1-13-2 16,2 0-2-16,0 4-3 16,2-2-9-16,1-1 2 0,-1 3-6 0,2-3-1 15,0 4-3-15,3-4-4 0,-3 2-6 0,2-1 10 16,1-2-24-16,-3-2-23 0,4 1-42 16,-2-3-39-16,1 0-47 0,2-2-52 0,-3 0-104 15,4-4-496-15,-1 1-93 16</inkml:trace>
  <inkml:trace contextRef="#ctx0" brushRef="#br0" timeOffset="123199.19">24003 6933 2276 0,'0'0'-78'0,"0"0"25"15,0 0 25-15,-7-27 20 0,7 27 17 16,0 0 15-16,-14-11 39 0,14 11 16 16,0 0 13-16,-21-4 11 0,21 4-7 0,0 0-7 0,0 0-5 15,-28 2-16-15,28-2 2 0,0 0-7 0,0 0-5 16,-22 11-10-16,22-11 0 16,0 0-7-16,-6 14-1 0,6-14-4 0,0 0 0 15,2 20-5-15,-2-20-1 0,10 19-3 16,-10-19-6-16,10 20-2 0,-4-9 0 0,2 0-2 15,-1 1-2-15,1-1-2 16,-1 3-1-16,-1 0-2 0,3-4-2 0,-5 4 2 16,-4-14-3-16,10 23-3 0,-6-12-6 15,-4-11 2-15,4 19-2 0,-4-19 3 0,-2 19-5 16,2-19-28-16,-6 15-30 0,6-15-26 0,-12 13-47 16,7-6-37-16,5-7-50 15,0 0-110-15,-25 7-430 0,16-7-47 0</inkml:trace>
  <inkml:trace contextRef="#ctx0" brushRef="#br0" timeOffset="123519.33">24153 6809 2288 0,'13'-8'-15'0,"-13"8"7"0,0 0 17 0,0 0-18 16,0 0 3-16,0 0 17 0,0 0 10 15,0 0 10-15,28 16 3 0,-28-16 10 0,8 18 8 16,-4-6 1-16,0 1 1 0,0 2 4 0,1 1 4 16,-4 3 1-16,5-2 1 15,-6 2-4-15,2 0-5 0,-2 0-3 0,0 0-1 16,-2 0-4-16,0 0-6 0,-2 3-6 15,0-3-3-15,0-2 1 0,0-1-11 16,-2 3-15-16,2-4-32 0,-2-3-51 16,-1 1-47-16,7-13-42 0,-11 22-79 0,7-12-149 0,2-3-302 15,2-7 53-15</inkml:trace>
  <inkml:trace contextRef="#ctx0" brushRef="#br0" timeOffset="123919.18">24473 7129 2061 0,'0'0'2'15,"0"0"34"-15,0 0 21 0,0 0 20 16,0 0 1-16,0 0 23 0,0 0 8 16,0 0 3-16,0 0 0 0,0 0-4 0,0 0-3 15,0 0-6-15,0 0-8 0,0 0-4 16,28-6-6-16,-28 6-9 0,18 0-6 0,-18 0-9 15,26 0-6-15,-26 0-6 16,23-1-7-16,-23 1-10 0,29-3-28 0,-29 3-28 16,27-1-45-16,-15-2-28 0,-12 3-26 15,24-3-24-15,-24 3-12 0,20-4-6 0,-20 4-12 16,18-5-36-16,-18 5-62 0,0 0-407 0,5-10 66 16</inkml:trace>
  <inkml:trace contextRef="#ctx0" brushRef="#br0" timeOffset="124119.03">24519 7022 2068 0,'-23'-4'41'16,"23"4"41"-16,-16-5 25 0,16 5 11 0,0 0 10 0,0 0 23 15,-20-7 5-15,20 7-4 0,0 0-16 0,0 0-12 16,0 0-17-16,0 0-11 16,0 0-15-16,0 0-1 0,0 0-10 0,0 0-9 15,0 0-13-15,0 0-18 0,0 0-20 16,59 4-25-16,-59-4-22 0,32 1-32 0,-13-1-26 15,0 2-42-15,2 0-32 16,-21-2-34-16,38-4-65 0,-16 4-603 0,-3-1-233 16</inkml:trace>
  <inkml:trace contextRef="#ctx0" brushRef="#br0" timeOffset="124579.1">25140 6708 2536 0,'0'0'-58'0,"0"0"9"15,0-22 2-15,0 22 4 0,0 0 19 0,0 0-18 16,0 0 22-16,0 0 17 0,0 0 29 15,0 0 19-15,0 0 5 0,0 0 5 16,0 0 9-16,0 0 2 0,0 0 2 16,12 52-3-16,-12-52 2 0,-3 32-3 0,6-14 2 15,-3 1-4-15,0 2-8 0,0 1-2 0,0-2-8 0,0 3-5 16,0-2-4-16,2 0-9 16,-2 1-19-16,0-2-36 0,2 2-29 0,-2-6-39 15,0 1-35-15,1 1-40 16,-1-8-84-16,0-10-508 0,2 22-55 0</inkml:trace>
  <inkml:trace contextRef="#ctx0" brushRef="#br0" timeOffset="125269.15">25068 6696 2173 0,'0'0'-67'16,"-2"-19"46"-16,2 19 34 0,-2-16 21 0,2 16 14 15,0 0 15-15,-2-22 21 0,2 22 9 0,0 0 16 16,0 0 11-16,2-21 2 0,-2 21 3 16,0 0 3-16,0 0-15 0,4-15-5 0,-4 15-17 15,0 0-12-15,0 0-14 16,10-11-8-16,-10 11-10 0,0 0-14 0,17-8-15 0,-17 8-18 15,18-4-13 1,-18 4-15-16,18-3-4 0,-18 3 15 0,28 0 0 0,-28 0 4 16,29 3-2-16,-10-1-3 15,-2 0-10-15,-1 1-4 0,3 2-2 0,-5-1-2 0,3-1 0 16,-17-3 2-16,25 7 2 0,-14-2-2 0,-11-5 1 16,17 9-2-16,-17-9 8 15,10 12 21-15,-10-12-9 0,0 0 9 0,0 0 6 16,0 0 9-16,-19 29 2 0,19-29 7 15,-23 13 8-15,10-8 6 0,-1 2 4 16,14-7-4-16,-25 9 0 0,10-5-6 16,15-4 2-16,-22 3-4 0,22-3 0 0,-19 6-1 15,19-6-6-15,-13 3-6 0,13-3-6 0,0 0-6 0,0 0-7 16,0 0-7-16,0 0 3 16,0 0-1-16,0 0-4 0,0 0-6 0,0 0 0 15,36 14-4-15,-36-14 5 16,29 6 0-16,-16-2-1 0,3 2 5 0,1-3 2 0,2 4 5 15,-1-1 3-15,-3 2 3 16,4 0 1-16,-4 4 3 0,2-1-3 0,-2 2 0 16,-2 0-2-16,-1 3 5 15,-1 0-6-15,-2 0-2 0,-3 0-4 0,-1-1 7 0,-3 2 1 16,-2-17 5-16,2 28 4 0,-2-28 21 0,-7 27 8 16,1-16 13-1,0 1 8-15,-8-2 4 0,2-1 1 0,-3 1-4 0,-1-4-5 0,-4-1-4 16,3-1-6-16,-2-1-2 15,0 1-7-15,-2-4-13 0,21 0-26 0,-36 0-30 16,20-2-38-16,16 2-41 16,-29-5-43-16,20 3-24 0,-1-4-62 0,10 6-183 0,-13-14-325 15,9 6-37-15</inkml:trace>
  <inkml:trace contextRef="#ctx0" brushRef="#br0" timeOffset="125859.53">25702 6573 2181 0,'0'0'-56'0,"0"0"0"16,0 0 12-16,0 0 18 0,0 0 18 0,0-17 10 15,0 17 8-15,0 0 4 0,0 0 8 16,0 0 12-16,0 0 24 0,0 0 2 0,0 0 5 16,0 0-2-16,0 0-6 0,0 0-1 0,0 0-6 15,-14 53-3-15,12-38 7 16,0 4-16-16,2-1-1 0,-2 2-4 0,2 1-1 0,0 2-7 15,0 0-1-15,0-1 0 16,0 0-3-16,2 5 7 0,2-4-14 0,-4-2 5 16,4-3-1-16,1 3 2 15,0-1 2-15,-2-4-8 0,3 0 0 0,0-2-2 0,-1-1-2 16,1-1-9-16,2 1 2 0,-8-13 0 0,11 16 1 16,-11-16 1-16,13 12-3 15,-13-12 1-15,12 7-2 0,-12-7-2 0,0 0-8 0,17 0 1 16,-17 0 11-16,0 0 8 15,16-19 4-15,-16 19 4 0,7-20 0 0,-3 4 2 16,-2-1 2-16,1-4 2 16,0 0-3-16,-1-4 3 0,2-2 2 0,-2 2 10 0,3-3 15 15,-3-1 13-15,2 3 5 0,-2 0-1 16,3-1-7-16,2 4-8 0,-4-1-4 16,1 0-4-16,0 5-4 0,0 1-5 0,-1 1-5 15,1 2-17-15,0 0-25 0,-4 15-28 16,4-22-41-16,-4 22-48 0,6-18-52 0,-1 10-46 15,-5 8-123-15,2-12-517 16,-2 12-219-16</inkml:trace>
  <inkml:trace contextRef="#ctx0" brushRef="#br0" timeOffset="126209.37">26036 6659 2583 0,'0'0'-26'0,"0"0"8"0,0 0 6 0,0 0 8 15,0 0-10-15,0 0 11 0,0 0 3 16,0 0 6-16,0 0 11 0,-24 45 13 0,17-34 17 15,2 5-2-15,-1-1 0 16,-1 2 4-16,3 2 10 0,0-1-2 0,-2 1 11 16,4 1 5-16,0 1 0 0,2 0 5 15,2 2-5-15,0 0 0 0,6-2-1 0,0 1-8 16,1 0-7-16,0-3-7 0,3-2-12 0,1 0-24 16,-3-3-33-16,0-1-41 15,4-3-43-15,-1 1-56 0,-4-4-43 0,-9-7-110 0,17 12-529 16,-11-10-179-16</inkml:trace>
  <inkml:trace contextRef="#ctx0" brushRef="#br0" timeOffset="126599.33">26268 6827 2590 0,'11'-20'-3'0,"-11"20"-9"15,7-15-28-15,-7 15-17 0,5-15 17 16,-5 15 19-16,6-12 30 0,-6 12 20 0,0 0 27 15,0 0 17-15,0 0 17 16,-14-21 13-16,14 21 6 0,0 0 2 0,-15-6-7 16,15 6-8-16,0 0-9 0,0 0-7 15,-21-1-4-15,21 1-9 0,0 0-4 0,0 0-6 16,-17 14-5-16,17-14-6 0,-7 14-5 0,7-14-3 16,-3 17-2-16,3-17-4 15,1 21-4-15,-1-21-4 0,7 24-10 0,-3-12-12 0,3 2-2 16,-1 1-6-16,3-2 3 15,-1 1 0-15,0 1 0 0,3-1 1 0,-3 0-1 16,3-1-1-16,-3 1 6 16,4-1-2-16,-5-1 1 0,-1 0-4 0,1-1 5 0,-7-11-1 15,11 19-2-15,-6-10 9 0,-5-9 9 0,2 18 1 16,-2-18 6-16,0 0-2 16,-12 19-3-16,12-19 6 0,-15 9-8 0,15-9-3 15,-19 8-8-15,19-8-31 0,-21 4-42 16,21-4-51-16,-19 0-67 0,19 0-48 0,-15-4-98 15,15 4-612-15,-18-8-365 16</inkml:trace>
  <inkml:trace contextRef="#ctx0" brushRef="#br0" timeOffset="126899.29">26481 6746 2753 0,'0'0'-82'0,"0"0"26"0,11-9 25 0,-11 9 7 15,0 0 38-15,17-2 23 0,-17 2 26 0,0 0 14 16,0 0-1-16,19 15 6 16,-19-15-3-16,14 20-2 0,-10-10 4 0,-1 6-1 15,-1-1-1-15,0 2-4 0,0 2-4 16,2 1-5-16,-3 0-3 0,-1 3-7 0,0-2-3 15,2-1-6-15,-4 2-2 16,1 1-8-16,-3-4-15 0,0 2-29 0,2-2-38 16,-1 0-44-16,-3 0-57 15,-1-4-74-15,-2 0-142 0,0-1-541 0,-4 0-287 0</inkml:trace>
  <inkml:trace contextRef="#ctx0" brushRef="#br0" timeOffset="142249.2">21526 8263 1528 0,'0'0'225'0,"0"0"-78"0,0 0-57 15,0 0-28-15,0 0 3 0,0 0-10 0,0 0 10 16,0 0 2-16,0 0 11 15,0 0 6-15,0 0 6 0,0 0 0 0,0 0 9 16,0 0-2-16,0 0-1 0,0 0 3 16,0 0-3-16,0 0-7 0,0 0-4 0,0 0-2 15,0 0-7-15,0 0 8 16,0 0 7-16,0 0 6 0,0 0-5 0,0 0-8 16,0 0-2-16,0 0-9 0,0 0-13 0,0 0 2 0,0 0-9 15,11 57-6 1,-7-44-4-16,1 0 0 0,-1 5-6 0,0-3 1 0,0 2-3 15,2 2-6-15,0-2 0 16,-1 2-2-16,4 1-2 0,-5-1-4 0,4 1-4 0,-2-1-2 16,3 3 20-16,-3-2-5 15,-2-5-4-15,3 3-3 0,-1 0-4 0,-1-5 3 16,1 2-3-16,-2-2-1 0,-4-13-2 0,8 23-3 0,-6-14 2 16,-2-9-4-16,9 18-5 15,-9-18-6-15,5 12-9 0,-5-12-13 16,4 14-22-16,-4-14-23 0,0 0-27 15,8 14-38-15,-8-14-50 0,0 0-51 0,8 7-59 0,-8-7-162 16,0 0-130-16,0 0-271 16,0 0-202-16</inkml:trace>
  <inkml:trace contextRef="#ctx0" brushRef="#br0" timeOffset="142739.07">21772 8297 2487 0,'0'0'-110'0,"0"0"18"16,10-15 7-16,-10 15 14 0,0 0 15 0,9-11 19 15,-9 11 19-15,0 0 25 0,0 0 25 0,4-14 26 0,-4 14 18 16,0 0 28-16,0 0 6 16,0 0 9-16,0 0 6 0,0 0 1 0,0 0-2 15,0 0-2-15,0 0-1 16,0 0-7-16,-47 27-7 0,37-19 4 0,0 3-5 15,-1 0-1-15,-2 4-4 0,-2 1-7 16,1 0-6-16,-2 2-8 0,0 2-3 0,-1-2-9 16,2 1-11-16,-4 5-1 15,2-2-8-15,0 0 14 0,0 1-9 0,2-1-3 0,3 0-3 16,-1-4-7-16,0 3-4 0,0-2 0 0,3 0-6 16,0-2-7-16,0-4-2 15,4 2-1-15,-2-1-9 0,2-1-15 0,6-13-28 16,-11 18-35-16,5-11-43 0,6-7-58 15,-5 15-49-15,1-8-63 0,4-7-138 0,0 0-161 16,0 0-307-16,0 0-258 16</inkml:trace>
  <inkml:trace contextRef="#ctx0" brushRef="#br0" timeOffset="143169.23">22004 8399 2689 0,'9'-13'-21'0,"-9"13"20"0,0 0 4 16,9-14-3-16,-9 14 1 16,0 0 26-16,0 0 23 0,0 0 25 0,0 0 13 0,0 0 5 15,0 0 3-15,0 0-3 0,0 0 4 0,0 0-4 16,0 0-1-16,-32 31-1 16,26-17-13-16,0-2-6 0,-2 1-2 0,8-13-10 0,-8 29-2 15,4-14-7-15,2 0-3 16,0 2-3-16,2-17-1 0,0 33-3 0,2-16-4 15,0-2 13-15,4 2-5 16,-2-3-6-16,3 1 0 0,2-2-8 0,1 3-1 0,-2-3-12 16,5 0-12-1,-4-4-28-15,1 1-27 0,3 0-39 0,-3-3-38 0,2 1-47 16,-2-3-45-16,0-2-58 0,-10-3-113 0,17 3-544 16,-6-3-343-16</inkml:trace>
  <inkml:trace contextRef="#ctx0" brushRef="#br0" timeOffset="143559.1">22322 8403 2804 0,'0'0'-84'0,"0"0"3"0,0 0 16 15,0 0 21-15,0 0 35 16,-23-17 24-16,23 17 24 0,0 0 25 15,-26 2 14-15,26-2 8 0,0 0 5 16,-29 7 1-16,29-7-2 0,-17 5-6 0,17-5-10 0,-15 3-7 16,15-3-4-16,0 0-7 15,-14 12-2-15,14-12-7 0,0 0-6 0,0 0-7 16,0 0 3-16,0 0-11 0,20 29-1 0,-9-22-5 0,-1 2 2 16,4-2-5-16,-2 3-1 15,0-1-2-15,4 1 3 0,-4 0-5 0,-1 1 1 16,1-1 5-16,1 4 3 15,-4-2 5-15,-3 2 14 0,0-3 4 0,-2 2 8 0,-4-13 3 16,0 24 9-16,0-24-7 16,-8 24-6-16,2-12-8 0,0 0-3 0,-3-1-20 15,-2 1-20-15,1-5-33 0,10-7-37 0,-19 14-48 16,11-8-55-16,0-1-47 0,8-5-94 16,0 0-148-16,-20-1-436 0,20 1-282 0</inkml:trace>
  <inkml:trace contextRef="#ctx0" brushRef="#br0" timeOffset="143864.15">22584 8375 2654 0,'0'0'-65'0,"20"11"17"0,-20-11-3 0,10 7 10 0,-10-7 4 16,11 13 12-16,-3-5 31 16,-8-8 24-16,11 21 11 0,-2-10 15 0,-3 3-2 15,-2-1 14-15,2 0 10 16,-2 2 11-16,-2 1 10 0,2-1-1 0,-4-15-4 0,0 32-7 16,0-18-9-16,0-14-7 0,-4 30-11 0,0-15-5 15,0-2-13-15,4-13-13 16,-10 25-27-16,6-13-37 0,4-12-39 0,-11 18-54 0,7-8-40 15,-1-1-53-15,5-9-118 16,-10 12-452-16,10-12-99 0</inkml:trace>
  <inkml:trace contextRef="#ctx0" brushRef="#br0" timeOffset="144109.15">22927 8682 2318 0,'0'0'52'0,"20"0"36"15,-20 0-10-15,0 0-25 0,23-2-16 0,-23 2-6 16,22-3-2-16,-22 3-7 16,26-4 2-16,-8 4-13 0,-18 0-25 0,31-4-2 15,-13 0-14-15,-18 4-17 0,26-2 1 16,-12 0-24-16,-2-1-16 0,1 0-33 0,-13 3-37 15,19-4-58-15,-19 4-404 16,11-5 169-16</inkml:trace>
  <inkml:trace contextRef="#ctx0" brushRef="#br0" timeOffset="144249.1">23093 8606 1954 0,'0'0'141'16,"-24"-3"40"-16,24 3 1 0,-23-3 6 0,23 3 2 16,-19-4 7-16,19 4-11 15,0 0-17-15,-17-5-20 0,17 5-37 16,-4-5-36-16,4 5-44 0,0 0-45 0,0 0-51 15,0 0-62-15,27-15-52 0,-27 15-76 0,15-7-139 16,-8 1-444-16,-7 6-177 16</inkml:trace>
  <inkml:trace contextRef="#ctx0" brushRef="#br0" timeOffset="154509">23919 8211 2345 0,'0'0'-123'0,"0"0"27"0,0 0 16 0,0 0 19 16,0 0 21-16,0 0 24 0,0 0 21 0,0 0 15 0,0 0 30 15,0 0 22-15,0 0 24 16,-30 27 11-16,30-27 14 0,-9 13 11 0,9-13 3 15,0 0 1-15,-11 20 0 16,11-20 1-16,-10 19-5 0,10-19 4 0,-9 16-2 0,5-4-5 16,4-12-7-16,-4 25-16 15,0-11-3-15,2 1-14 0,2-15-11 0,-2 31-3 16,0-12-12-16,4-3-5 0,0 1-6 0,0 2-1 0,2 4-5 16,0-3-3-16,3-1-4 15,1 1-1-15,3 2-4 0,-1-1-5 0,3-5-3 16,-1 2-1-16,2-1-14 15,-4-4-20-15,0-2-21 0,3 1-30 0,-2-1-40 0,-3-1-55 16,3-2-42-16,-3-3-68 16,-8-5-111-16,18 9-156 0,-12-6-371 0,-6-3-287 15</inkml:trace>
  <inkml:trace contextRef="#ctx0" brushRef="#br0" timeOffset="155028.87">24282 8415 2596 0,'5'-15'-100'16,"-5"15"48"-16,0 0 25 15,6-17 13-15,-6 17 20 0,0 0-1 0,8-15 7 16,-8 15-3-16,0 0 23 15,4-14 6-15,-4 14 16 0,0 0 11 0,0 0 16 0,0 0 11 16,0 0 10-16,0 0 5 16,0 0 2-16,0 0 0 0,-18-16 0 0,18 16-4 15,0 0-11-15,-24 0-8 0,24 0-10 0,0 0-7 16,-25 5-9-16,25-5-5 0,0 0-5 16,-22 6-8-16,22-6-4 0,0 0-3 0,-16 8-1 15,16-8-3-15,0 0-4 16,-6 13-1-16,6-13-5 0,0 0-3 0,0 0-8 15,0 0-9-15,16 30-6 0,-10-22-7 16,6 1-2-16,-2-1 2 0,0 2-3 0,3-1 5 16,-2 1-4-16,-1-1 5 15,1 1-3-15,-3-1 3 0,0 1 0 0,-8-10 1 16,16 17 2-16,-12-9 1 0,-4-8 5 0,7 16 10 0,-7-16 6 16,1 18 13-16,-1-18 8 15,0 0 12-15,-4 20 7 0,4-20 3 0,0 0-6 16,-18 12 0-16,18-12-7 15,-20 8 13-15,20-8-4 0,-21 2-10 0,21-2-19 0,-22 0-20 16,22 0-23-16,-19-7-32 16,19 7-43-16,-19-7-47 0,19 7-49 0,-14-11-50 15,14 11-70-15,-11-14-151 0,7 9-498 0,4 5-388 0</inkml:trace>
  <inkml:trace contextRef="#ctx0" brushRef="#br0" timeOffset="155638.88">24551 8310 2925 0,'0'0'-26'0,"0"0"21"0,0 0-15 16,0 0-12-16,0 0 9 16,0 0 5-16,0 0 16 0,0 0 2 0,6-17-15 15,-6 17 0-15,0 0-6 0,0 0 3 0,0 0-4 0,20-1 3 16,-20 1 1-16,0 0 2 16,23 1 1-16,-23-1 5 0,0 0-9 0,24 0 4 15,-24 0-3-15,0 0-7 16,0 0-13-16,24 0 4 0,-24 0-18 0,0 0 2 0,0 0-1 15,0 0 5-15,0 0 7 16,18-1 8-16,-18 1 20 0,0 0 18 0,0 0 21 16,0 0 27-16,0 0 27 15,0 0 17-15,0 0 10 0,0 0 2 0,0 0-10 0,0 0 4 16,-40 28-8-16,40-28-9 0,-10 15-7 0,10-15-11 16,-4 23-9-16,4-23-3 15,0 25-7-15,0-12-1 0,0-13-3 0,4 31-10 16,1-14 3-16,-2-1-1 0,1 1 2 15,-2-2-2-15,3-1 2 0,-4 2 3 0,1 0 4 16,-2-16 5-16,2 22 5 16,-2-22 4-16,-4 21-1 0,4-21-5 0,-8 18-6 15,8-18-3-15,-18 11 0 0,18-11 4 0,-15 9 7 0,15-9-4 16,-16 6-4-16,16-6-3 16,0 0-8-16,-20 2 0 0,20-2 1 0,0 0-4 15,0 0-6-15,0 0 0 16,0 0-2-16,0 0-4 0,0 0-4 15,0 0 2-15,0 0-10 0,73-4-14 0,-53 4-18 16,4 0-30-16,-2 0-35 0,1 0-48 0,-1 0-64 16,0-1-58-16,-3-2-118 15,-2 1-173-15,0-1-411 0,-5-1-391 0</inkml:trace>
  <inkml:trace contextRef="#ctx0" brushRef="#br0" timeOffset="155879.19">25052 8506 3021 0,'0'0'9'0,"26"3"4"0,-26-3-15 15,0 0-4-15,28-3 4 0,-28 3-1 16,21-2 4-16,-21 2-18 0,29 0-19 0,-14-1-24 15,-15 1-12-15,36 1-10 16,-17-1-21-16,-1 0-22 0,0 0-49 0,-1-1-106 0,2 1-377 16,-4-2 110-16</inkml:trace>
  <inkml:trace contextRef="#ctx0" brushRef="#br0" timeOffset="156398.92">25441 8627 1909 0,'0'0'5'0,"5"16"19"0,-5-16 4 16,0 0-9-16,0 0-1 0,0 0-9 15,0 0 18-15,0 0 5 0,0 0 3 16,0 0 6-16,0 0 4 0,0 0 16 0,34-26 7 16,-34 26 5-16,9-22 5 0,-3 8-9 15,1 0-13-15,-1-8-4 0,4-4-3 0,-3 3 1 16,3-8 19-16,-1 1 19 0,3-2 6 0,-5 1 5 16,1 4 5-16,4 2-7 0,-3 1-6 15,-3 0-10-15,1 3-10 0,2-1-8 0,0 7-1 16,-4 0-7-16,4 1 0 15,-2 1 1-15,-1 1-6 0,-6 12-2 0,12-19-2 16,-12 19-4-16,11-9-4 0,-11 9-4 16,0 0 1-16,15-7 7 0,-15 7 6 15,0 0 0-15,0 0 3 0,17 20-4 0,-17-20 2 0,8 22-2 16,-4-10 3-16,1 5 11 16,-1-2-13-16,0 3-3 0,2-1-1 0,-4 0-9 0,1-1 1 15,-1 4-5-15,0-3-3 16,2 0-1-16,-2 1-6 0,0-1-2 0,0-2-1 15,0 1-7-15,4-3-14 16,-6-13-33-16,4 20-39 0,-4-20-44 0,5 19-67 0,-5-10-51 16,0-9-99-16,0 0-181 15,-3 14-79-15,3-14-269 0,-14 4-219 0</inkml:trace>
  <inkml:trace contextRef="#ctx0" brushRef="#br0" timeOffset="156589.28">25585 8435 2800 0,'0'0'135'0,"0"0"-4"16,0 0-13-16,0 0-14 0,0 0-9 16,0 0-11-16,0 0-9 0,0 0-3 0,0 0-13 15,29-21-5-15,-29 21 0 0,23-2-14 0,-23 2 1 16,25-2-9-16,-25 2-6 16,30-2-23-16,-13 2-34 0,-17 0-49 0,34-2-61 0,-20 2-48 15,5 0-58-15,-19 0-125 16,29-3-501-16,-18 3-239 0</inkml:trace>
  <inkml:trace contextRef="#ctx0" brushRef="#br0" timeOffset="156989.37">26007 8183 2677 0,'0'0'3'0,"0"0"15"0,20-2 1 0,-20 2 12 0,0 0 8 15,0 0 23-15,0 0 8 16,27 9 8-16,-27-9 5 0,12 13 2 0,-1-6 13 15,-4 5 9-15,1-1-1 16,2 2 5-16,-1 0-7 0,2 5 4 0,-3 1-2 16,4 1-2-16,-5-1 3 0,-1 4 7 15,4-2-8-15,-4 3 27 0,-1 0-15 0,-3-1-11 16,0 0-13-16,0-3-1 0,-2 2-14 0,-2 1-34 16,0-5-5-16,0 4-8 0,-3 0-5 15,-1 1-14-15,-2-3-28 0,2-2-31 0,-1-2-41 16,-1-2-53-16,0 0-65 15,4-1-46-15,-5-2-68 0,5-2-138 0,-2-2-119 16,6-7-339-16,0 0-313 0</inkml:trace>
  <inkml:trace contextRef="#ctx0" brushRef="#br0" timeOffset="157569.29">26174 7903 2679 0,'0'0'-58'0,"0"0"39"0,0 0 10 16,0 0 3-16,0 0-1 15,0 0 14-15,0 0 21 0,-17-6 18 0,17 6 19 16,0 0 12-16,0 0 9 0,0 0 17 15,0 0 13-15,0 0 10 0,0 0-1 0,0 0-4 16,0 0-10-16,0 0-14 16,0 0-10-16,0 0-8 0,52 0-8 0,-52 0-7 15,25 0-8-15,-25 0-7 0,27 2-12 0,-27-2-23 0,26 0-25 16,-26 0-36-16,23 0-53 16,-23 0-62-16,19 1-52 0,-19-1-83 0,0 0-156 15,20 0-420-15,-20 0-237 16</inkml:trace>
  <inkml:trace contextRef="#ctx0" brushRef="#br0" timeOffset="157879.04">26551 7579 2614 0,'0'0'-39'0,"0"0"29"0,0 0 16 0,0 0 16 15,0 0 27-15,0 0 30 0,0 0 29 0,0 0 15 0,0 0 18 16,0 0 5 0,0 0 11-16,4 50 4 0,0-35-7 0,-3 1-8 0,-1 2-10 15,2 3-18-15,1-2-9 16,-1 1-16-16,0 2-11 0,-2 1-6 0,2 4-24 0,1-2-48 15,-1-3-59-15,-2 3-81 16,4-1-90-16,-4-3-146 0,0-1-231 0,0 0-341 16,-2-1-369-16</inkml:trace>
  <inkml:trace contextRef="#ctx0" brushRef="#br0" timeOffset="159849.39">27212 8065 2830 0,'0'0'-43'16,"0"0"37"-16,0 0 6 0,17-8 0 0,-17 8 19 16,0 0 8-16,0 0 12 15,0 0 13-15,0 0 12 0,0 0 22 0,0 0 19 16,0 0 16-16,0 0 8 0,0 0 11 15,12 21-3-15,-12-21-3 0,2 17-12 0,-2-17-12 16,-2 25-8-16,2-25-11 16,-3 31-11-16,3-14 0 0,-2 4-16 0,2-3-4 15,-2 4-8-15,2-2-8 0,0 3-5 0,0-2-2 0,0 2 3 16,0-1-9-16,2 0-6 16,-2-1-3-16,0-2-13 0,2-2-22 0,-2 1-23 15,3-3-37-15,-3-15-40 16,0 24-54-16,0-24-38 0,2 22-57 0,-2-15-74 0,0-7-111 15,0 0-512-15,-2 14-394 16</inkml:trace>
  <inkml:trace contextRef="#ctx0" brushRef="#br0" timeOffset="160429.39">27202 8109 2941 0,'-2'-12'-27'0,"2"12"25"0,-4-24 16 0,4 24 6 0,-7-23 16 16,5 9 13-16,2 14 9 16,-2-21 6-16,2 21-4 0,-3-19-2 0,3 19-4 15,-2-17-4-15,2 17-6 0,0 0-9 0,7-21-9 0,-7 21-7 16,15-9-9 0,-15 9-18-16,21-7-17 0,-6 6-11 0,-15 1-9 0,39 0-7 15,-20 4-1-15,6 0 0 16,2 3 0-16,1-2-10 0,3 8 1 0,2-1-25 15,-4-2-3-15,-5 2-8 0,-5 2 9 16,0-1 6-16,-9 0 10 0,-2 0 16 0,-4 0 28 16,-4-13 35-16,-2 29 28 15,-6-15 17-15,0-2 26 0,-7 2 22 0,-2-2 6 0,-3 1-5 16,2-2-4-16,-3-1-7 0,4-3-8 0,-1 1-5 16,5-2-4-16,-3-1-4 15,3 2-5-15,13-7 1 0,-21 7 0 0,21-7-8 16,-18 7-7-16,18-7-18 0,0 0-18 15,0 0-22-15,0 0-16 0,0 0-6 0,0 0-3 16,0 0-5-16,0 0 2 16,0 0-1-16,43 19 11 0,-30-15-1 0,-13-4 0 15,25 8 8-15,-10-3 4 0,-3 1 9 0,3 2 2 0,1-2 1 16,-4 1 13 0,4 3 6-16,-6 1 4 0,-1-2 1 0,3 5 0 0,-1 1-5 15,-3 0 3-15,-2 0 3 16,1 3 13-16,-3-1 13 0,0 0 15 0,-4 1 13 0,0-2 12 15,0-16 0-15,-6 30 5 16,-3-16-1-16,1 0-7 0,-4-3-8 0,-3-1-10 16,2-3-5-16,-2 1-16 15,-4-2-33-15,-1-2-43 0,2-3-56 0,18-1-61 0,-40 0-53 16,25-1-44-16,-2-2-82 0,2-1-148 0,1-3-419 16,14 7-275-16</inkml:trace>
  <inkml:trace contextRef="#ctx0" brushRef="#br0" timeOffset="161139.07">27951 7939 2701 0,'0'0'-33'0,"0"0"13"16,0 0 5-16,0 0 22 0,0 0 14 0,0 0 16 15,0 0 10-15,0 0 1 16,0 0-2-16,0 0-1 0,0 0-5 0,0 0-2 0,0 0-8 16,0 65 4-16,2-45-9 15,0 2-3-15,1 5-1 0,-1-1 3 0,4 0-6 16,1 3 4-16,0-2-4 0,1-1 1 0,2 5-1 16,0-6 0-16,0-2-7 0,0 0 3 15,0-3 8-15,1 0 18 0,-2-5 14 0,-3 0 10 16,1-1 9-16,3-4 9 15,-4 2-6-15,-6-12 1 0,15 17-6 0,-9-11-8 16,-6-6-8-16,13 6-12 0,-13-6-3 16,0 0-3-16,0 0-4 0,27-13-6 0,-16 4-5 15,-2-5 0-15,-2-7-3 0,4-2-2 0,1-6-3 16,0-1 5-16,-4-3 4 16,3 2 10-16,0-3 4 0,-3 4 2 0,-3 4-2 0,5 0-6 15,-4 2-6-15,-2 1 1 16,1 0-3-16,1 4-1 0,-1 2-6 0,-2 0-2 15,0 1-3-15,1 1-4 16,-4 15-23-16,6-20-29 0,-6 20-43 0,4-19-58 0,-4 19-65 16,4-15-87-16,-4 15-180 15,8-12-505-15,-8 12-444 0</inkml:trace>
  <inkml:trace contextRef="#ctx0" brushRef="#br0" timeOffset="161529.09">28550 8042 2948 0,'0'0'-97'16,"0"0"15"-16,0 0 36 0,0 0 9 0,0 0 11 16,0 0 33-16,0 0 21 15,0 0 26-15,0 0 17 0,0 0 17 0,0 0 3 16,-19 41 10-16,15-27 4 0,-2 2-7 0,0 0 3 0,0 2 4 16,2 2-5-16,-1 0 3 15,3 0 0-15,0 2-6 0,2 0-4 0,0 1-6 16,2 4-9-16,0-3-5 15,3 2-5-15,2-2-11 0,0 0-1 0,1-1-6 0,2-3-9 16,3 1-16 0,-2-3-26-16,2-3-37 0,-2-2-56 0,2-4-61 0,-1 0-56 15,0-3-63-15,-12-6-132 0,18 6-139 0,-10-6-317 16,-8 0-214-16</inkml:trace>
  <inkml:trace contextRef="#ctx0" brushRef="#br0" timeOffset="161898.92">28866 8195 2587 0,'11'-12'93'0,"-11"12"24"0,0 0-12 16,10-11-12-16,-10 11-20 15,0 0-4-15,0 0-8 0,0 0-10 0,0 0-2 16,0 0-3-16,0 0-6 0,0 0 2 0,0 0-6 0,0 0 6 16,-47 2 1-16,47-2 4 15,0 0 3-15,-26 9 1 0,26-9-3 0,-20 6-4 16,20-6-2-16,-15 7-2 15,15-7-2-15,-12 8-4 0,12-8 2 0,-11 10-4 0,11-10-1 16,-9 11-3-16,9-11-4 16,0 0 1-16,-2 19-2 0,2-19-5 0,0 0 1 15,12 27-1-15,-4-16-5 0,0 0 2 0,1 2-1 16,1-1-1-16,-2 1-4 16,2 1-3-16,2-1 1 0,-4-1 2 0,2 1-6 0,-1-1 2 15,0-1-1-15,-5 0-1 16,2 1 3-16,-6-12 4 0,5 17 2 0,-5-17 4 15,0 0-1-15,-13 21 0 16,13-21-2-16,-20 10-24 0,20-10-29 0,-20 4-37 0,20-4-52 16,-24 3-51-16,24-3-48 15,-23-2-88-15,23 2-142 0,-17-5-437 0,8 1-276 16</inkml:trace>
  <inkml:trace contextRef="#ctx0" brushRef="#br0" timeOffset="162148.91">29125 8023 2915 0,'0'0'99'0,"0"0"-1"16,22 8-10-16,-12-3-4 16,0 7 4-16,0-2 3 0,1 5-8 0,2-1-10 0,-2 5-7 15,-3 3 8-15,0-2 5 16,0 4 4-16,-1 0 1 0,-2 2-2 0,-1-2-10 15,-2 2-6-15,-2-2-9 16,-4 2-7-16,2-2-18 0,-6 2-41 0,-2-2-49 0,-2 2-70 16,-3-1-77-16,-4-1-68 15,-2-3-149-15,-3-1-557 0,-4 0-433 0</inkml:trace>
  <inkml:trace contextRef="#ctx0" brushRef="#br0" timeOffset="188158.78">11396 8057 336 0,'0'0'143'0,"0"0"-10"0,0 0-15 0,0 0-15 15,0 0-16-15,0 0-7 16,0 0-15-16,0 0-7 0,0 0-7 0,0 0-9 15,0 0-2-15,0 0 12 16,0 0 0-16,0 0 6 0,0 0-5 0,0 0-1 0,0 0 7 16,0 0-4-16,0 0 2 15,0 0 13-15,6 33-7 0,-6-33-8 0,5 15 5 16,-5-15-7-16,6 19-2 0,-6-19-9 0,5 21-4 16,1-8-5-16,-2 3 5 0,0-1-6 15,3-1-7-15,-1 2 0 0,2 0 7 0,-1 3-10 16,1-1-7-16,3 0 5 15,-3 1 0-15,3 0 1 0,0-1 5 0,-1 1-17 16,0 2-1-16,2-1-2 0,-2-1 2 16,2 0-10-16,-1 0 26 0,2 0-13 0,0 0-2 15,-3-1-5-15,2 1 4 0,2-1-2 0,-2 1-2 16,1 1-5-16,0-1 5 16,-1 0-2-16,2-1 4 0,-3 4 0 0,3-2-2 15,-1 0-7-15,1 0 11 0,-1 1-4 16,0 0 1-16,-1 1 5 0,3-4 6 0,-2 3 8 15,1-2 3-15,-1 3-5 16,2-3 3-16,0 2-3 0,-3 1 6 0,1-1-5 0,3 0-1 16,-3 4 3-16,3-2 4 15,-3-2-6-15,-1 2 0 0,1 0 4 0,3-2 6 16,-5 5 1-16,2-4 5 0,1 0-1 0,-1 5-1 0,-1-4-4 16,1 0 0-16,-4 1-4 15,5 2-4-15,-3-1-3 0,1-2 1 0,-2 1-2 16,2-2-5-16,-1 3 3 15,0-2-2-15,2 2-8 0,-3-2 4 0,1-1-4 0,-1 1 2 16,1 3 3-16,-1-4-5 16,1 1-4-16,1 0 1 0,-3-1 2 0,-1 2 4 15,4-2-6-15,-1-1 1 0,-2 2 0 0,2 0 18 16,1-2-1-16,-1 0 7 0,-2 0 2 16,2 0 5-16,-1-1 1 0,1 2-2 0,-1-1 5 15,2 0 0-15,-3-1 7 16,2 0-2-16,2 1 4 0,-4-2-3 0,0-2 3 15,1-2-3-15,-2 0-5 0,1 1-6 16,-2-4-3-16,2 0-6 0,-2 1-8 0,-7-13-28 16,13 20-34-16,-9-13-57 15,-4-7-75-15,8 13-89 0,-8-13-200 0,8 9-490 16,-8-9-380-16</inkml:trace>
  <inkml:trace contextRef="#ctx0" brushRef="#br0" timeOffset="189449">19902 9145 2793 0,'0'0'-126'15,"0"0"27"-15,-18-6 15 0,18 6 3 0,0 0 13 16,0 0 11-16,0 0 7 0,0 0 19 0,-28 4 12 0,28-4 10 16,0 0 12-16,0 0 12 15,-21 4 15-15,21-4 1 0,-14 6 12 0,14-6 7 16,-16 5 3-16,16-5-4 15,-16 10 4-15,16-10-1 0,-20 13-1 0,8-7-1 0,-3 4-1 16,2-3-4-16,-4 3-1 16,1 2-8-16,-2-1 3 0,-1 2-9 0,0 0-3 15,-2 1 0-15,-1 1-4 0,0 0-2 0,-4 2 9 16,3 1-20-16,-5 1 7 0,1-1-5 16,1 0 0-16,-2 1-3 0,2 0-2 0,-2 0 6 15,1-2-1-15,-1 2-5 16,0 0 0-16,1 0-1 0,-3 0-1 0,2-2 2 15,-1 1-4-15,-1-1 3 0,0-2-4 16,1 0 0-16,-3 2-1 0,2-2 2 0,1 1-3 16,-3-1 0-16,0-1 0 15,2 1 3-15,-1-1 1 0,1-2-6 0,0 2 7 16,2-1-5-16,-2 0 2 0,2 1 4 0,1-3 8 0,1-1-1 16,3 1 5-16,-3 1 11 15,2-1-10-15,-2-2 6 0,0 3 6 0,3-3 2 16,-1 1 0-16,0 1-1 15,-4-1-4-15,1 1 1 0,-3 3-5 0,4-3-2 0,1 0 3 16,-5 3-1-16,4-2 5 16,0 1-1-16,0 2-4 0,-1 0-1 0,-1 1-3 15,2-1 5-15,3-2 5 0,2 0-1 0,-2 1 1 0,-1-3-2 16,3 2-4-16,0 1 2 16,0-1-6-16,-1 0 5 0,2 1 0 0,-2-1 4 15,1-1 5-15,3 0 8 16,-4 2 0-16,1-2 6 0,0 1-2 0,-2 0 4 0,1-1 1 15,1 1 0-15,0 0-3 16,0-1-1-16,-1-1-6 0,6-1-1 0,-4 1-6 16,6-3-4-16,1-1 0 15,0 1-3-15,1-1-4 0,12-7-1 0,-17 11-8 0,17-11 5 16,-16 9-8-16,16-9-9 0,-10 7-19 0,10-7-30 16,0 0-41-16,0 0-70 15,-6 12-67-15,6-12-128 0,0 0-213 0,0 0-418 0,0 0-445 16</inkml:trace>
  <inkml:trace contextRef="#ctx0" brushRef="#br0" timeOffset="190009.42">17543 10278 2872 0,'8'-14'-111'0,"-8"14"39"0,0 0 20 16,8-10 9-16,-8 10 17 0,0 0 9 0,0 0 22 15,0 0 26-15,0 0 14 0,16-5 14 0,-16 5-2 16,0 0 7-16,0 0 3 16,0 0-2-16,0 0 5 0,0 0 2 0,0 0 0 0,-16 43 2 15,16-43 0-15,-8 19-1 16,8-19 4-16,-13 19 1 0,7-7 5 0,-3-1-3 15,9-11 3-15,-12 22-1 16,5-11-6-16,7-11-7 0,-10 17-3 0,6-8-4 0,4-9 3 16,-7 15-4-16,7-15 3 15,0 0-3-15,-2 19 3 0,2-19-5 0,0 0 0 16,0 0-3-16,15 12-8 0,-15-12 8 0,19 1 1 0,-19-1-5 16,23-1-6-16,-23 1 7 15,29-2-13-15,-13 2 0 0,-16 0-10 0,34-4-2 16,-15 4-13-16,-1-2-6 15,-18 2-30-15,34 0-46 0,-21-1-66 0,-13 1-84 0,26 0-73 16,-16 1-150-16,-10-1-149 16,0 0 10-16,0 0-267 0,0 0-192 0</inkml:trace>
  <inkml:trace contextRef="#ctx0" brushRef="#br0" timeOffset="191079.16">12408 10143 2452 0,'-14'-4'-65'0,"14"4"39"0,0 0 44 0,0 0 12 0,-17-10 36 15,17 10 13-15,0 0 10 0,0 0 16 0,0 0 6 16,0 0 1-16,0 0-7 16,-7-12-2-16,7 12-11 0,0 0 1 0,0 0 6 0,0 0 6 15,0 0 7-15,0 0 3 16,0 0-2-16,0 0-6 0,0 0-8 0,0 0-8 15,0 0-10-15,0 0-9 16,0 0-8-16,40 29-6 0,-40-29-4 0,15 15-8 0,-8-8-3 16,2 3-7-16,-2-1 2 15,1 1-6-15,4 0-4 0,-12-10-3 0,14 16-2 16,-3-8-2-16,0 0 2 0,-11-8-4 16,16 11-3-16,-9-5-1 0,-7-6 4 0,17 9 3 15,-17-9 0-15,15 4-4 0,-15-4 1 0,0 0 8 16,25-4-5-16,-25 4 7 15,15-9 1-15,-15 9-1 0,10-17-7 0,-2 7 7 0,-8 10 9 16,9-25-1-16,-3 12 0 16,-2-2-4-16,6 0-2 0,-4 0-5 0,1 1 4 15,-2 1-12-15,-1 0 3 0,-4 13-3 0,12-20-24 0,-8 11-24 16,0 1-32-16,-4 8-53 16,5-11-74-16,-5 11-79 0,0 0-156 0,0 0-189 15,0 0 39-15,0 0-385 0,0 0-399 16</inkml:trace>
  <inkml:trace contextRef="#ctx0" brushRef="#br0" timeOffset="192648.89">12347 11562 2547 0,'0'0'351'0,"0"0"-173"0,0 0-149 0,0 0-63 15,0 0-9-15,0 0 8 0,0 0 14 0,23-3 1 0,-23 3 12 16,0 0 8-16,0 0 8 15,13 8 32-15,-13-8 29 0,0 0 36 0,8 9 28 16,-8-9 8-16,0 0-2 16,8 18-11-16,-8-18-15 0,7 14-13 0,-7-14-10 0,6 18-10 15,-2-5-7-15,3 1 0 0,-7-14 0 0,9 26-2 16,-4-11-2-16,0 1 1 16,1-1-3-16,2 3 2 0,2 1 1 0,1-1-3 15,-6-3-9-15,4 3-5 0,0-4-10 16,2 2 3-16,-2-3-9 0,-2 3-1 0,-1-6-4 15,3 4-8-15,-2-3-18 16,-7-11-21-16,14 16-24 0,-10-9-34 0,2-2-53 0,-6-5-56 16,13 5-52-1,-13-5-56-15,0 0-121 0,0 0-137 0,0 0-416 0,0 0-403 16</inkml:trace>
  <inkml:trace contextRef="#ctx0" brushRef="#br0" timeOffset="193029.01">12702 11630 2765 0,'0'0'-107'0,"0"0"42"16,0 0 32-16,7-22 35 16,-7 22 25-16,0 0 23 0,0 0 19 0,0 0 22 0,0 0 18 15,0 0 7-15,0 0-5 16,0 0-11-16,0 0-2 0,0 0-7 0,0 0 7 15,0 0 2-15,0 0 4 0,-45 25-5 16,40-13-3-16,-2-1-4 0,-1 2-6 0,-2 3 0 16,4-1-3-16,-1 4-8 0,-5 2 2 0,4 1-7 15,-3 0-6-15,4 3-3 16,-5-1-2-16,0 5-4 0,0 2-1 16,-2-3-5-16,2 2 0 0,-1-1-3 0,0 2 8 15,2-1 6-15,0-2-10 0,-2-1 1 0,1-2-13 16,5 0-2-16,-2-4-6 15,0 2-9-15,2-4 5 0,3-2-10 0,0 0-9 0,0-2-19 16,1 0-18-16,1-3-32 16,2-12-35-16,-2 19-45 0,2-19-49 0,0 17-51 15,0-17-61-15,0 0-151 0,2 14-132 0,-2-14-375 0,0 0-397 16</inkml:trace>
  <inkml:trace contextRef="#ctx0" brushRef="#br0" timeOffset="193412.84">12960 11782 2896 0,'5'-10'-35'0,"-5"10"43"0,8-10 9 16,-8 10 2-16,0 0 10 16,0 0 17-16,10-12 31 0,-10 12 24 0,0 0 8 0,0 0 2 15,0 0-6-15,0 0-1 0,0 0-6 0,0 0 5 16,0 0 3-16,-29 40 2 16,23-27-7-16,0 1-4 0,-1 1-2 0,1 2-11 0,2-1-6 15,-1 4-4-15,0 2-6 16,3-4-5-16,-1 3-10 0,1-2-6 0,2 2 1 15,5 0-16-15,-3-2-8 16,3 0-15-16,0 0-19 0,-1-4-29 0,2 0-32 0,3 1-37 16,1-3-41-1,-3 0-45-15,3-3-42 0,2-1-44 0,-5-2-117 0,3-2-149 16,-3-1-324-16,-7-4-227 0</inkml:trace>
  <inkml:trace contextRef="#ctx0" brushRef="#br0" timeOffset="193768.78">13248 11896 2544 0,'0'0'-60'0,"0"-15"31"0,0 15 17 16,0 0 9-16,0 0 0 16,0 0 24-16,-23-13 27 0,23 13 24 0,-18-3 18 0,18 3 14 15,-24 3 10-15,24-3 12 16,-23 4 6-16,23-4 3 0,-22 3-8 0,22-3-7 15,-21 6-9-15,21-6-16 16,-14 6-7-16,14-6-15 0,0 0-7 0,-6 13-12 0,6-13-11 16,0 0-12-1,0 0-9-15,18 29-9 0,-7-22-6 0,1 3-5 0,1 1 0 16,3 1-2-16,-1 3-1 0,-1-1 3 0,0-1-3 0,-1 3 3 16,-2-2 1-16,-2-1 6 15,-2 1 13-15,-3-1 1 0,-4-13 9 0,5 23 2 16,-5-23 0-16,-9 22-1 15,2-13-4-15,7-9-7 0,-20 15-17 0,7-10-35 0,13-5-37 16,-23 7-52-16,14-4-57 16,9-3-41-16,-23-2-60 0,23 2-135 0,-17-8-520 15,7 1-341-15</inkml:trace>
  <inkml:trace contextRef="#ctx0" brushRef="#br0" timeOffset="194098.79">13438 11817 2944 0,'0'0'38'0,"0"0"28"0,0 0 5 0,0 0 10 15,0 0 10-15,25 15 8 0,-25-15 3 0,5 13-5 16,-5-13-2-16,4 17-7 15,3-6 0-15,-7-11 6 0,3 31 4 0,-1-16 5 16,0 2 3-16,2 1-2 0,-4-1-3 16,2 0 2-16,-4 2-8 0,0-2-3 0,0 2-5 15,-2-2-6-15,3 1-5 0,-8-2-11 0,4 0-20 0,-1 0 7 16,-3-2-7-16,3 0-7 16,-2-1-9-16,0-2-25 0,8-11-20 0,-11 21-40 15,11-21-47-15,-14 14-60 16,11-9-67-16,3-5-56 0,-8 6-111 0,8-6-144 0,0 0-49 15,0 0-292-15,0 0-254 16</inkml:trace>
  <inkml:trace contextRef="#ctx0" brushRef="#br0" timeOffset="194399.19">13719 12126 2602 0,'0'0'16'0,"0"0"68"16,0 0 14-16,0 0-2 16,14-7 14-16,-14 7 5 0,0 0 9 0,0 0 3 15,0 0-8-15,0 0-13 16,23-5-12-16,-23 5-18 0,0 0-4 0,22-4-12 0,-22 4-3 15,22-2-10-15,-22 2-14 16,23-7-17-16,-10 6-23 0,-13 1-25 0,21-4-32 16,-21 4-40-16,22-3-43 15,-13 1-36-15,-9 2-41 0,13-9-82 0,-13 9-600 0,7-4-295 16</inkml:trace>
  <inkml:trace contextRef="#ctx0" brushRef="#br0" timeOffset="194549.14">13746 12005 2874 0,'-20'-6'98'0,"13"5"28"0,7 1-8 0,0 0-21 16,-11-7-12-16,11 7-16 16,0 0-10-16,0 0-11 0,0 0-30 0,0 0-32 0,0 0-35 15,56-7-30-15,-42 7-30 0,-14 0-19 0,36 2-26 16,-16-4-44-16,-2 2-104 16,1-2-489-16,2 2-99 0</inkml:trace>
  <inkml:trace contextRef="#ctx0" brushRef="#br0" timeOffset="195159.17">14721 11665 2311 0,'4'-19'-64'16,"-4"19"37"-16,0 0 4 16,0 0 10-16,0 0 23 0,0-19 7 0,0 19 25 15,0 0 3-15,0 0 25 0,0 0 8 16,-20-13 17-16,20 13 9 0,0 0 12 0,-20-1 7 15,20 1 5-15,0 0 0 16,-31 0 4-16,31 0 0 0,-25 5-6 0,10-1-4 16,15-4-5-16,-27 8-3 0,12-3-15 15,1 1-7-15,-1-1-9 0,0 3-11 0,-1 0-5 16,5 2-5-16,-3-1-4 0,-1 0-7 16,4 2 5-16,-3 2-9 0,3-4-4 15,1 4-1-15,2-1 0 0,-1 2-3 0,4-4-1 0,-4 4 19 16,5 1-7-16,4-15 1 15,-5 26 1-15,3-12-12 0,2-14-8 0,0 24 9 16,0-24 0-16,2 28-12 0,0-14 0 16,1-2-2-16,3 2-7 0,-6-14 1 0,14 22-4 15,-7-8-1-15,3-5 7 0,-2 1-5 0,3 0 1 16,3-1-5-16,-3-2 3 16,4 1-5-16,1 0 1 0,3-1 6 0,0-1-9 0,0-3 5 15,7 4-4-15,-4-3-3 16,1-1 7-16,0-1-7 0,2-2-6 0,-3 2 11 15,2-1-15-15,-1-1 0 16,-2 0-21-16,-2 0-21 0,0-1-36 16,-2-1-42-16,-17 2-60 0,25 0-69 0,-13-4-93 15,-12 4-208-15,11-5-49 0,-11 5 26 0,0 0-265 16,0 0-178-16</inkml:trace>
  <inkml:trace contextRef="#ctx0" brushRef="#br0" timeOffset="195978.73">15265 11605 2512 0,'0'0'-31'15,"-21"-6"25"-15,21 6 15 0,0 0 21 0,0 0 24 16,0 0 24-16,-28 9 22 0,28-9 16 16,-14 12-2-16,4-6-4 0,4 1-10 0,-2 3-7 15,0 1 6-15,-1 0-1 16,1 1 1-16,-1 4-1 0,3-2 0 0,-1 2-6 15,3 1 2-15,0 2 0 0,0-2-2 16,2 4-2-16,0 0-8 0,4 0-9 0,-2 0-6 16,2 0-6-16,0 2-1 15,2 2-4-15,2-3-4 0,1 3-3 0,1-2-3 0,3-2-8 16,-3 2-2-16,5-2-4 0,-1-3-10 16,2 0-11-16,0-1-20 0,-1-1-29 15,2-1-38-15,-5-6-52 0,3 3-70 0,-1-5-53 16,-4 1-74-16,4-2-168 0,-4-2-94 15,2 0-273-15,-10-4-215 0</inkml:trace>
  <inkml:trace contextRef="#ctx0" brushRef="#br0" timeOffset="196429.01">15703 11605 2523 0,'-15'-18'-80'0,"15"18"22"16,-17-3 3-16,17 3 23 0,-17-4 16 0,17 4 38 16,0 0 32-16,-34 2 28 15,34-2 20-15,-23 4 14 0,23-4 4 0,-23 5 1 0,12-1-6 16,11-4-8-16,-15 10-12 15,15-10-9-15,-12 9-13 0,12-9-12 0,-3 13-18 16,3-13-14-16,0 0-13 16,0 0-16-16,15 29-7 0,-4-20-9 0,-3 1-3 0,3 2-1 15,-1-3 2-15,4 3 1 0,-4 1 1 0,0 1 5 16,4-1 5-16,-4 2 0 16,0-2 6-16,-1 2 2 0,-1 1 2 0,-1-1 12 0,-1-2 4 15,-4 3 14-15,2-3 17 16,-4-13 8-16,0 23 11 0,0-23-1 0,-6 20 9 15,6-20 5-15,-17 16 3 16,6-10-5-16,11-6 3 0,-22 10-2 0,8-9-8 0,14-1-9 16,-27 3-5-1,27-3-23-15,-23-7-28 0,10 0-33 0,13 7-51 0,-17-18-65 16,17 18-50-16,-9-15-60 0,9 15-120 0,-4-19-191 16,6 10-307-16,-2 9-228 0</inkml:trace>
  <inkml:trace contextRef="#ctx0" brushRef="#br0" timeOffset="197009.18">15986 11605 2819 0,'0'0'92'16,"0"0"-15"-16,0 0-55 0,0 0-26 15,0 0-17-15,16-11 1 0,-16 11 7 0,0 0-7 0,0 0-7 16,20-7-20-16,-20 7 1 0,0 0 6 0,18-1 4 16,-18 1-2-16,0 0 19 15,20-2 3-15,-20 2-5 0,0 0 9 0,0 0 9 16,0 0 21-16,20-2 4 0,-20 2 13 15,0 0 8-15,0 0 11 0,0 0 12 0,0 0 7 16,0 0 8-16,0 0 5 16,0 0 3-16,0 0-10 0,0 0-5 0,-26 35-9 15,26-35 1-15,-10 16-7 0,6-4-2 0,-2 1-3 16,6-13-4-16,-10 27-8 0,8-12 1 16,0 2-6-16,2 2-3 0,0-19-5 0,2 36 2 15,0-17 2-15,0 1 8 16,4-1 6-16,-2-3 5 0,-2 2 4 0,2-1 0 0,-2-4-2 15,-2-13-2-15,2 25 2 16,0-14 3-16,-2-11-7 0,0 0-2 16,-8 24-6-16,8-24 8 0,-16 9 8 15,16-9 4-15,-12 8 4 0,12-8-3 0,0 0 9 0,-21 4-3 16,21-4-4-16,0 0-2 0,0 0-9 16,0 0-4-16,0 0-4 0,0 0-4 15,0 0-5-15,0 0-7 0,0 0-7 0,35 11-7 0,-15-9-23 16,1-2-19-16,0 2-26 15,0-2-34-15,3 1-42 0,-3-1-56 0,2 0-60 16,0-1-74-16,-1-1-165 16,-2 0-106-16,0-2 27 0,-3-2-280 15,0 2-181-15</inkml:trace>
  <inkml:trace contextRef="#ctx0" brushRef="#br0" timeOffset="197259.08">16626 11901 2591 0,'0'0'73'0,"14"6"48"16,-14-6-8-16,22 3-11 0,-22-3-10 0,23 0-11 16,-6 0-9-16,-17 0-7 0,37 1-3 15,-17-1-7-15,2 0-4 0,-1 0 5 0,2 0 3 16,0-1 2-16,1 1-7 15,-1 0-3-15,2 0-13 0,-2 0-19 0,1-2-31 16,-3 2-49-16,-2-1-55 0,2 1-43 16,-4 0-59-16,-6-3-106 0,-11 3-566 0,23 3-268 15</inkml:trace>
  <inkml:trace contextRef="#ctx0" brushRef="#br0" timeOffset="197729.03">17143 12133 2769 0,'0'0'24'0,"10"13"16"0,-10-13-12 15,0 0-11-15,0 0 1 0,21 0 5 0,-21 0 12 16,0 0 6-16,0 0 12 15,25-17 14-15,-16 9 2 0,-1-1 3 0,1-2-3 0,2-3-3 16,-3-1-6-16,2-4-3 16,2-4-8-16,0-6-12 0,-2-1-4 0,3-5-1 15,0 3-5-15,-2 0 5 0,1-1-3 0,-2 1 5 0,2 3 0 16,-4 4 5-16,0 1-3 16,0 3 0-16,1 0 6 0,-2 3 10 0,-1 3 2 15,0 2 1-15,1 2 2 16,-7 11-5-16,8-17 2 0,-8 17 0 0,10-12-3 0,-10 12 2 15,0 0-3-15,0 0 2 16,0 0 2-16,0 0 3 0,28 25-1 16,-24-14 2-16,0 6 4 0,0-2 8 15,1 5-14-15,0 2 8 0,1 2-12 0,-2-2 1 0,0 3 1 16,0 0-13-16,-2-2-3 0,3-2-6 0,-3 0 0 16,0-3-12-16,-2 2-19 15,2-5-29-15,-2 0-29 0,0-1-45 0,0-14-59 16,-2 21-83-16,0-14-84 0,2-7-169 15,-7 9-101-15,7-9 46 0,-12 7-301 0,12-7-201 16</inkml:trace>
  <inkml:trace contextRef="#ctx0" brushRef="#br0" timeOffset="197878.94">17365 11944 2825 0,'-10'-11'199'0,"10"11"1"0,0 0-50 0,-4-16-62 15,4 16-41-15,0 0-26 16,22-16-10-16,-9 11-31 0,-13 5-30 0,27-9-34 0,-10 3-27 15,3 4-10-15,-2-4-10 16,4 5-11-16,-1-3-29 0,-2-2-65 0,-2 2-532 16,-1-1-61-16</inkml:trace>
  <inkml:trace contextRef="#ctx0" brushRef="#br0" timeOffset="198169.16">17747 11576 2618 0,'0'0'189'16,"5"-14"-17"-16,-5 14-22 0,0 0-25 15,13-16-9-15,-13 16-12 0,10-6-3 0,-10 6-8 0,0 0-8 0,0 0-2 16,0 0 4-16,30 19 3 16,-22-7 2-16,-1 1 1 0,1 2-9 0,-4 3 4 15,3 2 3-15,-1 3-1 0,1-1-4 16,-5 6-9-16,0-2-1 0,0 1-2 0,-2 1-6 15,-2 1-9-15,0 0-6 16,0-3-4-16,-2 0-8 0,-3 0-6 0,2 1-15 16,-1-5-35-16,0 0-31 0,0-6-50 15,-1 2-65-15,1-4-73 0,0 0-77 0,-1-2-153 16,3-3-130-16,4-9-384 0,0 0-434 0</inkml:trace>
  <inkml:trace contextRef="#ctx0" brushRef="#br0" timeOffset="198448.82">17839 11168 3261 0,'0'0'121'0,"-15"-9"-8"16,15 9-27-16,0 0-14 0,0 0-7 0,0 0-1 16,0 0-1-16,0 0-4 15,40-9-4-15,-40 9-11 0,26-3-7 0,-12 2-8 16,-14 1-4-16,30-2-6 0,-13 1-12 0,3-2-19 16,-4 2-23-16,-16 1-31 0,34-7-47 15,-19 5-46-15,1 1-55 0,-2-3-90 0,-2 2-662 16,-12 2-407-16</inkml:trace>
  <inkml:trace contextRef="#ctx0" brushRef="#br0" timeOffset="198689.02">18181 11010 2989 0,'10'-11'15'0,"-10"11"25"16,0 0-8-16,0 0-4 0,0 0-2 0,12-8 16 0,-12 8 20 15,0 0 20-15,0 0 9 16,0 0 9-16,0 0 0 0,0 0 2 16,2 38 3-16,-2-38-5 0,2 24-2 15,-2-12-13-15,0 6-9 0,2 0-11 0,0 2-5 0,0-1-24 16,0 6-37-16,3-3-37 0,-1 4-47 0,-2 0-61 16,0 3-45-16,2-5-65 15,-4 3-134-15,5 0-578 0,-5-2-413 0</inkml:trace>
  <inkml:trace contextRef="#ctx0" brushRef="#br0" timeOffset="199259.04">18397 11654 2915 0,'0'0'6'16,"0"0"44"-16,0 0-4 0,0 0-6 0,0 0 0 16,0 0 0-16,0 0 13 0,0 0 7 15,0 0 3-15,0 0 6 0,0 0 1 0,0 0 10 16,0 0 2-16,0 0 4 0,5 50 8 0,-3-33 5 0,-2 1-5 16,0 0-5-1,2 1-10-15,0 2-9 0,1 0-5 0,-1 0-5 0,0 0-11 16,2 4-6-16,-2-6-13 15,0 0-12-15,2-2-19 0,-2 0-36 0,0-3-40 0,-2-14-46 16,5 24-43-16,-3-14-47 16,0-2-53-16,-2-8-100 0,0 0-607 0,0 13-417 15</inkml:trace>
  <inkml:trace contextRef="#ctx0" brushRef="#br0" timeOffset="199828.83">18377 11677 2863 0,'-7'-15'-43'16,"7"15"40"-16,-9-21 15 0,9 21-2 0,-4-17 4 16,4 17-5-16,-4-17 7 15,4 17 12-15,-2-17 4 0,2 17 16 0,0 0 10 16,0-27 19-16,0 27 11 0,2-15 5 0,-2 15 0 16,6-16-8-16,-6 16-8 0,9-13-15 15,-9 13-6-15,13-11-15 0,-13 11-19 0,18-11-22 16,-18 11-21-16,24-7-15 15,-24 7-10-15,27 0-5 0,-9 3 8 0,0-2-1 0,4 1 1 16,-1 2 12-16,0 1 2 16,0 4 9-16,3-2 7 0,-6 1 8 0,0-1 13 15,-4 5 10-15,-1-2 4 0,-5 1 1 0,-2 0 0 0,-1-1 2 16,-2 1 1-16,-3-11 2 16,-5 23 2-16,0-14 5 0,-3 3 3 0,-2-3 6 15,-1 0 5-15,1 1 6 16,10-10 8-16,-20 14-2 0,10-7-1 0,10-7-9 0,-18 10-1 15,18-10-6-15,-12 10-3 16,8-7-18-16,4-3-15 0,0 0-20 0,0 0-12 16,0 0-13-16,0 0-7 15,0 0-8-15,0 0-3 0,0 0 3 0,26 22 6 0,-16-18 7 16,0-1 2-16,3-1 4 0,0 3 7 0,0-1 5 16,1 2 9-16,2 0 16 15,-4 0 9-15,0 1 9 0,2-2 7 0,-2 3 0 0,1 2 1 16,-3 2-2-16,1-2 0 15,-2 4-2-15,-1-1 2 0,-2 1-1 0,-2 0 5 16,0 2 10-16,-2 0 8 16,-2-3 3-16,0 0 3 0,0-13-1 0,-8 25 3 0,2-14-6 15,-2-1-4-15,-3-1-8 0,11-9 1 0,-28 14-7 16,16-10-20-16,-6 0-42 16,4-1-43-16,14-3-61 0,-26 2-65 0,16 0-56 0,10-2-92 15,-23-6-149 1,12 5-418-16,11 1-308 0</inkml:trace>
  <inkml:trace contextRef="#ctx0" brushRef="#br0" timeOffset="214718.67">19140 11845 1289 0,'0'0'125'15,"0"0"-57"-15,0 0-27 16,0 0-6-16,0 0-3 0,0 0 10 0,0 0 26 16,-12-10-18-16,12 10 12 0,0 0 3 15,0 0 6-15,0 0 6 0,0 0 18 0,0 0 7 16,0 0 7-16,0 0 0 0,-17-3-7 0,17 3-1 16,0 0-8-16,0 0-6 15,0 0-6-15,0 0-6 0,0 0-3 0,0 0-2 0,0 0-4 16,0 0-3-16,0 0-2 15,0 0-9-15,0 0-3 0,0 0-5 0,0 0-3 16,0 0-6-16,0 0-5 16,0 0 0-16,0 0 0 0,0 0-6 0,0 0-2 0,0 0-4 15,0 0 3-15,0 0-3 0,36 24-5 0,-36-24 3 16,19 8-3-16,-19-8-5 16,23 5 4-16,-9-2-4 0,-14-3 1 15,22 5-2-15,-22-5 0 0,24 5-2 0,-14-2 0 16,-10-3 3-16,23 4-3 0,-23-4-1 0,20 4 1 15,-20-4 0-15,16 3-2 16,-16-3-1-16,0 0 3 0,22 5-2 0,-22-5 1 16,0 0-1-16,14 6 0 0,-14-6 2 15,0 0-8-15,0 0 5 0,17 1-1 0,-17-1-1 16,0 0-16-16,18 2-15 0,-18-2-11 0,0 0-17 16,18 0-17-16,-18 0-26 15,0 0-20-15,0 0-19 0,24 0-11 0,-24 0-17 0,0 0-17 16,0 0-41-16,0 0-97 15,19 0-377-15,-19 0 44 0</inkml:trace>
  <inkml:trace contextRef="#ctx0" brushRef="#br0" timeOffset="-214237.95">19298 11740 2074 0,'4'-21'-35'15,"-4"21"13"-15,0 0 14 0,0 0-3 0,0 0 12 0,0 0 18 16,0 0-4-16,0 0 21 15,0 0 20-15,6-15-5 0,-6 15 13 16,0 0 0-16,0 0-6 0,0 0 3 16,0 0-3-16,0 0-12 0,0 0-7 0,0 0 0 0,0 0 4 15,0 0-18-15,0 0-5 0,0 0 13 0,0 0 8 16,0 0 15-16,0 0 13 16,0 0 1-16,0 0-2 0,0 0 0 15,0 0-2-15,0 0-4 0,0 0-1 16,-6 53-3-16,6-53-4 0,0 0-5 0,-2 25-6 0,2-25 4 15,-4 21-1-15,1-10 1 16,3-11 2-16,-2 21-2 0,-3-7 3 0,5-14 1 16,-6 26-4-16,2-11 4 15,0-1-1-15,0 1-6 0,-1 2-2 0,1-2-4 0,0 1 0 16,0 1-1-16,-3 0-2 0,3-1-5 0,0-1 1 16,-1 2-5-16,5-17-5 15,-6 29 2-15,4-16-5 0,2-13 2 0,-4 23-4 0,2-10-2 16,2-13-2-16,0 19-6 15,0-19-9-15,-2 17-19 0,2-17-27 16,0 0-27-16,0 21-50 0,0-21-53 16,0 0-46-16,-2 15-96 0,2-15-199 0,0 0-364 0,0 0-260 15</inkml:trace>
  <inkml:trace contextRef="#ctx0" brushRef="#br0" timeOffset="-213687.97">19631 11514 2654 0,'0'0'-63'15,"14"-13"19"-15,-14 13 18 0,0 0 25 0,0 0 8 16,0 0 7-16,0 0 7 0,12-7 1 0,-12 7 12 15,0 0 3-15,0 0 13 16,0 0 1-16,0 0 10 0,0 0-3 0,0 0 5 0,0 0-2 16,0 0-1-16,4 33 2 15,-4-24-4-15,0-9-3 0,0 22-5 0,2-13-4 16,-2 4-5-16,0 1-1 0,0-14-4 0,0 24-1 0,0-10-2 16,3 0-2-16,-1 3 7 15,-2-3-4-15,0 2 3 0,2 1-1 0,-2-2-2 16,2 3-4-16,0-4-2 15,0 1-1-15,2 0-4 0,-4 3-3 16,2-5 0-16,0 2-4 0,-2-2 0 0,3 1-2 16,-3-2-2-16,2 1-2 0,0-2-1 15,-2-11-7-15,2 21-21 0,-2-11-34 0,0-10-33 0,0 0-40 0,3 24-34 16,-1-16-28-16,-2-8-49 16,0 0-119-16,0 0-481 0,-5 16-175 0</inkml:trace>
  <inkml:trace contextRef="#ctx0" brushRef="#br0" timeOffset="-212967.96">19636 11544 2429 0,'0'0'-87'15,"-11"-15"21"-15,11 15 9 0,0 0 2 16,0 0 6-16,-4-15 2 0,4 15 9 0,0 0-1 0,0 0 10 15,2-21 5-15,-2 21 5 16,0 0 6-16,8-18 15 0,-8 18 11 0,12-13 14 16,-12 13 7-16,10-12 15 15,-2 5 15-15,-8 7 3 0,15-13 2 0,-4 7-7 0,-11 6 1 16,19-14-7-16,-7 11-1 0,-12 3-10 0,24-12-4 16,-9 7-7-16,-1 1 3 15,-14 4-9-15,28-8-4 0,-16 6-5 0,-12 2 3 16,26-1-6-16,-26 1 0 0,23 1-3 15,-23-1 3-15,28 6 0 0,-16-1-10 0,4-1 6 16,-2 4 1-16,1-2-2 16,0 3 12-16,-2-1-17 0,1 2 7 0,1-1-5 15,0 4 1-15,-1-3 0 0,4 3 1 0,-4 0-5 0,1-2 0 16,-2 2 6-16,0-2 10 16,-1 0-1-16,0 1 8 0,-2-1 27 0,0 1-11 15,-4-1 1-15,3 1 11 16,-5-3 5-16,1 2 7 0,-3-1-2 0,0 1-7 15,-2-11 0-15,-2 23-4 0,0-12 0 16,2-11-3-16,-5 21 0 0,1-10 5 0,0-1 1 16,-1 2-2-16,1-3-2 0,4-9-5 0,-8 19-3 0,2-7-4 15,0-3-1-15,-4 3-2 16,2-1-2-16,0 1-4 0,0-1 1 0,-3 1-7 16,-2 1 1-16,2-2-6 15,-1-1-1-15,-4 1 1 0,0 1-5 0,-1-1 0 0,0-2 0 16,-2-1-6-16,-5 0 4 15,4-1-4-15,0-2 0 0,-1 0-9 0,-2-1-12 16,4-2-17-16,-3 2-18 16,2-4-32-16,1 1-38 0,0 2-52 0,2-3-44 0,1-3-47 15,0 0-164-15,4 1-530 0,12 2-384 0</inkml:trace>
  <inkml:trace contextRef="#ctx0" brushRef="#br0" timeOffset="-212137.68">20445 11187 2806 0,'0'0'-123'0,"0"0"18"16,0 0 23-16,0 0 18 0,0 0 5 0,0 0 16 15,0 0 1-15,0 0 11 0,0 0 3 16,0 0 5-16,0 0 11 0,0 0 24 0,0 0-13 15,0 0 10-15,0 0 13 16,0 0-7-16,0 0 8 0,0 0-7 0,0 0 9 0,0 0-4 16,44 20 20-16,-44-20 10 0,13 19 3 0,-7-8 5 15,2 2 24-15,-2 2 3 16,4 1 1-16,-2 0 0 0,2 4 0 0,-1-2-7 0,2 2 1 16,-1 0-4-16,1 0-6 15,1 3 0-15,-1 0-4 0,0 1-1 0,1 0-5 16,0 2-1-16,2 3-3 15,-2-2-2-15,-1 1-5 0,4-1-5 0,0 1-2 0,-3 0 4 16,3 1 2-16,-4 3 7 16,1-3 5-16,-1 2 3 0,-3 1 0 15,1 2 1-15,-3 1-4 0,1 0-7 0,-9-3-2 0,-1 4-1 16,-3 2-8-16,-2-2-4 0,-3 4-4 16,-2 2-2-16,-3 2-3 0,-4-1-5 0,-3 1-11 15,-9 13-20-15,-4 1-30 16,-4-3-37-16,-3 0-53 0,-1-1-59 0,-3-3-56 15,-5-2-117-15,-1-1-223 0,-3-3-353 16,1-2-346-16</inkml:trace>
  <inkml:trace contextRef="#ctx0" brushRef="#br0" timeOffset="-210687.98">14414 11339 2736 0,'-17'8'-130'0,"17"-8"24"0,-11 12 20 15,11-12 10-15,-15 13 14 16,15-13 15-16,-12 14 9 0,12-14 11 0,-13 11 17 16,13-11 1-16,-11 11 9 0,11-11 9 15,-9 10-5-15,9-10 11 0,0 0 12 0,-11 15 12 16,11-15 13-16,-9 13 8 0,9-13 12 0,-12 16 1 16,12-16-4-16,-7 15 6 15,7-15 2-15,-8 17-1 0,8-17-3 0,-9 17-4 0,4-7-7 16,5-10-1-16,-9 19-2 15,3-9-3-15,6-10-3 0,-10 22 3 0,6-8-9 16,0-1-1-16,-3 1-3 16,7-14 1-16,-6 26-5 0,-2-12 2 0,5 1-5 0,3-15 1 15,-6 26-3-15,4-10-2 0,2-16-2 0,-4 26-3 16,2-12-2-16,2-14-2 16,-5 28-5-16,5-15 1 0,0-13-1 0,-2 29-2 0,4-16-4 15,-2-13-1-15,-2 35 1 16,2-21 1-16,2 4 5 0,-2-18 2 0,0 30-4 15,0-16 0-15,2 1 1 16,-2-15 4-16,3 29-8 0,-1-18 1 0,-2-11-1 0,6 27 0 16,-4-16-3-16,-2-11 0 15,5 23-2-15,-3-11 0 0,3 1-1 0,-5-13 1 16,9 23-3-16,-7-10-2 0,5 1 3 0,-3-1-2 0,3 2 1 16,-2 0 1-16,1 1-2 15,3-1 1-15,-2 0-2 0,2 4 2 0,0-2 0 16,2 2-4-16,0 2 0 15,0-2 2-15,-2 1-1 0,3 0-1 0,-3 2-1 0,3-4 1 16,1 3 1-16,-3 2-1 16,-1-1 1-16,1 2-2 0,1 1 0 0,2 4 3 15,-3-1-9-15,5 0-23 0,-1-1-30 0,3 2-36 16,8 3-49-16,4-1-53 0,3-3-74 16,20 8-214-16,-10-4-399 0,-1-7-253 0</inkml:trace>
  <inkml:trace contextRef="#ctx0" brushRef="#br0" timeOffset="-209097.9">21283 11465 2518 0,'0'0'-138'15,"-8"-16"28"-15,8 16 18 0,0 0 17 0,0 0 14 16,-9-16 10-16,9 16 18 0,0 0 13 16,0 0 11-16,-7-15 5 0,7 15 17 0,0 0 5 15,0 0 16-15,-4-17 7 0,4 17 32 16,0 0 17-16,0 0 15 0,0 0 12 0,0 0 0 15,-6-15-1-15,6 15-9 16,0 0-11-16,0 0-13 0,0 0-6 0,0 0 1 16,0 0-8-16,0 0-3 0,0 0 0 15,0 0-8-15,0 0-4 0,-28 30-1 16,28-30-5-16,-8 21-10 0,8-21 0 0,-4 19-5 0,0-4-3 16,4-15-1-16,-3 30-6 15,1-14 2-15,2 2-3 0,0-2-2 0,2 2 0 0,-2-1 0 16,5 0-3-16,-3 2 1 15,2 0 2-15,-2 0 5 0,2 2 0 0,0-1 1 16,3 4 2-16,-3-3-1 16,3 2-1-16,-1-2 2 0,-2 0-3 0,4 0 0 0,1 0-3 15,0-2-3-15,-3-1 2 0,4 2-5 0,-1-5-2 16,1 3 1-16,1-4-5 16,-2 0 1-16,1-3 1 0,0 2 0 0,0-1-5 0,-2-2 1 15,-2-1-2-15,0-2 0 16,-2 1 1-16,-4-8-2 0,11 12-2 0,-7-7 3 15,-4-5-1-15,9 11 2 16,-9-11 2-16,6 6-4 0,-6-6 0 16,11 3 0-16,-11-3-5 0,0 0 6 0,0 0-3 15,16-16-3-15,-16 16 1 0,10-13 2 0,-8 3-3 16,2 1 2-16,-4 9-1 0,4-23 2 16,-4 11-1-16,0-1 2 0,2-2-3 0,-2-2 1 15,0 0-1-15,-2-1 3 0,0-1-3 0,-2 0 0 16,2 2-1-16,0-2 0 15,0-2-1-15,-2 2 3 0,4 0-3 0,-2-1 0 0,0 1 1 16,0-5 1 0,0 5-5-16,2-2 3 0,0 2-1 0,-2 2-1 0,2 17 2 15,-2-35 0-15,2 21 2 0,0 14 2 0,-4-31 4 16,2 18 2-16,2 13 2 0,-2-23-2 16,2 23 0-16,-4-19-2 0,4 19 0 0,-2-19-2 15,2 19 0-15,-3-16 2 16,3 16-6-16,0 0 0 0,-4-19-3 0,4 19-2 0,0 0-1 15,0 0 0-15,-2-19-3 16,2 19 1-16,0 0-14 0,0 0-13 0,0 0-32 16,-4-17-46-16,4 17-54 15,0 0-66-15,0 0-123 0,0 0-243 0,0 0-294 0,0 0-272 16</inkml:trace>
  <inkml:trace contextRef="#ctx0" brushRef="#br0" timeOffset="-208558.08">21802 11527 2649 0,'0'0'-84'0,"0"0"4"0,8-12 14 0,-8 12 3 16,0 0 12-16,0 0 2 15,6-11 7-15,-6 11 20 0,0 0 24 0,0 0 13 16,0 0 1-16,0 0 24 16,0 0 23-16,0 0 17 0,0 0 9 0,-56 15 11 0,44-7-2 15,2 0-3-15,-3 1-6 0,3 2-3 0,-1-1-11 16,0 3-3-16,1-1-11 16,2 1-4-16,-2 1-1 0,4-1-10 0,2 2-6 15,4-15-1-15,-4 28-4 0,4-14-2 16,0-14 0-16,4 30-9 0,2-15 4 0,1 1 0 15,0-2-2-15,1 0 0 16,0 0-8-16,3-1 1 0,-3 1-2 0,5-1-6 0,-4-2 2 16,1 1-3-16,0-1-6 15,2-2-23-15,-4 0-22 0,0 2-33 0,-8-11-31 16,17 15-27-16,-8-9-32 0,-1-1-25 0,1 1-48 16,-9-6-118-16,12 10-398 0,-4-9-36 15</inkml:trace>
  <inkml:trace contextRef="#ctx0" brushRef="#br0" timeOffset="-207958.14">22115 11540 2132 0,'0'0'-83'0,"0"0"17"0,0 0 18 0,0 0 13 16,0 0 2-16,0 0 6 15,0 0 10-15,-11-15 14 0,11 15 6 16,0 0 4-16,0 0-1 0,0 0 16 16,0 0-11-16,-31 18 10 0,31-18 21 0,-18 8 8 0,18-8 12 15,-16 14 0-15,5-7-1 0,0 1-5 0,11-8-11 16,-17 15 6-16,11-7-9 16,6-8-6-16,-10 17 1 0,10-17-7 0,-4 19-4 0,4-19-1 15,0 17-2-15,0-17-5 16,8 17 0-16,0-8-3 0,3 2 2 0,-11-11-6 15,21 15-1-15,-8-6 0 16,-1-1-5-16,4-1 5 0,-4 1-4 16,0-2 0-16,1 1 4 0,0 2-7 0,-13-9 3 0,19 10 3 0,-11-2 13 15,-8-8 0-15,16 14-2 16,-16-14 11-16,8 15 4 0,-8-15 4 0,6 15 2 16,-6-15 3-16,0 15 3 0,0-15 1 15,0 0 11-15,-8 21-2 0,8-21 2 16,-8 12-3-16,8-12-8 0,-16 10-4 15,16-10-6-15,-19 8-2 0,19-8-8 0,-19 4-5 16,19-4-17-16,-23 2-17 0,23-2-22 16,-26 0-26-16,26 0-34 0,-20-3-23 0,20 3-29 15,-22-8-19-15,11 4-47 0,11 4-145 16,-20-12-366-16,11 7 15 0</inkml:trace>
  <inkml:trace contextRef="#ctx0" brushRef="#br0" timeOffset="-207547.66">22253 11558 2096 0,'0'0'-60'0,"12"-10"9"0,-12 10 1 0,0 0 15 15,0 0 4-15,0 0 8 0,19 0 13 0,-19 0 17 16,0 0 8-16,0 0 7 16,0 0 17-16,21 15 14 0,-21-15 19 0,9 12 7 0,-9-12 18 15,8 15 2-15,-8-15-4 16,6 17 12-16,-1-7-19 0,1 3-2 0,-1 0-9 15,1 0 0-15,-6-13 3 16,8 29-3-16,-2-13 3 0,-2 2-5 0,1-1-5 16,2 2-7-16,-3-2-6 0,0 2-6 0,-2-1-6 0,2-1 3 15,-2 0-11-15,-2 0-5 16,0 0-3-16,0-17-3 0,-4 34-10 0,0-16-45 16,-2-3-60-16,0 3-61 0,-6-4-102 15,0 4-227-15,-3-3-334 0,-4 2-132 16</inkml:trace>
  <inkml:trace contextRef="#ctx0" brushRef="#br1" timeOffset="-178797.82">21689 12250 647 0,'0'0'186'0,"0"0"-49"0,0 0-21 16,0 0-12-16,0 0-17 16,0 0 6-16,0 0 9 0,0 0-2 0,0 0 12 15,0 0 3-15,-4-14 8 0,4 14-9 0,0 0-2 0,0 0-3 16,0 0-7-16,0 0 5 16,0 0 2-16,0 0 7 0,0 0-1 0,0 0-2 15,0 0-2-15,0 0-4 16,0 0-2-16,0 0 0 0,0 0 0 0,0 0-10 0,0 0-5 15,0 0-11-15,0 0-3 16,0 0-8-16,0 0-8 0,0 0-5 0,0 0-10 16,0 0-6-16,0 0-4 0,0 0-4 0,0 0-1 15,0 0-5-15,0 0-3 0,0 0-1 16,0 0-1-16,0 0-4 0,0 0 0 0,0 0-5 16,0 0 5-16,-4 42-5 15,4-42 0-15,0 0-3 0,0 20 1 0,0-20-2 16,0 0 2-16,0 17-5 0,0-17 3 15,0 0-1-15,0 0 0 0,0 0-2 0,0 20 1 16,0-20 1-16,0 0 0 16,0 0-1-16,0 0-5 0,0 0 0 0,0 0-7 15,0 0 0-15,0 0-4 0,0 0-3 0,0 0-2 0,0 0-2 16,0 0 3-16,0 0 1 16,0 0-4-16,32-31 7 0,-32 31 0 0,8-17 0 15,-8 17 1-15,9-18 0 16,-9 18 4-16,10-19-1 0,-10 19-3 0,10-17 2 0,-10 17 7 15,10-15-7-15,-4 8 4 16,-6 7-2-16,8-13-1 0,-8 13 1 0,10-10 1 16,-10 10 1-16,0 0-1 0,13-12-2 0,-13 12 3 15,0 0-3-15,0 0 1 0,0 0 1 16,0 0 0-16,0 0 4 0,0 0-1 0,0 0-4 16,0 0 6-16,28 14 0 15,-28-14 0-15,0 0 3 0,6 11-3 0,-6-11 1 16,0 0 2-16,0 0-6 0,8 13 3 15,-8-13 0-15,0 0-1 0,0 0 6 0,9 8-3 16,-9-8 2-16,0 0 0 16,0 0-6-16,0 0 2 0,0 0-1 0,23-2-1 15,-23 2-5-15,0 0-2 0,0 0 4 0,24-11-1 0,-24 11 4 16,14-6-3-16,-14 6 0 16,13-8 3-16,-13 8-3 0,13-7 4 0,-13 7-4 15,0 0 0-15,19-7-2 16,-19 7 1-16,0 0 2 0,12-6 0 0,-12 6 2 0,0 0 13 15,0 0 13-15,0 0 3 16,16 19 5-16,-16-19 5 0,0 0 4 0,0 23-2 16,0-23-1-16,-2 22-3 15,2-22-5-15,-2 23-2 0,2-23-5 0,0 23-1 0,0-10-5 16,0-13-9-16,0 21-37 0,0-21-56 0,0 17-74 16,0-9-75-16,0-8-156 15,0 0-182-15,-3 15-335 0,3-15-297 0</inkml:trace>
  <inkml:trace contextRef="#ctx0" brushRef="#br1" timeOffset="-177357.74">12594 12491 2673 0,'0'0'-108'0,"0"0"21"0,-25 13 3 16,25-13 11-16,0 0 20 15,0 0 4-15,0 0 13 0,-6 14-2 0,6-14 8 16,0 0 6-16,0 0 4 16,0 21 10-16,0-21 26 0,0 0 8 0,0 0 23 0,2 24 6 15,-2-24 13-15,0 0 3 0,0 25-5 0,0-25 0 16,-2 15-10-16,2-15-9 16,-2 18-2-16,2-18-3 0,-3 18-9 0,3-18 0 15,0 18-6-15,0-18 1 0,-2 16-7 16,2-16 2-16,0 0-11 0,-2 20-7 0,2-20-9 15,0 0-13-15,0 0-13 16,0 21-22-16,0-21-20 0,0 0-23 0,-5 9-33 0,5-9-59 16,0 0-88-16,0 0-337 0,0 0 172 0</inkml:trace>
  <inkml:trace contextRef="#ctx0" brushRef="#br1" timeOffset="-177017.82">12554 12531 1792 0,'0'0'-3'15,"0"0"10"-15,2-19-6 0,-2 19 7 0,0 0 12 16,3-18 13-16,-3 18 38 16,0 0 12-16,2-15 25 0,-2 15-8 15,0 0-9-15,6-14-11 0,-6 14-7 0,0 0-7 16,16-12 0-16,-16 12 2 0,9-10 8 0,-9 10-12 15,13-7-5-15,-13 7-6 16,16-6-10-16,-16 6-2 0,13-4-4 0,-13 4-6 0,0 0-2 16,27-2-7-1,-27 2 7-15,0 0 9 0,23 7 10 0,-23-7 2 0,11 8 5 16,-11-8-4-16,0 0 6 0,6 14-1 16,-6-14-5-16,0 0-7 0,0 0-3 0,-11 28-1 15,11-28-6-15,-13 13-3 0,13-13-18 0,-16 13-27 16,7-8-31-16,9-5-52 15,-16 9-58-15,16-9-104 0,-13 2-239 0,13-2-329 16,-16 0-157-16</inkml:trace>
  <inkml:trace contextRef="#ctx0" brushRef="#br1" timeOffset="-174188.01">20703 12779 2423 0,'0'0'-53'0,"0"0"41"16,0 0 27-16,0 0 26 16,0 0 29-16,0 0 33 0,0 0 30 0,0 0 21 0,0 0 9 15,0 0 2-15,0 0-11 16,-15-17-9-16,15 17-2 0,0 0-1 0,0 0-2 0,0 0 4 15,0 0 0-15,0 0-12 16,0 0-2-16,0 0-13 0,0 0-15 0,0 0-13 16,0 0-10-16,0 0-4 15,0 0-15-15,0 0 0 0,0 0-8 0,0 0-4 0,0 0-7 16,0 0-4-16,0 0-6 0,-9 43-7 0,9-43 4 16,-2 17-4-16,2-17 4 15,0 19-11-15,0-19 5 0,-2 19 0 0,2-19-5 16,-4 23-2-16,4-23-3 0,-4 24-7 15,4-24 2-15,-2 24 0 0,0-12 1 0,2-12 3 16,0 23-5-16,0-23-8 16,-2 18-12-16,2-8-18 0,0-10-18 0,0 15-22 15,0-15-28-15,0 0-33 0,0 17-42 0,0-17-47 0,0 0-47 16,4 10-66-16,-4-10-137 16,0 0-115-16,0 0-338 0,0 0-329 15</inkml:trace>
  <inkml:trace contextRef="#ctx0" brushRef="#br1" timeOffset="-173858.12">20621 12857 2751 0,'0'0'-100'0,"0"-18"15"0,0 18 9 16,2-18 15-16,-2 18 6 0,4-18 14 0,-4 18 15 16,4-17 4-16,-4 17 13 15,4-19 4-15,-4 19 10 0,8-15 17 0,-8 15 41 0,9-18 5 16,-9 18 14-16,9-13 1 15,-9 13-1-15,8-14-13 0,-8 14-7 0,13-13-4 16,-13 13-8-16,12-9-3 16,-12 9-7-16,20-4-5 0,-20 4-4 0,18 0-7 15,-18 0 2-15,22 6-2 0,-22-6-1 0,18 10-2 0,-7-6 8 16,0 6 2-16,-11-10 7 16,15 14 3-16,-15-14 1 0,8 18 3 0,-4-11 2 15,-4-7 7-15,2 19 8 0,-2-19 2 16,0 0 0-16,-16 22-8 0,7-12-3 0,9-10-2 15,-21 13-7-15,8-6-2 16,1-2-13-16,12-5-27 0,-24 10-37 0,12-7-55 16,12-3-67-16,-18 4-65 0,18-4-167 15,-19 2-544-15,19-2-343 0</inkml:trace>
  <inkml:trace contextRef="#ctx0" brushRef="#br1" timeOffset="-173568.24">21021 12864 2846 0,'0'0'7'0,"0"0"41"0,0 0-5 16,0 0-1-16,0 0-9 0,-13 36-1 0,13-36 6 15,-13 19 6-15,4-7 13 16,3 1-2-16,-2 1-6 0,-1-3-3 0,0 1-4 0,1 1-9 16,2 0-2-16,0-2-2 0,2 2-5 0,4-13-26 15,-9 18-39-15,9-18-47 16,-7 17-46-16,5-11-59 0,2-6-92 0,0 0-560 16,-4 10-188-16</inkml:trace>
  <inkml:trace contextRef="#ctx0" brushRef="#br1" timeOffset="-173347.81">20843 12923 2618 0,'6'-16'33'0,"-6"16"24"16,0 0-4-16,0 0-4 16,8-13 7-16,-8 13 20 0,0 0 16 0,0 0 9 0,0 0-6 15,32 9-12-15,-32-9-4 16,19 9-9-16,-19-9-6 0,24 13-7 0,-10-5-12 15,-4-1 0-15,2 1-6 16,0-1-8-16,-1 4-19 0,-1-4-27 0,1 1-34 0,0 1-40 16,1-1-39-16,-2-1-43 0,2-1-40 0,-12-6-101 15,16 10-539-15,-7-7-200 16</inkml:trace>
  <inkml:trace contextRef="#ctx0" brushRef="#br1" timeOffset="-172707.84">21152 12894 2646 0,'10'-7'17'0,"-10"7"22"15,0 0-1-15,0 0-4 0,0 0-2 0,0 0 7 16,0 0 1-16,0 0 9 0,8 32-7 0,-8-32-5 15,0 18-2-15,0-18-7 16,2 21 1-16,-2-21 8 0,0 21 0 0,0-21 8 0,3 21 0 16,-3-21-3-16,2 21-6 15,-2-21-5-15,2 16-3 0,-2-16 2 0,4 18-11 16,-4-18-10-16,0 0-14 0,3 17-14 0,-3-17-6 0,0 0-8 16,0 0 2-16,0 0 2 15,0 0 5-15,0 0-3 0,0 0 9 0,0 0 2 16,0 0 10-16,25-33 5 15,-25 33 8-15,8-17 4 0,-2 8 2 0,-6 9-2 0,12-18 4 16,-6 9-1 0,-6 9 2-16,12-13 0 0,-12 13 7 0,11-11 1 0,-11 11 3 15,11-7 8-15,-11 7 12 0,0 0 17 0,12-1 7 16,-12 1 11-16,0 0-5 0,0 0-1 16,15 13-9-16,-15-13-1 0,4 12-7 0,-4-12-8 15,4 11-3-15,-4-11-5 16,5 10-9-16,-5-10 1 0,2 9-5 0,-2-9 0 0,0 0-4 15,4 9-6-15,-4-9-13 16,0 0-13-16,0 0-11 0,0 0-9 0,0 0-4 16,0 0-4-16,0 0-1 0,25-18 1 0,-25 18 2 15,8-16 0-15,0 7 6 0,-2 0 4 16,0-2 5-16,0 2 10 0,0 2 14 0,1-1 5 16,-7 8 9-16,13-12 9 15,-13 12 10-15,0 0 19 0,17-8 19 0,-17 8 7 16,0 0 11-16,0 0 5 0,0 0 3 15,26 12 5-15,-26-12 4 0,10 16-8 0,-4-9-8 16,0 5-13-16,0-1-10 16,-6-11-13-16,14 23-4 0,-8-12-22 0,2 0-51 0,-4-1-83 15,-4-10-129-15,11 17-208 0,-7-9-169 0,-4-8 30 16,0 0-453-16,0 0-532 16</inkml:trace>
  <inkml:trace contextRef="#ctx0" brushRef="#br1" timeOffset="-162908.27">31366 11056 1211 0,'0'0'249'0,"0"0"-62"15,0 0-55-15,0 0-24 0,0 0 8 0,0 0-26 0,0 0 8 16,0 0-10-16,0 0 6 16,0 0-1-16,0 0 0 0,0 0 3 0,0 0 5 0,-29-11 9 15,29 11 7-15,0 0 7 16,0 0-9-16,0 0-7 0,0 0-4 0,0 0-6 15,0 0-3-15,0 0-1 16,-5-16 5-16,5 16-5 0,0 0-3 0,0 0-5 0,0 0-10 16,0 0-8-16,0 0-10 0,0 0-4 0,0 0-6 15,0 0-6-15,0 0-4 16,0 0 0-16,0 0 0 0,0 0 4 0,0 0-6 16,0 0 7-16,0 0-3 15,0 0 3-15,0 0-5 0,0 0-7 0,0 0 6 0,0 0-7 16,0 0 2-16,-10 35 3 15,10-35-7-15,-13 11-17 0,13-11 3 0,-15 10 3 16,15-10 1-16,-14 5 0 16,14-5 2-16,-16 4 3 0,16-4 3 0,0 0-2 0,0 0 1 15,0 0-1-15,0 0 3 0,-14-23-5 0,14 23-3 16,0 0 0-16,16-36 0 16,-6 21-9-16,-2 2-11 0,0-3-28 0,0 1-45 0,1-2-77 15,0 2-96-15,-3-3-123 16,0 2-235-16,-4-2-9 0,-2 1-355 0,0 17-415 15</inkml:trace>
  <inkml:trace contextRef="#ctx0" brushRef="#br1" timeOffset="-162517.93">31135 10822 2926 0,'0'0'-48'0,"0"0"31"0,0 0-1 16,0 20 11-16,0-20 13 16,0 0 28-16,0 0 28 0,0 0 20 0,0 0 2 0,0 0-4 15,-8 16-7-15,8-16-4 16,0 0 5-16,-15 11 8 0,15-11 7 0,-12 14 4 15,12-14 4-15,-16 13-3 16,8-4-3-16,0 1-8 0,-3 0-10 0,2 1 5 0,-1-1-8 16,2 2-9-16,-1 1-20 0,1 0-4 0,2 0-5 15,-1 0-2-15,0 0-5 16,7-13-2-16,-10 27-4 0,6-13-2 0,0-3 1 16,-2 3-2-16,6-14-2 15,-12 22-4-15,6-12-12 0,6-10-33 0,-14 15-53 0,5-8-67 16,9-7-68-16,-21 10-84 15,21-10-167-15,-23 5-108 0,23-5-255 0,-22-3-175 16</inkml:trace>
  <inkml:trace contextRef="#ctx0" brushRef="#br1" timeOffset="-162268.14">31013 10578 2521 0,'0'0'65'0,"6"-20"32"15,-6 20-12-15,4-16-7 16,-4 16-13-16,7-17-5 0,-7 17-4 0,12-14-8 16,-3 7-2-16,-9 7-6 0,19-15-8 15,-9 9-28-15,-10 6-25 0,24-14-23 0,-14 9-29 16,-10 5-37-16,19-8-48 15,-8 1-85-15,0 3-545 0,-11 4-94 0</inkml:trace>
  <inkml:trace contextRef="#ctx0" brushRef="#br1" timeOffset="-161668.05">30839 10664 2417 0,'0'0'35'15,"-8"14"22"-15,3-3-3 16,5-11 1-16,-15 15 0 0,7-6 11 0,8-9 11 0,-22 15 6 16,12-4 0-16,-2-4-8 15,-1 2-10-15,0-2-1 0,1 2 0 0,-3 0-3 16,2-2-2-16,-2 1-3 0,3 2-10 16,-2-5-7-16,14-5-18 0,-22 13-13 15,13-9-19-15,9-4-13 0,-19 10-9 0,19-10-8 0,-19 5-3 16,19-5-2-16,-14 4 0 15,14-4 4-15,0 0 6 0,-24 3 9 0,24-3 2 16,0 0 18-16,0 0 15 16,0 0 16-16,-23-3 13 0,23 3 14 0,0 0 4 0,0 0 6 15,0 0-4-15,0 0-1 0,0 0-4 0,-22-1 0 16,22 1 1-16,0 0 10 16,0 0 17-16,0 0 11 0,-10 9 5 0,10-9-9 15,0 0-7-15,0 0-4 0,-4 21-7 16,4-21-10-16,0 19-7 0,0-19-3 0,0 23-3 15,0-23-5-15,2 30-7 16,-2-14-4-16,0 1-2 0,2 0 1 0,-2 0 0 16,0 2 4-16,-2 1 0 0,0-4-1 0,0 2 0 0,-2-4 0 15,-1 6 1-15,0-5-5 16,-1 2 3-16,2-2-3 0,-4-1 4 0,2 1-3 16,-5-2-6-16,2-1 3 15,-1-2-2-15,-1-1-3 0,-1-1-4 0,-2-1 0 0,14-7 1 16,-26 9-2-16,10-5-3 15,16-4 0-15,-25 4-2 0,25-4 4 0,-28-2-5 16,28 2 10-16,-22-7 2 16,10 1 20-16,12 6 0 0,-14-13-6 0,14 13-3 0,-8-19-7 15,8 19-3-15,0-21-2 0,0 21-21 0,12-27-18 16,-4 14-27-16,0-2-27 16,6-3-43-16,-2 1-39 0,1 2-57 0,0 0-59 0,0-2-127 15,1-1-223-15,-1 3 25 16,-4 2-325-16,1 1-320 0</inkml:trace>
  <inkml:trace contextRef="#ctx0" brushRef="#br1" timeOffset="-161317.9">30420 11660 2979 0,'0'0'113'16,"2"22"-3"-16,-2-22-13 0,0 0-9 0,0 0-15 15,22 5-3-15,-22-5-11 0,22-2-29 0,-22 2-60 16,30-6-84-16,-9 2-81 0,-4-2-109 0,8-3-599 16,-3 2-292-16</inkml:trace>
  <inkml:trace contextRef="#ctx0" brushRef="#br1" timeOffset="-160477.79">29688 10746 2657 0,'0'0'-76'0,"0"0"19"0,0 0 14 15,0 0 20 1,0 0 37-16,0 0 25 0,0 0 31 0,0 0 12 0,0 0 3 15,0 0-4-15,0 0-12 16,0 0-6-16,0 0-5 0,0 0-5 0,-20 30 3 0,20-30-8 16,-8 15 7-16,8-15-8 15,-10 17-5-15,4-5-1 0,6-12-4 0,-16 17-5 16,8-8-3-16,8-9-1 0,-11 16-6 0,11-16-10 0,-12 15-11 16,12-15 1-16,-9 8-9 15,9-8-15-15,0 0-5 0,0 0-2 0,-19 1 8 16,19-1-2-16,0 0 14 15,0 0 10-15,0 0 11 0,0 0 7 0,0 0 6 16,0 0 3-16,-14-21 1 0,14 21-4 16,0 0-5-16,0 0 2 0,0 0 7 0,0 0 10 15,0 0 16-15,0 0 0 0,0 0-1 0,0 0 1 16,0 0-5-16,0 0-2 16,-24 16-3-16,24-16-6 0,0 0-2 0,-15 11-5 0,15-11 0 15,-11 9-6-15,11-9 0 16,-10 9-2-16,10-9-2 0,0 0-7 0,-13 7-8 15,13-7-14-15,0 0-11 16,0 0-10-16,0 0-6 0,0 0-7 0,-28-13-1 0,28 13-5 16,0 0 8-16,-10-18 3 15,10 18 12-15,-6-11 21 0,6 11 14 0,0 0 7 16,-8-15 9-16,8 15 2 0,0 0 10 0,0 0 21 0,0 0 6 16,-16-6 5-16,16 6 2 15,0 0-6-15,0 0-2 0,-21 23-3 0,21-23-10 16,-14 17-5-16,7-6-3 15,-2-1-8-15,1 1-12 0,8-11-17 0,-16 20-40 16,6-11-52-16,2 1-67 0,8-10-75 16,-10 13-87-16,4-7-185 0,6-6-82 0,-13 5-289 15,13-5-227-15</inkml:trace>
  <inkml:trace contextRef="#ctx0" brushRef="#br1" timeOffset="-160258">29549 10442 2749 0,'0'0'26'0,"20"-16"8"16,-10 8-17-16,1 2-13 15,2-2-7-15,2 1 2 0,-1-3 2 0,4 3-2 16,-2-1-34-16,4 3-33 15,1-3-28-15,-3 0-26 0,0 3-35 0,0-2-85 0,2-4-422 16,-6 4 100-16</inkml:trace>
  <inkml:trace contextRef="#ctx0" brushRef="#br1" timeOffset="-160028.25">29418 11163 2091 0,'0'0'67'0,"5"12"-20"0,-5-12-65 0,5 5-55 16,-5-5-35-16,0 0-65 0,0 0-98 15,0 0-234-15,0 0 326 0</inkml:trace>
  <inkml:trace contextRef="#ctx0" brushRef="#br1" timeOffset="-159375.03">29236 10740 1471 0,'10'-15'87'0,"-10"15"9"16,0 0-10-16,8-14-34 0,-8 14-6 0,0 0 11 15,0 0-10-15,0 0-1 0,0 0 2 16,0 0-11-16,0 0-1 0,0 0-9 0,0 0 1 16,-24-11 5-16,24 11 10 15,0 0 18-15,0 0-4 0,-36 7-7 0,36-7-6 16,-19 4 0-16,19-4-8 15,-18 2 0-15,18-2-4 0,0 0 0 0,-26-2 0 0,26 2-4 16,0 0 0-16,-17-10-5 16,17 10-4-16,0 0-3 0,-7-16 0 0,7 16 3 15,0 0 4-15,2-23 19 0,-2 23 15 0,0 0 22 0,0 0 22 16,2-25 8-16,-2 25 6 16,0 0-8-16,0 0-8 0,3-17-9 0,-3 17-12 15,0 0 4-15,0 0 5 16,0 0-2-16,0 0-3 0,0 0-5 0,0 0-8 0,0 0-8 15,0 0 2-15,0 0-13 16,2 53-5-16,0-37-3 0,-2-16-7 0,0 36-1 16,3-19-5-16,-3 3-3 15,2 4-3-15,0-3-3 0,-2 1 1 0,2 5-9 0,0 0-1 16,-2-3-2-16,2 2-5 0,-2 0-4 16,0-3-3-16,0 2 2 0,-2-1-1 15,0 3 2-15,-2-2-2 0,-3 2 2 0,0-5 0 16,1 1 0-16,-2 0 0 15,-3-4 3-15,1 0-1 0,-3 0-2 0,-2-1 2 0,1-3-1 16,-4-2 2-16,2-2-2 16,-4 1-1-16,1-6 1 0,-1 1-2 0,-2-3 2 15,1-2 0-15,-1-4 3 0,22 2-2 16,-40-8 5-16,16 3 4 0,6-2 0 0,-1-2-2 16,2-1-1-16,4 1-1 0,1-4-2 0,2 2 0 15,10 11-2-15,-12-27-5 16,12 13-12-16,0 14-22 0,12-30-35 0,-4 17-48 0,6-5-65 15,4 4-72-15,-2 0-102 16,1 0-173-16,3 1-427 0,-6 4-393 0</inkml:trace>
  <inkml:trace contextRef="#ctx0" brushRef="#br1" timeOffset="-159108.16">28978 11778 3150 0,'0'0'134'16,"9"9"1"-16,-9-9-28 0,11 8-37 15,-11-8-21-15,0 0-5 0,24 2-6 16,-24-2-13-16,26-2-47 0,-11 2-66 0,-15 0-65 0,34-5-52 16,-17 1-46-16,0 0-87 15,-1 0-491-15,0 1-159 0</inkml:trace>
  <inkml:trace contextRef="#ctx0" brushRef="#br1" timeOffset="-146057.96">31533 12967 1011 0,'-25'-13'142'0,"25"13"-39"15,0 0 1-15,0 0 0 0,0 0-1 0,0 0 5 16,0 0 16-16,0 0 2 16,0 0 22-16,0 0 5 0,0 0 5 0,0 0 5 15,0 0 1-15,0 0 0 0,0 0-1 0,0 0 1 16,0 0-10-16,0 0-5 0,0 0-2 16,0 0-2-16,0 0-7 0,0 0-15 0,0 0 0 15,0 0-6-15,0 0-3 16,0 0-10-16,0 0-3 0,0 0-28 0,8 36-8 15,-8-36-2-15,-2 23-10 16,0-8-7-16,-2 0-2 0,4-15-6 0,-4 30 2 0,2-14-14 16,0-1 2-16,2-15-3 15,-2 25-16-15,0-14-14 0,2-11-23 0,-2 19-34 0,2-19-43 16,-2 16-41-16,2-16-54 0,0 11-44 0,0-11-42 16,0 0-84-16,0 0-127 15,0 0-461-15,0 0-390 0</inkml:trace>
  <inkml:trace contextRef="#ctx0" brushRef="#br1" timeOffset="-145718.14">31468 12918 2853 0,'-2'-25'-49'0,"2"25"41"0,0-20 12 15,0 20 8-15,2-18 12 16,-2 18 21-16,0-18 12 0,0 18 11 0,0 0 5 15,0-24-1-15,0 24-4 16,0 0-9-16,4-18-7 0,-4 18 0 0,0 0-14 0,8-7 0 16,-8 7-5-16,0 0-3 15,0 0-4-15,0 0-1 0,0 0-3 0,34 15 1 16,-34-15-1-16,17 18 1 0,-8-9 6 0,-1 2 10 0,1 1 6 16,-3-1 6-16,-6-11 6 15,8 23 3-15,-8-23 5 0,2 21 6 0,-2-21-3 16,-6 19 1-16,6-19-4 15,-10 17-6-15,10-17-10 0,-17 11-1 0,6-4-4 16,11-7-12-16,-19 7-31 0,19-7-41 16,-18 4-59-16,18-4-66 0,-14-2-65 0,14 2-135 15,0 0-181-15,-12-8-381 0,12 8-337 0</inkml:trace>
  <inkml:trace contextRef="#ctx0" brushRef="#br1" timeOffset="-145238.3">31819 13104 2633 0,'0'0'-181'0,"0"0"5"16,0 0-4-16,0 0-10 0,0 0-417 0,0 0 186 0</inkml:trace>
  <inkml:trace contextRef="#ctx0" brushRef="#br1" timeOffset="-144757.89">31819 13104 1650 0,'0'0'-85'16,"0"0"31"-16,0 0 24 0,0 0 16 0,0 0 14 15,0 0 10-15,0 0 16 16,0 0 6-16,0 0 12 0,0 0 4 0,0 0 4 0,0 0 17 15,0 0 6-15,-16-9 10 16,16 9-6-16,0 0 11 0,0 0 5 0,0 0 11 16,0 0-4-16,0 0 3 0,0 0-3 0,0 0 2 15,0 0-4-15,0 0-7 0,0 0-6 16,0 0-11-16,0 0-8 0,0 0-5 0,0 0-7 16,0 0-3-16,0 0 1 15,0 0-9-15,0 0 1 0,0 0 0 0,0 0-5 16,0 0 2-16,0 0 2 0,0 0 2 15,0 0 3-15,0 0 4 0,0 0 3 0,0 0-2 16,0 0 4-16,0 0-5 16,0 0 1-16,0 0 1 0,0 0-4 0,0 0 3 15,0 0 3-15,0 0-5 0,0 0-1 16,0 0-2-16,0 0-5 0,0 0-5 0,0 0-4 16,0 0-3-16,0 0-4 0,0 0-2 0,0 0-3 15,0 0-3-15,0 0-1 16,0 0-2-16,0 0-3 0,0 0-3 0,0 0 0 15,0 0 3-15,0 0 2 0,0 0-4 16,0 0 1-16,0 0-1 0,0 0 2 0,0 0-6 16,0 0 5-16,0 0-4 15,0 0-3-15,0 0-5 0,0 0 8 0,0 0-10 16,0 0 5-16,56 2 2 0,-56-2 3 0,25 1-6 0,-25-1 0 16,28 0 2-16,-13 2-5 15,-15-2 1-15,23 3 1 0,-23-3-23 0,21 0-39 16,-21 0-40-16,18 0-65 15,-18 0-59-15,12-3-79 0,-12 3-162 16,8-5-135-16,-8 5-310 0,0 0-301 0</inkml:trace>
  <inkml:trace contextRef="#ctx0" brushRef="#br1" timeOffset="-144468.08">31830 12994 2769 0,'0'0'-30'0,"0"0"24"16,0 0-3-16,-7-15 12 0,7 15 9 0,0 0 37 15,0 0 11-15,0 0 18 16,0 0 8-16,0 0-11 0,0 0-4 0,0 0-3 16,0 0 3-16,0 0 11 15,0 0 5-15,0 0-3 0,34-12-8 0,-34 12-13 0,19 2-3 16,-19-2-7-16,0 0-6 15,34 4-6-15,-19-2-7 0,-15-2-11 0,30 4-20 16,-14-4-22-16,-16 0-25 16,30 2-29-16,-15-2-37 0,-15 0-37 0,25 0-46 0,-25 0-59 15,22-2-139-15,-12-1-445 0,-10 3-171 16</inkml:trace>
  <inkml:trace contextRef="#ctx0" brushRef="#br1" timeOffset="-143758.29">32154 12885 2544 0,'0'0'-14'0,"0"0"14"0,0 0-6 16,0 0 0-16,0 0-3 15,0 0 23-15,0 0-4 0,0 0 16 0,0 0 8 16,0 0-3-16,0 0 3 0,0 0 15 15,0 0 0-15,0 0 9 0,0 0 4 16,0 0-6-16,-2 52-2 0,2-52 0 16,-3 21-2-16,3-21-8 0,-4 21-1 0,4-21-3 15,-4 19-2-15,4-19 4 0,-5 15-7 0,5-15 3 0,-4 15 0 16,4-15-4-16,0 0-3 16,-4 15-2-16,4-15-1 0,0 0-7 0,0 0-2 15,0 0 1-15,0 0-1 16,0 0 2-16,0 0 2 0,0 0-1 0,0 0 4 0,0 0 9 15,32-34 3-15,-32 34 2 16,13-15 3-16,-7 7 2 0,-6 8-2 0,12-13-2 16,-12 13-4-16,14-10-3 15,-14 10-3-15,12-8-2 0,-12 8-21 0,0 0 3 16,17-5 3-16,-17 5 4 0,0 0 0 0,0 0 4 0,0 0-5 16,0 0 0-16,21 12 0 15,-21-12-3-15,0 0 2 0,0 0-5 0,7 13-2 16,-7-13 3-16,0 0-4 15,0 0 1-15,0 0-1 0,0 0-1 0,4 15 0 0,-4-15 3 16,0 0-5-16,0 0 7 16,0 0-9-16,0 0-6 0,0 0-4 0,0 0-2 15,0 0-4-15,0 0-1 0,0 0-3 16,0 0-1-16,34-17-2 0,-34 17 1 0,14-11 4 16,-14 11 3-16,14-10 5 0,-14 10 9 0,12-9 6 15,-12 9 5-15,10-9 7 16,-10 9 1-16,0 0 1 0,15-11-1 0,-15 11-1 15,0 0-1-15,0 0 6 0,15-5 2 16,-15 5 18-16,0 0-4 0,0 0 6 0,0 0 1 16,0 0 7-16,17 16 4 0,-17-16 3 0,4 14-2 15,-4-14 2-15,2 19 18 16,-2-19-13-16,2 21-7 0,-2-21-2 0,2 21-5 0,-2-21-1 16,0 22-8-16,0-22-7 15,0 22-5-15,0-22-10 0,2 19-26 0,-2-12-25 16,0-7-42-16,0 14-53 15,0-14-68-15,4 7-72 0,-4-7-124 0,0 0-188 16,0 0-9-16,0 0-373 0,0 0-393 16</inkml:trace>
  <inkml:trace contextRef="#ctx0" brushRef="#br1" timeOffset="-143488">32522 13014 2958 0,'12'-13'18'0,"-12"13"22"16,0 0 1-16,0 0-8 0,0 0 2 0,0 0 5 15,0 0 8-15,14-9 7 16,-14 9-5-16,0 0-1 0,18-2-10 0,-18 2 3 0,0 0 5 16,28 0 3-16,-28 0 5 15,25 0-6-15,-25 0-7 0,22 0-3 0,-22 0-12 16,23-2-16-16,-23 2-20 15,19-2-16-15,-19 2-15 0,19-2-26 0,-19 2-21 0,0 0-23 16,18-5-37 0,-18 5-18-16,6-6-29 0,-6 6-64 0,0 0-563 0,0 0-147 15</inkml:trace>
  <inkml:trace contextRef="#ctx0" brushRef="#br1" timeOffset="-143297.89">32575 12907 2443 0,'0'0'7'16,"0"0"39"-16,0 0 18 0,0 0 5 0,0 0 4 0,0 0 0 16,0 0 11-16,0 0-2 0,0 0-3 0,0 0-13 15,0 0-6-15,0 0-8 16,0 0-24-16,0 0-41 0,0 0-42 0,50-14-41 0,-50 14-35 16,22-4-38-16,-12 0-64 15,-10 4-116-15,19-9-337 0,-10 5 70 0</inkml:trace>
  <inkml:trace contextRef="#ctx0" brushRef="#br1" timeOffset="-143038.24">32903 12700 2164 0,'0'0'92'0,"0"0"14"0,0 0 7 15,0 0 8-15,0 0 28 16,0 0 22-16,0 0 13 0,0 0 2 0,0 0-10 0,0 0-14 16,5 44-11-16,-5-44-16 0,-7 31-5 15,4-15-9-15,-1 2-5 0,2 1-18 16,0-1-9-16,-2 2-12 0,2-1-22 0,-2 3-34 16,-1-6-47-16,1 1-59 0,0 1-70 15,-2-1-79-15,-1-2-102 0,1 0-192 0,-3-2-447 16,1 0-425-16</inkml:trace>
  <inkml:trace contextRef="#ctx0" brushRef="#br1" timeOffset="-141148.29">30684 13137 2856 0,'-59'2'-127'0,"59"-2"35"16,-19 1 17-16,19-1 13 0,-21 3 29 0,21-3 1 16,-24 1 13-16,24-1 6 0,-22 2 7 15,22-2 0-15,-26 4-1 0,13-2 5 0,13-2-1 16,-34 3-6-16,18 1 1 0,-2-1 16 0,0-2 6 16,-3 3 16-16,1-2-12 15,-3 0-1-15,2 0-2 0,-4-2-3 0,-3 2 0 0,0-1-6 16,-1 2 6-16,-1-3-10 15,-2 2 2-15,1-2 7 0,-1 0-10 0,0 0-5 16,2 0 8-16,1 0-7 16,-1 0 5-16,4-2 1 0,2 2-2 0,0-3-7 0,3 2-7 15,2-3 4-15,0 2-6 0,2-1-11 16,17 3 5-16,-28-8-2 0,18 2 6 16,10 6 4-16,-15-8 2 0,15 8-1 0,0 0 1 15,-9-13 8-15,9 13 3 16,0 0 11-16,0 0 8 0,0 0 4 0,20-23 18 0,-20 23-1 15,14-10 12-15,-14 10-2 16,19-9 4-16,-19 9 2 0,20-7 10 0,-20 7-2 16,18-9-1-16,-18 9-1 0,18-7 2 0,-18 7-4 0,14-4 4 15,-14 4-3-15,0 0 0 16,17-5-6-16,-17 5-1 0,0 0 5 0,0 0-1 16,0 0-2-16,0 0-2 15,0 0-3-15,0 0-6 0,0 0 5 0,0 0-12 0,-31 30-2 16,31-30 2-16,-20 13-5 15,12-5-2-15,-2 0 3 0,10-8 2 0,-18 13 1 16,18-13 8-16,-16 14 1 16,16-14-1-16,-13 9-3 0,13-9 1 0,-8 14-3 0,8-14-4 15,0 0-2-15,4 19-1 0,-4-19-8 0,17 10 0 16,-3-4-3-16,2 0-2 16,0 1-3-16,2-3-9 0,-2 2-24 0,3-2-31 15,-2-1-37-15,0 2-50 0,-1-1-51 16,-2-3-53-16,-4-1-100 0,-10 0-149 0,17 2-417 15,-17-2-289-15</inkml:trace>
  <inkml:trace contextRef="#ctx0" brushRef="#br1" timeOffset="-140738.14">29438 13129 2723 0,'0'0'-16'0,"0"0"39"16,0 0 3-16,0 0 6 0,0 0-3 0,0 0 5 15,0 0 11-15,0 0 5 16,0 0 0-16,0 0-1 0,0 0-5 0,0 0-3 0,0 0 4 15,-28 23-3-15,28-23-1 16,-10 11 3-16,10-11-2 0,-13 10 1 0,13-10-8 16,-13 9-2-16,13-9-1 15,-15 8-4-15,15-8 2 0,0 0 0 0,-18 5 2 0,18-5 1 16,0 0 6-16,0 0 7 0,0 0 0 0,0 0 3 16,-30-10 4-16,30 10 2 15,0 0 0-15,-2-18 0 0,2 18 0 0,0 0-2 16,2-21 1-16,-2 21-9 0,0 0-2 15,12-25-12-15,-12 25-34 0,8-18-56 16,0 6-71-16,-2-1-88 0,-6 13-154 16,8-28-200-16,-6 15-328 0,0-2-287 0</inkml:trace>
  <inkml:trace contextRef="#ctx0" brushRef="#br1" timeOffset="-140567.92">29337 12773 2767 0,'12'-16'33'16,"-12"16"15"-16,12-13-18 0,-1 5-45 0,-11 8-31 0,21-13-9 15,-8 5-11-15,2 1-10 16,-2-1-27-16,1 2-38 0,-3-3-70 0,2 2-134 16,-1-3-236-16,-3 2 220 15</inkml:trace>
  <inkml:trace contextRef="#ctx0" brushRef="#br1" timeOffset="-139658.17">29143 12944 1695 0,'0'0'-25'0,"-2"18"17"0,2-18-9 0,-4 17 11 15,4-17 11-15,-6 16 8 16,6-16 20-16,-8 16 22 0,8-16 10 0,-9 15-1 16,9-15 20-16,-13 13-9 0,13-13 21 0,-10 14 3 15,10-14-2-15,-13 11-6 0,13-11-8 16,-13 9-11-16,13-9-6 0,-13 10-8 0,13-10-4 16,0 0 1-16,-16 10-3 15,16-10 1-15,0 0-6 0,0 0-3 0,-19 0-7 16,19 0-3-16,0 0 0 0,0 0-6 15,0 0 0-15,-9-21 1 0,9 21-2 0,0 0-2 16,-2-23 13-16,2 23 3 16,0 0 1-16,2-25 1 0,-2 25-1 0,0 0-2 15,2-24-7-15,-2 24-4 0,4-14 0 0,-4 14-4 0,0 0-1 16,2-17 6-16,-2 17 3 16,0 0-2-16,0 0 1 0,1-17-3 0,-1 17 2 15,0 0-6-15,0 0-4 16,0 0 1-16,0 0-2 0,0 0-6 0,-11-13 5 0,11 13-2 15,0 0-2-15,0 0 1 16,-19-2-3-16,19 2 1 0,0 0 2 0,0 0-6 16,-26 0-3-16,26 0 1 0,0 0 0 0,0 0-4 15,-20 0 3-15,20 0-3 0,0 0-5 16,0 0-6-16,0 0 1 0,0 0-1 0,-22-3-5 16,22 3 3-16,0 0-2 15,0 0-2-15,0 0-1 0,0 0-2 0,0 0-2 16,0 0-2-16,0 0-6 0,0 0-5 15,0 0-3-15,0 0-9 0,0 0 4 0,0 0 2 16,0 0 5-16,0 0-2 16,0 0 5-16,66 3 8 0,-66-3 4 0,0 0 4 15,21 2 5-15,-21-2 4 0,11 4 12 0,-11-4 13 16,0 0 10-16,15 9 10 0,-15-9 2 16,0 0-5-16,0 0 4 0,0 0-4 0,-10 23 1 15,10-23-8-15,0 0-2 16,-24 19-2-16,13-10-1 0,0-1-4 0,-2 2 0 15,-1-1-4-15,-2 4-2 0,0 1 3 16,-1-3 6-16,0 4-6 0,0 0 1 16,0-1 1-16,0 3-3 0,3 0 1 0,-2-1-1 0,2 1-3 15,1-1-2-15,1 2-2 16,-1-1 4-16,2 0-6 0,3 0 2 0,2-2-2 0,0 3-2 16,0-3 4-16,2 0 2 15,2 2 4-15,2-17 2 0,4 31 2 16,-2-16-2-16,6 0 3 0,-2 1 2 0,4-4 4 15,0 2-3-15,4-3 2 0,0 3-4 16,3-3 2-16,1 1-3 0,2-2-2 16,-1-1-1-16,2 0-2 0,3-2-1 0,-1 0-3 15,1-1 1-15,1-2-1 0,-2 1-6 0,0-3 1 0,1 0 1 16,-1 0-4 0,2-2-6-16,-2 0-16 0,3-2-23 0,-2-2-31 15,1-1-45-15,0 1-45 0,-4 0-46 16,-1 0-40-16,-4-1-72 0,-16 5-133 15,23-11-489-15,-14 10-359 0</inkml:trace>
  <inkml:trace contextRef="#ctx0" brushRef="#br1" timeOffset="-139528.25">29281 13491 2993 0,'0'0'62'16,"0"0"15"-16,0 0-12 0,-25 0-27 15,25 0-25-15,0 0-30 0,0 0-39 0,0 0-48 16,0 0-65-16,0 0-146 15,0 0-485-15,-6-12-109 0</inkml:trace>
  <inkml:trace contextRef="#ctx0" brushRef="#br1" timeOffset="-138853.28">28549 13195 2453 0,'0'0'25'0,"0"0"-6"15,0 0-8-15,0 0-13 16,0 0-8-16,0 0 16 0,0 0 33 0,0 0 19 0,0 0 23 16,0 0 11-16,0 0 8 15,-6-16 7-15,6 16 6 0,0 0-3 0,0 0-2 16,0 0 1-16,0 0-19 15,0 0-10-15,-28 24-8 0,28-24-7 0,0 0-10 16,-17 10-5-16,17-10-3 0,-13 5-2 16,13-5-11-16,0 0-3 0,-23 3-4 0,23-3-1 15,0 0-5-15,-22-3-1 0,22 3-3 0,0 0-1 16,-20-7 1-16,20 7 4 0,0 0 8 16,-18-6 8-16,18 6 5 0,0 0-4 15,0 0-4-15,-16-7-1 0,16 7-5 16,0 0-6-16,0 0 2 0,0 0 2 0,0 0 0 15,0 0 3-15,0 0-5 0,-18 15 0 16,18-15-4-16,0 0-2 0,-6 17-1 0,6-17-3 16,-7 13-2-16,7-13 0 0,-3 14-1 0,3-14 0 15,-7 12-3-15,7-12 2 16,0 0-2-16,-8 18 0 0,8-18-4 0,-7 11-1 0,7-11-2 16,0 0-3-1,-16 7-4-15,16-7 0 0,0 0-1 0,0 0-2 0,0 0-2 16,0 0-1-16,0 0-3 15,-24-18-1-15,24 18-1 0,-4-15 1 0,4 15 2 0,0 0 2 16,-2-23 0-16,2 23 4 16,0 0 4-16,-4-19 3 0,4 19 4 0,0 0 5 15,-2-17-1-15,2 17 2 0,0 0-1 0,0 0 2 16,0 0 9-16,0 0-3 0,0 0 8 16,0 0 0-16,0 0 2 0,0 0-1 0,0 0-2 15,0 0-2-15,-32 30-5 16,24-20 2-16,8-10-2 0,-14 22-6 0,8-12-7 15,-2 2-14-15,2-1-23 0,-2 0-28 16,-2 1-39-16,10-12-50 0,-16 21-58 16,9-11-49-16,7-10-116 0,-15 15-145 0,7-10-423 0,0-1-363 15</inkml:trace>
  <inkml:trace contextRef="#ctx0" brushRef="#br1" timeOffset="-138568.05">28347 12788 3142 0,'8'-13'142'0,"-8"13"5"0,12-8-23 0,-12 8-8 15,15-12-16-15,-15 12-8 16,22-11-1-16,-6 6-10 0,-3-3-12 0,5 2-10 16,1 0-23-16,2-1-17 0,-2 2-16 0,0-4-14 0,-1 4-24 15,1-1-34-15,-3 0-50 16,2 3-56-16,-4-6-78 0,-14 9-167 0,24-7-525 16,-18 3-371-16</inkml:trace>
  <inkml:trace contextRef="#ctx0" brushRef="#br1" timeOffset="-138227.86">28204 13556 3079 0,'0'0'127'0,"0"0"15"16,0 0-16-16,0 0-15 15,0 17-11-15,0-17-9 0,0 0-8 0,0 0-4 16,0 0-8-16,6 12-6 15,-6-12-14-15,0 0-13 0,0 0-14 0,0 0-10 16,0 0-22-16,0 0-32 0,0 0-51 16,0 0-72-16,8 3-65 0,-8-3-130 0,0 0-186 15,0 0-304-15,0 0-195 0</inkml:trace>
  <inkml:trace contextRef="#ctx0" brushRef="#br1" timeOffset="-137558.06">27905 13190 2506 0,'7'-11'-4'0,"-7"11"26"16,0 0-10-16,13-12 2 0,-13 12-5 0,0 0 0 0,0 0 10 16,0 0 11-1,0 0 2-15,0 0 2 0,0 0-3 0,0 0-3 0,0 0 2 16,0 0 12-16,0 0 0 15,0 0 7-15,0 0-9 0,0 0-2 0,0 0-8 0,0 0-2 16,-51 21-7-16,51-21-3 16,0 0-5-16,0 0 2 0,-23-3-18 0,23 3 1 15,0 0-3-15,-11-14 4 0,11 14 0 0,-7-13 5 16,7 13 7-16,-4-21 13 0,4 21 9 16,-2-23 10-16,2 23 10 0,0-21 16 0,0 21 13 15,0-21-2-15,0 21 8 16,0 0-5-16,-3-23-4 0,3 23-9 0,0 0-7 15,-2-18 2-15,2 18-3 0,0 0 4 16,0 0 1-16,0 0 2 0,0 0-1 0,0 0-5 16,0 0-5-16,0 0-7 0,0 0-7 0,-9 51-6 15,9-51-2-15,0 32-4 16,0-15-1-16,0 2-1 0,0 2-8 0,-2 0-1 0,0 4 0 16,2-2-3-16,0-1-2 15,0 3 0-15,0 2-2 0,2-2-3 0,0 2 0 16,3-1-1-16,-3-1-5 15,0-1 1-15,3-1 0 0,-3 0-3 0,0-5 1 16,0 4-3-16,1-1 3 0,-1 0-1 16,-2-2-1-16,0-2 0 0,0 0 2 0,-5 1 4 15,5-18-7-15,-6 29-2 0,-3-15 2 0,0 0 1 0,2 0 0 16,-7-6-1-16,1 3 0 16,-3-2-1-16,1-1 2 0,-4-3 1 0,0 1-2 15,0-2-3-15,-1 0 5 16,0-4 6-16,-1 0-5 0,21 0 3 0,-39-4-4 0,20 0 0 15,4-2-2-15,1-2 1 16,-1-1 0-16,3 0-1 0,12 9-1 0,-11-25 0 16,7 9-5-16,4 16-2 0,0-26-7 0,0 26-14 15,12-29-15-15,-1 12-34 0,2-1-39 16,-1 4-47-16,5-1-53 0,1 1-59 0,-5-1-112 16,5 1-135-16,-5 3-403 15,-1 1-331-15</inkml:trace>
  <inkml:trace contextRef="#ctx0" brushRef="#br1" timeOffset="-137318.15">27675 14009 3048 0,'0'0'146'16,"-6"13"19"-16,6-13-25 0,-2 11-15 0,2-11-19 16,0 0-11-16,0 0-12 0,16 8-13 0,-16-8-35 0,0 0-46 15,30-1-53-15,-30 1-51 16,24-4-40-16,-8 1-20 0,-3-2-36 0,-1-1-67 16,-2 2-633-16,2-3-304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6T13:09:19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30119 3943 420 0,'0'0'138'15,"0"0"-47"-15,0 0-24 0,0 0-27 0,0 0 0 16,0 0-7-16,0 0 11 0,0 0 1 16,0 0 7-16,0 0 0 0,0 0 12 0,0 0-1 15,0 0 13-15,0 0 5 16,0 0 7-16,0 0 14 0,0 0 14 0,0 0-1 16,0 0-6-16,0 0-7 15,0 0-10-15,0 0-4 0,0 0-6 0,0 0-9 0,0 0-5 16,0 0-12-16,-19-7-13 15,19 7 4-15,0 0-4 0,0 0-4 0,-23 0-2 16,23 0-3-16,0 0-10 0,-27 2 4 0,27-2-9 16,-24 4 3-16,24-4 1 0,-25 4-5 15,12-3-8-15,13-1 13 0,-25 6-13 0,7-2-2 16,18-4-1-16,-24 6 0 16,11-4-1-16,13-2 2 0,-22 5 2 0,22-5-4 15,-20 6 0-15,20-6 5 16,-18 7-3-16,18-7 0 0,-14 8-8 0,14-8 6 0,-15 10-2 15,15-10 3-15,-11 11 2 0,11-11-5 0,-6 12-1 16,6-12 1-16,0 0 1 16,-7 21 3-16,7-21-1 0,0 0-1 0,0 18 2 15,0-18-2-15,0 0-2 0,7 21 3 16,-7-21-5-16,8 14 2 0,-8-14 6 0,13 13-6 16,-6-6 0-16,-7-7-6 15,14 14 6-15,-6-8 0 0,-8-6-5 0,20 13 1 16,-8-5 0-16,1-1 2 0,0 1-2 0,0 0 6 0,-1-3-6 15,0 3-1-15,2-2 2 16,-2 1-2-16,1 1-4 0,0-3 7 0,-3 4 5 16,-10-9-10-16,19 11-1 15,-10-6 7-15,-9-5-10 0,15 13 8 0,-15-13-8 16,12 10 3-16,-12-10 4 0,11 12-3 16,-11-12 0-16,9 11 3 0,-9-11-6 0,4 14 5 15,-4-14 2-15,0 0 1 16,2 18-2-16,-2-18 4 0,0 0 0 0,-11 18 6 15,11-18 1-15,-11 13 5 0,11-13-3 0,-12 11 1 0,12-11-2 16,-17 10 2-16,17-10 1 16,-19 9 5-16,19-9-2 0,-19 8 5 0,8-4 4 15,11-4 4-15,-23 4-4 16,23-4 5-16,-22 5-6 0,22-5-1 0,-24 3-5 16,24-3 1-16,-24 1-3 0,24-1 0 15,-21 0-8-15,21 0-10 0,0 0-25 0,-28-1-29 16,28 1-37-16,0 0-43 15,-20-7-54-15,20 7-99 0,-14-9-529 0,14 9-139 16</inkml:trace>
  <inkml:trace contextRef="#ctx0" brushRef="#br0" timeOffset="960.39">30371 3837 2333 0,'4'-16'-116'0,"-4"16"11"0,0 0 8 0,0 0 7 16,0 0 14-16,0 0 8 16,0 0 9-16,0 0 12 0,0 0 2 0,-6-20 5 15,6 20 8-15,0 0 11 0,0 0 4 16,0 0 10-16,0 0 4 0,0 0-4 0,0 0 7 15,0 0 0-15,0 0 1 0,0 0 8 0,0 0 11 16,0 0-15-16,0 0 0 16,0 0 7-16,0 0 2 0,0 0-6 0,0 0-1 0,0 0 6 15,0 0-8-15,0 0 2 16,0 0 8-16,26 1-10 0,-26-1 8 0,0 0-8 16,0 0-2-16,31 8 2 15,-31-8 0-15,18 2-1 0,-18-2-6 0,0 0 7 16,20 3-8-16,-20-3-1 0,0 0 8 15,16 2-8-15,-16-2 4 0,0 0 4 0,0 0-8 16,0 0 4-16,14 4 0 0,-14-4-8 0,0 0 10 16,0 0 3-16,0 0-4 15,0 0 1-15,0 0 8 0,0 0-5 16,0 0-3-16,0 0 11 0,-28 27-8 0,28-27 3 16,0 0-1-16,-12 12 1 0,12-12-1 0,0 0-1 15,-10 15 7-15,10-15-11 16,-5 12 1-16,5-12 4 0,0 0 1 0,-7 20-6 15,7-20 6-15,-2 16-8 0,2-16 3 0,0 16 4 0,0-16-6 16,-2 20 1-16,2-20 3 16,0 24 0-16,0-24 6 0,0 27-3 0,0-13 2 15,-2 3-8-15,2-17 6 16,0 32 0-16,0-17 4 0,-2 0-6 0,2-15 2 16,0 29-3-16,-2-14 5 0,2-15-9 15,-2 29 11-15,2-16-1 0,0-13 3 0,-2 27 6 16,0-13 1-16,2-14-2 15,-7 23 2-15,3-9-1 0,4-14 1 0,-6 22-10 16,0-9 7-16,6-13 1 0,-11 22-10 0,4-12 5 0,7-10 7 16,-12 17-18-16,6-9 8 15,6-8 8-15,-14 15 0 0,14-15 7 0,-10 11 7 16,10-11 2-16,-10 10-1 16,10-10 8-16,0 0-3 0,-11 11 1 0,11-11 5 15,0 0 2-15,0 0 2 0,-8 12-3 16,8-12-2-16,0 0-7 0,0 0 3 0,0 0-10 15,0 0-2-15,0 0-1 0,0 0-7 0,0 0-1 16,37 2-2-16,-37-2-1 16,22-2 1-16,-22 2-11 0,25-4-8 0,-25 4-5 0,28-4-18 15,-16 3-24-15,-12 1-15 16,26-4-16-16,-26 4-31 0,24-4-21 0,-24 4-30 16,18-6-58-16,-18 6-436 15,15-6 114-15</inkml:trace>
  <inkml:trace contextRef="#ctx0" brushRef="#br0" timeOffset="1680.06">30937 3871 1727 0,'0'0'-153'15,"0"0"16"-15,0 0 10 0,0 0 29 0,0 0 28 0,-9-18 24 16,9 18 25-16,0 0 19 0,0 0 24 0,0 0 18 15,0 0 9-15,-36 14 0 16,36-14 5-16,-16 10-11 0,16-10 5 0,-16 11-5 16,16-11-10-16,-14 15-1 0,5-4-2 15,9-11-4-15,-11 16-1 0,5-7-2 0,6-9-3 16,-11 18 2-16,11-18-9 16,-8 19 4-16,8-19-4 0,-4 17 4 0,4-17-7 15,-2 15-2-15,2-15 9 16,0 0-4-16,2 21 0 0,-2-21-2 0,8 13-4 0,-8-13 4 15,13 11-7-15,-13-11-1 0,15 13 0 0,-2-8-3 16,-13-5 5-16,22 11 2 16,-10-5-9-16,-12-6 5 0,18 10 2 0,-18-10-10 15,19 7 9-15,-10-1 1 0,-9-6-7 16,17 7 2-16,-17-7-2 0,12 9-1 0,-12-9 5 16,11 7-4-16,-11-7 0 15,0 0 2-15,15 12 10 0,-15-12-10 0,0 0 8 16,10 9 1-16,-10-9-1 15,0 0-3-15,0 0 11 0,9 11-8 0,-9-11 10 0,0 0 6 16,0 0 7-16,4 13 10 0,-4-13-1 0,0 0 3 16,0 0 0-16,0 0-4 15,-13 27-3-15,13-27 2 0,-14 14-10 16,6-4-5-16,8-10 9 0,-20 15-7 0,10-8 4 16,-3 1-3-16,13-8-5 0,-22 15 1 0,12-8 2 15,0-1 2-15,10-6-2 16,-20 10 4-16,20-10-8 0,-18 11 2 0,7-5-5 15,11-6-4-15,-19 8-3 0,8-3 8 0,11-5-9 0,-16 8 4 16,16-8-17-16,-18 6-4 16,18-6-45-16,-12 5-28 0,12-5-37 0,-11 4-69 15,11-4-145-15,0 0-264 16,0 0 201-16</inkml:trace>
  <inkml:trace contextRef="#ctx0" brushRef="#br0" timeOffset="2345.34">31195 4042 1619 0,'6'-18'-81'0,"-6"18"7"0,0 0 6 0,6-16 6 16,-6 16 6-16,7-13 8 15,-7 13 11-15,6-13 4 0,-6 13 17 0,11-16 2 0,-11 16-2 16,10-16 5-16,-3 8 17 15,-7 8 6-15,14-15 7 0,-8 6 6 0,-6 9 1 16,14-13 4-16,-14 13 0 0,14-9-1 0,-14 9 1 16,17-8-1-16,-17 8-10 15,19-7 5-15,-19 7-2 0,19-2 0 16,-19 2 2-16,22 0-2 0,-22 0-5 0,22 5 7 16,-22-5-9-16,24 11 7 0,-11-4-5 0,-3 0 8 15,1 2-5-15,0 1-7 16,-1 1 2-16,-2 3 5 0,2-1 0 0,-4 3 2 0,0-3 6 15,-2 4 2-15,0-2 4 0,0 0 12 0,-2 3-4 16,-2-18 5-16,2 29-4 16,1-13 0-16,-3-3 0 0,0-13 11 0,-3 28-5 15,3-28 12-15,0 23 1 16,0-23-2-16,-4 22-11 0,4-22 11 0,-4 19-2 0,4-19 5 16,-10 17 2-16,10-17-8 15,-16 14 2-15,8-9-2 0,8-5-3 0,-21 7 2 16,8-1-2-16,13-6-2 15,-27 2-4-15,27-2 1 0,-30 0-5 0,14-1 3 0,16 1 0 16,-34-8-3-16,17 4 0 0,-1-3-8 0,4-1-1 16,-1 0-5-16,0-1 0 15,3-1-12-15,-1-1 1 0,4-1-5 0,1-1-9 16,1 0-10-16,7 13-9 16,-6-30-21-16,6 14-34 0,0 16-41 0,4-29-65 0,0 13-102 15,1 0-594-15,-1-1-233 16</inkml:trace>
  <inkml:trace contextRef="#ctx0" brushRef="#br0" timeOffset="56719.9">10509 10694 734 0,'0'0'68'16,"0"0"-30"-16,0 0-18 0,0 0 11 15,0 0 8-15,-12 31 5 0,12-31-10 16,0 0 7-16,0 0-2 0,-8 14 1 16,8-14-1-16,0 0 1 0,0 0 5 0,-7 12 9 15,7-12-2-15,0 0 4 0,0 0 2 0,-9 11-10 16,9-11 6-16,0 0-4 16,0 0-5-16,0 0-1 0,0 0 11 0,0 0 4 15,-6 14 28-15,6-14-2 0,0 0 6 16,0 0-9-16,0 0 0 0,0 0-9 0,0 0-3 15,0 0 0-15,0 0-10 0,0 0-12 0,0 0 1 16,0 0-3-16,28-40-14 0,-28 40 5 16,10-19-7-16,-4 7 0 0,1-1-7 0,-1-1-3 15,3 0 3-15,1-4-7 16,1-2 5-16,1 1-2 0,-1-2 14 0,0 0 2 16,-1 0 3-16,0-2 0 0,6-1-2 15,-6 2 2-15,3 1-2 0,0 0 2 0,0 0 2 16,1 0 2-16,-2 5 10 0,2-4 1 0,-2 5 1 0,-1 1 1 15,0 1 0 1,-1 0-2-16,1 1 0 0,-3 5-10 0,-8 7-2 0,15-16-1 16,-15 16 0-16,13-7 9 15,-13 7 3-15,0 0-1 0,0 0-1 0,0 0 4 16,23 20 1-16,-23-20-7 16,9 26-2-16,-5-13-1 0,0 2-3 0,-2 0 0 0,0 3-4 15,2-3-1-15,-1 2-4 16,-1 2 0-16,-2-2 2 0,2 2 2 0,2-2 5 15,-2 3-10-15,0-2-1 0,0 0-2 0,0 1 1 16,-2-2-6-16,4 0-2 0,-1 0 1 16,-1-2-8-16,2 1 0 0,1-1-1 0,-5-15-5 15,5 24-3-15,-4-12-23 16,-1-12-25-16,6 19-29 0,-6-19-40 0,2 14-40 16,-2-14-74-16,6 9-65 0,-6-9-159 15,0 0-136-15,0 0-306 0,0 0-272 0</inkml:trace>
  <inkml:trace contextRef="#ctx0" brushRef="#br0" timeOffset="56989.79">10564 10547 2602 0,'0'0'-99'0,"0"0"42"0,0 0 22 0,0 0 18 16,0 0 29-16,0 0 38 16,0 0 24-16,0 0 22 0,0 0 15 0,0 0 8 0,0 0 1 15,0 0 1-15,0 0-5 16,0 0-1-16,47-3-7 0,-47 3-11 0,25 2-8 16,-25-2-17-16,37 0-23 15,-19-2-42-15,4 2-45 0,-4 0-52 0,-18 0-64 0,41 0-61 16,-25-2-112-16,4 0-563 0,-4 1-268 0</inkml:trace>
  <inkml:trace contextRef="#ctx0" brushRef="#br0" timeOffset="57290.02">11138 10559 2724 0,'19'8'-26'16,"-19"-8"-1"-16,0 0 2 15,0 0 9-15,15 4-2 0,-15-4 21 0,0 0 12 0,0 0 1 16,32-3-5-16,-32 3 3 15,20-1 1-15,-20 1-9 0,26-2-5 0,-26 2 4 16,30-6-15-16,-17 5-14 0,-13 1-38 0,28-3-37 0,-15 1-36 16,-2 0-55-16,-11 2-119 15,20-4-287-15,-20 4 201 0</inkml:trace>
  <inkml:trace contextRef="#ctx0" brushRef="#br0" timeOffset="57479.84">11170 10473 1916 0,'-21'-4'142'0,"21"4"0"16,0 0-20-16,0 0-19 0,0 0-8 0,0 0-13 0,0 0-7 15,0 0-4-15,0 0-7 16,0 0-8-16,0 0-8 0,47-17-6 0,-47 17-18 16,26-2-18-16,-10 2-39 15,4-1-51-15,-20 1-57 0,35-4-87 0,-19 0-183 0,2 2-249 16,-4-2 107-16</inkml:trace>
  <inkml:trace contextRef="#ctx0" brushRef="#br0" timeOffset="58839.7">12171 9433 1843 0,'0'0'-70'0,"0"0"7"0,0 0 10 15,0 0 8-15,-29-11 12 0,29 11 17 0,-26-3 23 16,26 3 17-16,-34 0 22 16,16 0 16-16,-2-1 32 0,20 1 11 0,-38-2 22 15,23 2 23-15,15 0 8 0,-28-2 5 16,28 2 1-16,-24-2-4 0,24 2-4 0,-18-2-14 16,18 2-7-16,0 0-16 15,0 0-10-15,0 0-13 0,0 0-8 0,0 0-12 16,0 0-5-16,0 0-11 0,0 0-5 0,0 0-9 0,0 0-3 15,0 0-5-15,0 0-3 16,0 0-6-16,20 42 1 0,-16-29-5 0,0 3 0 16,-2 0-3-16,3 2-5 15,-3 3-2-15,0-2 2 0,1 4-3 0,0-1 1 0,-1 0-4 16,0 2 0-16,0 3 0 16,0 0 1-16,-2-1-3 0,0 1 1 0,0 2 2 15,0-1 0-15,0 2 1 16,0 1-18-16,0-1 10 0,-2 2 6 0,2 7 2 0,-2-2 1 15,0 3 1-15,0-1 4 0,2 1 0 0,0 0-4 16,0-1 3-16,0 0-3 16,-3 1 1-16,3 0-6 0,-2 1 1 0,1 1-3 15,-1-2 3-15,0 0-2 0,-1-1-2 16,1 4 2-16,-2-1-2 0,0-1 1 0,2 1-1 16,0 1-2-16,-4-2-1 15,4 1 0-15,0 1-1 0,-2-1 4 0,2 2-2 16,0-1 1-16,-1 6 0 0,-2-3-2 0,3-3 3 0,0 2-1 15,0 5 5-15,0-6 3 16,2 2 1-16,-3-2 4 0,6-2-5 0,-3 1 3 16,2 1 3-16,0 1 0 15,2-4 2-15,-1 3 0 0,1-2 0 0,1 6 4 0,1-7-4 16,0 2-5-16,0-2 1 16,0 1-2-16,1 0-1 0,-3-2 1 0,2 0 1 15,0-2-4-15,1 3 0 16,-3-2 1-16,2-1-2 0,2 1-4 0,-3-1 6 0,3-1-7 15,-2 4 0-15,-1-3 18 0,2 2-1 0,0-2-1 16,-4 0-2-16,-1-1-5 16,2 2-1-16,0 0 2 0,-2 0-7 0,2 0 6 0,-2-2-3 15,4 2 1-15,-3-1 11 16,7 0-4-16,-7-1 1 0,5 2 2 0,-1-3 2 16,2 1 2-16,-4 0-4 15,4-2 0-15,-2-1-4 0,-1 0-5 0,1-1 5 0,-1 2-1 16,-3-7 10-16,2 2-1 0,2-1 1 0,-5 1 5 15,0-1 1-15,-2 2 1 16,0-3-3-16,0 0 0 0,-2 1-9 0,2 0-16 0,-2-3 0 16,-1 2-4-16,1-4 4 15,0-3-4-15,-1 0-6 0,3-3-15 0,0 1-24 16,0-1-36-16,3-4-50 16,-3-14-76-16,4 23-87 0,1-12-154 0,-1-6-142 0,-4-5-8 15,0 0-448-15,18 8-564 16</inkml:trace>
  <inkml:trace contextRef="#ctx0" brushRef="#br0" timeOffset="59910.17">12846 9542 3061 0,'0'0'-159'0,"-7"11"41"0,7-11 14 15,0 0 13-15,-16 11 20 0,16-11 22 0,-13 7 32 0,13-7 28 16,0 0 32-16,-21 5 25 16,21-5 24-16,0 0 9 0,-19 0 16 0,19 0 11 15,0 0 11-15,0 0 0 16,-25-11-11-16,25 11-13 0,-9-7-11 0,9 7-12 0,0 0-6 16,-14-18-14-16,14 18-8 15,-4-16-8-15,4 16-9 0,-7-17-5 0,7 17-5 16,0-17-7-16,0 17-4 0,0 0-2 0,9-27-6 15,-5 18 0-15,-4 9-4 0,7-15 1 16,-7 15-3-16,10-16 2 0,-10 16-2 0,12-13 1 16,-12 13-1-16,14-11 1 15,-14 11-5-15,16-8 3 0,-16 8-2 0,18-6-1 16,-18 6-1-16,0 0-1 0,24 5 0 16,-24-5 5-16,18 7 1 0,-18-7 4 0,13 17 2 15,-5-8 5-15,-2 1-5 16,-6-10 0-16,7 22 0 0,-5-10-4 0,-2-12-2 15,2 19-3-15,-2-19-13 0,-2 20-39 0,2-20-59 0,0 0-84 16,-4 20-72-16,4-20-130 16,0 0-200-16,0 0-325 0,0 0-305 0</inkml:trace>
  <inkml:trace contextRef="#ctx0" brushRef="#br0" timeOffset="60489.96">13982 9246 2640 0,'0'0'-95'0,"0"0"25"0,2-17 6 0,-2 17 26 16,0 0 29-16,0 0 18 15,4-15 29-15,-4 15 21 0,0 0 10 0,0 0 0 16,0 0 3-16,0 0 3 16,0 0 5-16,0 0 11 0,0 0 18 0,0 0 6 0,0 0 6 15,0 0-5-15,0 0 4 16,0 0-8-16,0 0 0 0,0 0-3 0,0 0-6 15,5 57-4-15,-5-40-4 0,2 1-2 0,2 2 8 0,0-1-11 16,0 7-6-16,1-2-8 16,1 0-5-16,0-1-8 0,2 2-6 0,-1 0 11 15,-1 0-3-15,-1-4-8 16,3 2-11-16,-1-6 2 0,-2 0-7 0,-1 0-11 0,3-3-32 16,-5-1-43-16,-2-13-58 15,6 20-91-15,-3-12-110 0,2-1-266 0,-5-7-47 16,0 0 27-16,0 0-240 0,0 0-164 0</inkml:trace>
  <inkml:trace contextRef="#ctx0" brushRef="#br0" timeOffset="61199.83">14975 9339 2446 0,'0'0'-73'15,"0"0"8"-15,0 0 8 0,13 8 11 0,-13-8 2 16,0 0 14-16,0 0 16 0,2 17 14 0,-2-17 1 15,0 0 17-15,0 0 2 16,0 0 24-16,-15 26 18 0,15-26 26 0,-13 9-6 0,13-9 13 16,-15 5-1-16,15-5-5 15,-19 4 7-15,19-4 0 0,-19 0-5 0,19 0 1 16,0 0-6-16,-28-5-1 16,28 5-7-16,-16-10-5 0,16 10-4 0,-13-14-12 0,13 14-6 15,-6-16-3-15,6 16-3 16,0-20-4-16,0 20 0 0,0 0-3 0,10-26-4 15,-1 18-1-15,0-1-7 0,-9 9 0 0,23-10-2 0,-13 4 3 16,-10 6-2-16,21-6 3 16,-21 6-7-16,21-1 1 0,-21 1 2 0,0 0-8 15,21 7-8-15,-21-7-28 16,11 8-46-16,-11-8-56 0,0 0-66 0,5 15-75 0,-5-15-165 16,0 0-489-16,0 0-312 15</inkml:trace>
  <inkml:trace contextRef="#ctx0" brushRef="#br0" timeOffset="61780.27">15919 9324 2875 0,'0'0'63'0,"16"4"13"0,-16-4-7 0,0 0 9 16,0 0 17-16,0 0 5 15,20 1 8-15,-20-1-10 0,0 0-11 0,0 0-11 0,0 0-10 16,0 0-5-16,0 0-4 15,0 0-5-15,19 3-21 0,-19-3-36 0,0 0-47 16,0 0-68-16,0 0-58 0,12-3-75 0,-12 3-163 0,11-5-486 16,-11 5-286-16</inkml:trace>
  <inkml:trace contextRef="#ctx0" brushRef="#br0" timeOffset="61941.94">16281 9342 2769 0,'0'0'54'0,"21"3"17"0,-21-3-17 0,19 2-17 0,-19-2-1 16,16 2-3-16,-16-2-4 16,0 0-5-16,26 0-21 0,-26 0-28 0,0 0-32 0,19-4-9 15,-19 4-27-15,0 0-21 16,20-3-35-16,-20 3-104 0,12-6-481 0,-12 6-7 16</inkml:trace>
  <inkml:trace contextRef="#ctx0" brushRef="#br0" timeOffset="62079.8">16632 9345 2387 0,'22'6'86'0,"-22"-6"-17"15,12 4-43-15,-12-4-19 0,0 0-19 0,23 2-24 16,-23-2-21-16,11 0-55 16,-11 0-65-16,0 0-127 0,15-8-293 0,-15 8 195 15</inkml:trace>
  <inkml:trace contextRef="#ctx0" brushRef="#br0" timeOffset="62264.95">16931 9326 1982 0,'14'3'106'0,"-14"-3"-16"16,16 7-43-16,-16-7-16 15,0 0-8-15,18 2 0 0,-18-2 2 0,0 0-11 0,0 0-14 16,19 1-34-16,-19-1-14 0,0 0-22 0,0 0-28 15,0 0-84-15,0 0-199 16,22-10-113-16,-22 10 338 0</inkml:trace>
  <inkml:trace contextRef="#ctx0" brushRef="#br0" timeOffset="62989.75">18668 9357 1406 0,'0'0'44'16,"0"0"-1"-16,0 0-8 0,0 0-8 0,0 0 5 16,0 0-4-16,-8-22 1 15,8 22-9-15,0 0 0 0,0 0 6 0,0 0 5 16,20-32-4-16,-20 32 14 0,10-17 19 0,-10 17 9 0,10-13 18 15,-4 5-6-15,-6 8-3 16,16-15-9-16,-10 7-6 0,-6 8-6 0,19-11-4 16,-19 11-9-16,19-9-2 15,-10 2-4-15,-9 7-1 0,22-7-1 0,-22 7 8 0,22-4 3 16,-22 4 3-16,23 0-11 16,-23 0 3-16,22 4-9 0,-22-4 0 0,16 11-3 15,-6-3-3-15,0 2 2 16,-10-10 0-16,10 18-8 0,-8-6-3 0,-2-12 2 0,4 23-2 15,-4-23-2-15,-6 20 2 0,6-20 16 0,-10 22 3 16,0-15 8-16,0 1 9 16,10-8 7-16,-27 11 3 0,12-8 4 0,0 0 6 0,15-3 6 15,-28 0 1-15,28 0-4 16,-27-7-5-16,14 3-7 0,1-6-5 0,12 10-6 16,-17-17-4-16,8 6-12 15,9 11-19-15,-6-19-33 0,6 19-44 0,0-22-55 0,0 22-66 16,9-16-65-16,-9 16-171 0,6-17-532 0,-2 9-375 15</inkml:trace>
  <inkml:trace contextRef="#ctx0" brushRef="#br0" timeOffset="64280.03">12753 10568 2748 0,'0'0'-137'0,"0"0"23"0,0 0 8 0,7-15 5 0,-7 15 14 16,0 0 2-16,10-11 19 15,-10 11 18-15,0 0 15 0,11-12 16 0,-11 12 19 16,10-9 21-16,-10 9 5 0,0 0 17 0,15-14 20 15,-15 14 13-15,12-6 6 0,-12 6 2 16,0 0 1-16,17-9-9 0,-17 9 1 0,0 0 1 16,15-7-14-16,-15 7-1 15,16-4-1-15,-16 4-4 0,0 0-4 16,25 0 2-16,-25 0-6 0,0 0-1 16,26 4 3-16,-26-4-4 0,16 5 2 0,-16-5 1 0,11 7 8 15,-11-7 7-15,12 10 3 16,-12-10 3-16,7 14 6 0,-7-14-3 0,0 0-5 15,-2 19-1-15,2-19-5 0,0 0-7 0,-9 21-3 0,9-21-8 16,-17 15-2-16,7-9 3 16,10-6-4-16,-21 12 2 0,8-7 2 0,-1 0-1 15,14-5 0-15,-27 6 0 16,27-6-3-16,-20 4 7 0,20-4-3 0,-24 0-2 0,24 0-7 16,-19-6-1-16,19 6 2 15,-17-11-7-15,17 11 0 0,-12-17 18 0,12 17-1 16,-9-19 0-16,9 19-15 0,-2-22-1 0,2 22-14 15,2-20-27-15,0 8-42 0,-2 12-71 16,9-21-93-16,-7 12-109 0,6-3-254 0,-2 5-40 16,-6 7-367-16,11-16-442 15</inkml:trace>
  <inkml:trace contextRef="#ctx0" brushRef="#br0" timeOffset="65650.06">14164 10514 2806 0,'0'0'-166'0,"0"0"34"16,0 0 15-16,0 0 14 0,0 0 29 0,0 0 19 15,-16-14 24-15,16 14 31 0,0 0 22 0,0 0 19 0,0 0 24 16,0 0 9-16,0 0 12 16,0 0 7-16,0 0 0 0,0-19-9 0,0 19 1 15,0 0-10-15,0 0-6 16,0 0 1-16,0 0-4 0,10-25-7 0,-10 25-3 16,6-11-3-16,-6 11-4 0,7-12-8 15,-7 12-3-15,14-13-3 0,-14 13-3 0,15-8-6 16,-15 8 0-16,19-5-8 0,-19 5 2 0,23-4-8 15,-23 4 5-15,25 1-5 0,-25-1-3 16,23 8 1-16,-12-4 1 0,-11-4 1 0,18 13 1 16,-12-3 6-16,-6-10 8 15,7 17 8-15,-7-17 5 0,0 17 11 16,0-17 7-16,0 0 4 0,-13 24 7 0,4-14 4 16,-2-3 1-16,11-7 7 0,-22 12-7 0,10-8-4 15,12-4-1-15,-20 6-7 16,20-6-7-16,0 0-3 0,-24-4-26 0,24 4-28 15,0 0-42-15,-10-19-57 0,10 19-58 0,5-17-70 0,-5 17-88 16,13-18-172-16,-4 7-486 16,-9 11-428-16</inkml:trace>
  <inkml:trace contextRef="#ctx0" brushRef="#br0" timeOffset="66619.81">15208 10161 3040 0,'18'-6'-33'0,"-18"6"9"0,0 0-11 16,0 0 9-16,0 0 3 15,0 0 10-15,0 0 5 0,0 0 2 0,28 12 13 16,-28-12 25-16,0 0 19 0,7 16 24 0,-7-16 21 15,4 16 2-15,-4-16 10 0,2 20 1 16,-2-20 0-16,2 23-11 0,0-7-3 0,0-1-6 16,0 2-8-16,-2 0-7 15,0-17-6-15,1 35-8 0,2-18 0 0,-6 0-5 16,6 1-2-16,-1-3-7 16,-2-15-5-16,3 28-4 0,-1-16 1 0,-2-12-10 0,2 24-23 15,-2-24-32-15,0 21-44 16,0-21-73-16,1 17-79 0,-1-17-144 0,0 12-235 15,0-12-321-15,0 0-327 0</inkml:trace>
  <inkml:trace contextRef="#ctx0" brushRef="#br0" timeOffset="67479.78">16467 10322 2995 0,'0'0'108'0,"0"0"2"0,19 8-16 0,-19-8-21 15,0 0-17-15,0 0-10 0,0 0-13 16,0 0-37-16,0 0-41 0,0 0-56 0,0 0-22 16,0 0-14-16,25-5-7 15,-25 5-17-15,0 0-30 0,9-3-82 0,-9 3-456 16,0 0 0-16</inkml:trace>
  <inkml:trace contextRef="#ctx0" brushRef="#br0" timeOffset="67629.81">16753 10330 2233 0,'19'2'83'0,"-19"-2"10"0,15 1-20 0,-15-1-26 15,17 3-17-15,-17-3-8 16,0 0-29-16,25 0-37 0,-25 0-40 0,15 0-38 0,-15 0-35 15,14 0-51-15,-14 0-414 0,16-3 163 0</inkml:trace>
  <inkml:trace contextRef="#ctx0" brushRef="#br0" timeOffset="67760.21">17109 10347 1921 0,'0'0'-7'0,"0"0"-12"0,16 4-43 0,-16-4-21 15,0 0-22-15,20 2-76 16,-20-2-293-16,10-2 362 0</inkml:trace>
  <inkml:trace contextRef="#ctx0" brushRef="#br0" timeOffset="67919.91">17286 10359 1435 0,'15'9'68'0,"-15"-9"-1"16,0 0-23-16,0 0-66 0,2 7-49 0,-2-7-101 15,0 0-266-15,0 0 405 16</inkml:trace>
  <inkml:trace contextRef="#ctx0" brushRef="#br0" timeOffset="69559.83">18775 10368 1334 0,'0'0'55'16,"0"0"6"-16,0 0-12 0,14 10 0 0,-14-10-7 15,0 0-2-15,0 0-10 16,0 0 4-16,15 4-8 0,-15-4-6 0,0 0 1 0,0 0-4 16,0 0 7-16,0 0 12 15,15 5-5-15,-15-5 25 0,0 0 10 0,0 0 9 16,0 0 4-16,0 0-7 0,4 16 9 16,-4-16-3-16,0 0-1 0,0 0 8 15,0 0 4-15,0 0 4 0,0 0-4 16,-24 20 0-16,24-20-8 0,-14 4 1 0,14-4-8 15,-15 4-7-15,15-4-6 0,0 0-8 0,-23 2-1 16,23-2-5-16,0 0-3 0,-23-2 4 16,23 2-4-16,0 0 2 0,0 0-6 15,-24-8-1-15,24 8 0 0,0 0-6 16,-8-14-4-16,8 14 0 0,0 0-5 0,0-18 0 16,0 18 0-16,0 0-5 0,0 0 0 15,16-23-1-15,-16 23-1 0,14-9-2 0,-14 9-1 16,14-6 3-16,-14 6 4 0,17-2 2 0,-17 2 11 15,0 0 1-15,26 4-1 16,-26-4-5-16,14 7-4 0,-14-7 0 0,14 13-3 0,-14-13-8 16,10 15-30-16,-10-15-52 15,4 11-71-15,-4-11-64 0,0 0-102 0,-2 17-213 16,2-17-394-16,0 0-308 16</inkml:trace>
  <inkml:trace contextRef="#ctx0" brushRef="#br0" timeOffset="70840.14">19276 9147 2842 0,'0'0'-6'0,"0"0"-4"0,0 0-3 0,0 0-9 0,0 0 3 0,0 0-5 16,0 0 2-16,0 0-5 15,0 0 4-15,0 0-13 0,0 0-4 0,0 0-4 16,0 0-3-16,0 0-1 0,0 0-4 0,34 16 2 16,-34-16 6-16,0 0-3 15,0 0 5-15,28 0 14 0,-28 0-8 0,0 0 3 16,21 0 19-16,-21 0-10 0,0 0 7 16,16 0 12-16,-16 0-3 0,0 0 20 0,0 0-16 15,20 5 8-15,-20-5 8 16,0 0-4-16,12 11 8 0,-12-11 11 0,8 12 6 15,-8-12 9-15,10 13 9 0,-10-13-2 0,8 19 5 0,-4-9 3 16,-4-10 2-16,6 22 8 16,-4-8 5-16,0 1 3 0,-2 2-3 0,3 0 1 15,-3 3-5-15,0-1-4 16,-3 0-6-16,3 2-5 0,-2 1 1 0,2 0-9 0,-2 4 0 16,2 0-7-16,-2 2 2 15,2-2-6-15,-2 1-6 0,2 2 3 0,0-1 2 16,2 0 7-16,-2 1 1 0,2 0 9 0,-2-1 5 15,2 1 1-15,-2 1 1 0,0 1-4 16,0 3 0-16,0-2-6 0,-2 3-4 0,4 3-5 16,-4 2-1-16,4-2-7 15,-2 2-2-15,0 0-1 0,0 0-3 0,2-2-3 16,1-2-1-16,-1 1-3 0,0-5-2 16,0 0 2-16,2 3-4 0,-2-3 0 0,0-1 1 15,-2-3 10-15,3 0 4 16,-3 3 11-16,0-4 2 0,0 1 5 0,2-2 3 15,-2 0-1-15,0-3-3 0,0 1-6 0,0 0-2 0,2 2-1 16,-2-3-1-16,0 4 1 16,2-3-7-16,0 3-4 0,3-2 2 0,-3 2 3 15,0-3-1-15,-2 2 10 16,2-2 26-16,2 2-1 0,-2-1 0 0,0 0-27 0,0 1 0 16,0-1-5-16,0 2-5 15,-2 2-1-15,0 0-4 0,2-1-1 0,0 1-2 16,-2-1-3-16,0 1 11 0,2-1-15 0,0 1 1 0,2 0-2 15,-2-3 0-15,2 0 4 16,0 3-8-16,-2-3 0 0,2 2 2 0,-2-3 1 0,0 2-3 16,0-3 2-1,0 0 2-15,0 1-1 0,-2-2-1 0,0 0 0 0,0 0-3 16,2 2 6-16,-2 1-5 16,5 1-1-16,-3-2 7 0,2 1-6 0,3-1-4 15,-3 2 2-15,2-4 2 16,1 4-6-16,-3-3 3 0,0-1 1 0,2 2-1 0,-2-2 5 15,3 1-11-15,-4 1 11 0,1-3-7 0,0 3 3 16,2-3-2-16,-2 1 6 16,0 0-9-16,2 0 3 0,-1 1 6 0,2-1 2 0,1 0-10 15,-2 2-1-15,0-1 1 16,1 2 4-16,-1-2-5 0,0 1 19 0,1 1-2 16,-3 1 2-16,1 0-5 0,-1 0 0 15,-2-1-4-15,-2-1 4 0,0 1-4 0,0 1 6 16,0 0-6-16,-2 0-1 15,0-2 0-15,2 3 2 0,-2 0-1 0,2 1 1 0,0-1-3 16,0 1 0-16,2 0-4 0,2-1 0 0,-2 1 2 16,0-3-5-16,0 1-2 15,2 0-3-15,-2 0-17 0,0-6-23 0,0 0-35 16,0-4-50-16,-2 2-81 0,0-4-76 16,-4 0-138-16,0-1-156 0,-2-1-20 0,-4-2-441 15,-6 2-560-15</inkml:trace>
  <inkml:trace contextRef="#ctx0" brushRef="#br0" timeOffset="74930.14">12806 12773 3037 0,'0'0'-162'0,"12"-16"45"16,-12 16 19-16,0 0 25 0,5-11 19 15,-5 11 29-15,0 0 19 0,0 0 10 0,0 0 8 16,0 0-1-16,14-10 7 0,-14 10 3 0,0 0-9 16,0 0 7-16,0 0 2 15,0 0 13-15,0 0 10 0,0 0 7 0,0 0 14 0,33 14 10 16,-33-14 8-16,11 7 3 0,-11-7 6 0,7 12 11 15,-7-12-5-15,7 13-2 16,-7-13-7-16,5 16-8 0,-5-16-9 0,2 15-3 0,-2-15-4 16,0 17-5-16,0-17-2 15,0 0 2-15,-7 20-2 0,7-20 4 0,-7 14 4 16,7-14-2-16,-13 14 4 16,13-14 5-16,-19 9 6 0,9-3-12 0,10-6-1 0,-21 5 4 15,21-5 0-15,-20 5 22 16,20-5-8-16,-20 1-5 0,20-1-7 15,0 0-9-15,-27-7-16 0,27 7 3 0,-13-12-14 0,13 12-32 16,-5-12-30-16,5 12-50 0,0 0-68 16,-2-20-88-16,2 20-76 0,5-20-161 0,-5 20-140 15,10-15 14-15,-3 6-266 16,1 3-212-16</inkml:trace>
  <inkml:trace contextRef="#ctx0" brushRef="#br0" timeOffset="75959.81">14112 12858 2490 0,'0'0'-85'16,"0"0"21"-16,0 0 18 15,29 2 10-15,-29-2 3 0,0 0 7 0,0 0 4 16,0 0 2-16,0 0 4 0,0 0 0 0,0 0 19 0,7 12 19 15,-7-12 7-15,0 0 27 16,0 0 12-16,0 0 21 0,0 0 14 0,0 0 7 16,0 0-1-16,0 0 2 15,0 0-3-15,-33 19-15 0,33-19-1 0,0 0-5 0,-20 3-6 16,20-3-7-16,0 0-7 16,-23-1-6-16,23 1 7 0,0 0-3 0,-18-10 6 15,18 10-1-15,0 0-7 16,-11-14-1-16,11 14-9 0,0 0-2 0,2-23 2 15,-2 23-10-15,0 0-5 0,16-20-3 0,-16 20-3 0,13-13 1 16,-13 13-4-16,21-10 5 0,-11 7 1 16,-10 3-4-16,23-6 0 0,-23 6-7 0,20-4-2 15,-20 4-13-15,18 0-31 16,-18 0-45-16,0 0-64 0,0 0-72 0,23 1-83 16,-23-1-188-16,0 0-502 15,7 4-428-15</inkml:trace>
  <inkml:trace contextRef="#ctx0" brushRef="#br0" timeOffset="76659.98">15468 12943 2827 0,'0'0'-153'0,"0"0"32"0,0 0 21 16,0 0 23-16,11 9 22 15,-11-9 25-15,0 0 38 0,0 0 15 0,0 0 28 16,0 21 22-16,0-21 16 0,0 0 8 0,0 0 11 0,-15 15 13 15,15-15-2-15,0 0-3 16,-22 10-8-16,22-10-2 0,-16 3-4 0,16-3-3 16,-18 4-8-16,18-4-3 15,-16 2-6-15,16-2-5 0,0 0-10 0,0 0-6 0,-30-7-2 16,30 7-10-16,0 0-11 16,-11-14-4-16,11 14-6 0,0 0-11 0,0-24-3 15,0 24-9-15,0 0-1 16,9-23-2-16,-9 23-9 0,13-14 5 0,-13 14-3 0,11-10-4 15,-11 10-19-15,9-7-33 0,-9 7-46 0,0 0-65 16,0 0-47-16,0 0-92 16,17-4-181-16,-17 4-369 0,0 0-214 0</inkml:trace>
  <inkml:trace contextRef="#ctx0" brushRef="#br0" timeOffset="77149.75">17058 12946 2556 0,'0'0'-20'0,"0"0"47"16,0 0 4-16,0 0-5 0,0 0-1 0,0 0-22 15,0 0-27-15,0 0-29 0,0 0-34 0,0 0-32 0,0 0-76 16,0 0-150-16,0 0-238 16,0 0 219-16</inkml:trace>
  <inkml:trace contextRef="#ctx0" brushRef="#br0" timeOffset="77279.74">17218 12962 1887 0,'0'0'67'15,"14"4"-18"-15,-14-4-54 16,18 1-22-16,-18-1-19 0,22 2-39 0,-12-2-76 0,-10 0-162 16,21 0-117-16,-8 0 402 15</inkml:trace>
  <inkml:trace contextRef="#ctx0" brushRef="#br0" timeOffset="77419.82">17608 12988 1360 0,'0'0'27'0,"19"0"-18"16,-19 0-49-16,13 0-39 0,-13 0-103 0,14-2-177 15,-14 2 113-15</inkml:trace>
  <inkml:trace contextRef="#ctx0" brushRef="#br0" timeOffset="77550">17820 12976 1259 0,'25'0'205'0,"-25"0"-9"0,0 0-28 16,0 0-56-16,19 5-53 0,-19-5-68 15,12 0-64-15,-12 0-126 0,0 0-350 0,0 0 258 16</inkml:trace>
  <inkml:trace contextRef="#ctx0" brushRef="#br0" timeOffset="78780.03">19223 12653 1528 0,'0'0'-49'0,"0"0"17"0,0 0 3 15,0 0 0-15,11-23 13 16,-11 23 13-16,0 0 20 0,0 0 14 0,0 0 22 16,0 0 14-16,0 0 12 15,0 0 27-15,0 0 17 0,0 0 11 0,0 0 9 0,0 0 10 16,10-9 6-16,-10 9 6 0,0 0 2 0,0 0-15 15,0 0 0-15,0 0-11 16,0 0-4-16,0 0-2 0,0 0 0 0,0 0-9 16,0 0-8-16,15 29-13 0,-15-29-7 15,0 0-6-15,7 18-5 0,-7-18-6 0,4 11-4 16,-4-11 3-16,0 0-9 16,4 21-4-16,-4-21-4 0,4 14-3 0,-4-14-5 15,2 15-5-15,-2-15-3 0,4 15-9 16,-4-15 2-16,4 15-5 0,-4-15-6 0,5 17 2 15,-5-17-4-15,5 18 1 0,-5-18 0 0,4 15-4 16,-4-15 6-16,2 17 8 16,-2-17 17-16,4 15-4 0,-4-15 3 0,2 19-1 0,-2-19-8 15,4 19-2-15,-4-19-1 16,2 19-7-16,-2-19 5 0,2 17-5 0,-2-17-3 16,4 18-4-16,-4-18 3 0,7 17 1 15,-7-17-5-15,4 17-1 0,-4-17-2 0,5 15-6 16,-5-15-6-16,6 12-14 0,-6-12-33 0,4 11-33 15,-4-11-55-15,0 0-91 16,4 8-100-16,-4-8-213 0,0 0-88 0,0 0 32 0,0 0-440 16,0 0-522-16</inkml:trace>
  <inkml:trace contextRef="#ctx0" brushRef="#br0" timeOffset="84429.7">19750 13207 2979 0,'0'0'-191'16,"0"0"21"-16,0 0 11 0,-12 6 18 0,12-6 10 16,0 0 17-16,0 0 7 0,0 0 12 15,0 0 10-15,0 0 7 0,0 0 7 0,0 0 9 16,0 0 5-16,0 0 6 0,0 0 2 0,0 0 13 0,0 0 3 15,0 0 26-15,0 0 16 16,0 0 18-16,0 0 21 0,-14 8 27 0,14-8 18 16,0 0-3-16,0 0 18 0,0 0 6 15,0 0 5-15,0 0 3 0,0 0-2 16,0 0-10-16,0 0-3 0,-2 16-10 16,2-16-4-16,0 0-8 0,0 0-4 0,0 0-2 15,2 27-3-15,-2-27-2 0,0 0 5 16,5 23 4-16,-5-23-1 0,5 17 3 0,-5-17-4 15,2 19-3-15,-2-19-5 0,2 21-8 16,-2-21-1-16,4 22-8 0,-2-11-3 16,-2-11-7-16,4 22 6 0,-2-10 0 15,-2-12-1-15,2 21 2 0,-2-21 10 0,2 23 2 16,1-12 0-16,-3-11-3 0,0 23-3 0,0-23 3 16,2 23-11-16,-2-23-5 15,2 21 1-15,-2-21-10 0,0 21 2 0,0-21-10 0,2 21 1 16,-2-21-1-16,2 19 1 15,-2-19 3-15,2 19-9 0,-2-19 1 0,2 19 1 16,-2-19 4-16,2 18 0 0,-2-18 18 16,2 18-3-16,-2-18 4 0,3 19-3 0,-3-19-5 15,2 17-6-15,-2-17 0 0,4 14-5 16,-4-14-3-16,2 16 7 0,-2-16-10 16,0 0-8-16,2 18 2 0,-2-18 9 0,0 0 4 15,3 14 3-15,-3-14 4 0,0 0 8 0,0 0 0 16,0 19 2-16,0-19-1 15,0 0-6-15,0 0-4 0,0 0-5 0,0 19-2 16,0-19-8-16,0 0-9 0,0 0-38 0,-3 13-39 16,3-13-67-16,0 0-117 0,-6 9-158 15,6-9-185-15,-15 2-18 0,15-2-515 16,0 0-744-16</inkml:trace>
  <inkml:trace contextRef="#ctx0" brushRef="#br0" timeOffset="85609.85">12129 13712 3420 0,'0'0'-171'15,"0"0"9"-15,0 0 19 0,0 0 11 0,0 0 9 16,0 0 24-16,0 0 20 16,0 0 9-16,0 0 11 0,0 0 13 0,0 0-8 0,0 0-17 15,0 0-17-15,30-11-23 16,-30 11-35-16,0 0-66 0,0 0-319 0,0 0 286 15</inkml:trace>
  <inkml:trace contextRef="#ctx0" brushRef="#br0" timeOffset="86029.77">12165 13689 1548 0,'0'0'17'16,"0"0"22"-16,0 0 11 0,0 0-9 0,0 0 9 0,-2-23 22 15,2 23 16-15,0 0 8 16,0 0-4-16,0 0-4 0,0 0 1 0,0 0 3 16,0 0 13-16,0 0 27 15,0 0 11-15,0 0 13 0,0 0 3 0,0 0-4 0,0 0-14 16,0 0-10-16,0 0-8 0,0 0-9 15,0 0-5-15,0 0-10 0,0 0-8 16,0 0-7-16,0 0-9 0,0 0-5 0,0 0-6 0,-18 42-2 16,18-42 0-16,0 0-2 15,-3 19-5-15,3-19-1 0,0 0-3 0,-4 22-5 16,4-22 3-16,-2 13-8 16,2-13 0-16,0 0-6 0,-7 24-2 0,7-24-1 15,-4 19 0-15,0-10 2 0,4-9 0 16,-5 16-4-16,5-16-3 0,-9 20-5 0,9-20-3 15,-5 16 2-15,5-16 0 0,-7 17-4 0,7-17 0 16,-6 18-4-16,6-18 7 0,-7 17 4 16,7-17 15-16,-5 15 3 0,5-15-4 0,-4 16 0 15,4-16 1-15,0 0-5 16,-2 18 4-16,2-18-6 0,0 0-1 0,2 19-6 16,-2-19 0-16,0 0-3 0,0 0-2 15,2 19 2-15,-2-19-3 0,0 0-11 0,0 0-3 16,3 17-19-16,-3-17-19 0,2 8-27 0,-2-8-37 15,0 0-58-15,0 0-76 0,22 10-70 16,-15-10-166-16,-7 0-136 0,20 1 28 0,-7-1-388 16,-13 0-402-16</inkml:trace>
  <inkml:trace contextRef="#ctx0" brushRef="#br0" timeOffset="105389.68">12428 13814 437 0,'0'0'55'15,"0"0"-15"-15,0 0-7 16,0 0 7-16,0 0 4 0,0 0 4 0,0 0-7 15,0 0-3-15,0 0 4 0,0 0-7 0,0 0-4 16,0 0-6-16,0 0 5 0,0 0 5 16,0 0-3-16,0 0 7 0,0 0 19 0,0 0-24 15,0 0 3-15,0 0 19 16,0 0-11-16,0 0-7 0,0 0 10 0,0 0 9 16,0 0-11-16,0 0 8 0,0 0 5 15,0 0 6-15,0 0 10 0,0 0 12 0,0 0 9 16,0 0 11-16,0 0 9 0,0 0 9 0,0 0 9 15,0 0-4-15,0 0-2 16,0 0-10-16,0 0-1 0,0 0-7 0,0 0-9 0,0 0-5 16,0 0-10-16,0 0-7 15,0 0-6-15,56 3-10 0,-56-3-10 0,0 0 0 16,24-3-1-16,-24 3-5 16,17-1-5-16,-17 1-3 0,0 0-4 0,22-2-3 0,-22 2-5 15,0 0-6-15,22-4-11 16,-22 4-14-16,0 0-24 0,21-2-32 0,-21 2-34 15,0 0-48-15,22 0-40 0,-22 0-45 0,0 0-110 0,18 0-525 16,-18 0-218-16</inkml:trace>
  <inkml:trace contextRef="#ctx0" brushRef="#br0" timeOffset="106179.92">12967 13693 2403 0,'0'0'-153'16,"0"0"24"-16,0 0 30 16,0 0 15-16,0-18 23 0,0 18 24 0,0 0 20 15,0 0 6-15,0 0 13 0,0 0 20 16,-23-16-4-16,23 16 8 0,0 0 24 16,-21-4 8-16,21 4 15 0,-19 0 6 15,19 0-2-15,0 0 1 0,-31 4 0 0,31-4-1 16,-25 3 2-16,25-3 4 0,-23 7 3 0,10 0 4 15,2-1 0-15,11-6 0 16,-25 13-7-16,13-6-2 0,-1 2-5 0,5-1-8 0,8-8-5 16,-15 18-4-16,9-8-7 15,6-10-3-15,-2 16-2 0,2-16-6 0,0 0-4 16,6 27-2-16,-6-27-4 16,12 17-4-16,-7-10-5 0,-5-7-3 0,15 14-2 0,-15-14-9 15,18 12-10-15,-18-12-1 16,17 7 0-16,-7-4-3 0,-10-3 1 0,18 5-5 15,-18-5-1-15,0 0-2 0,23-2-6 0,-23 2 2 16,0 0-1-16,22-10 3 0,-22 10-4 16,11-13 7-16,-11 13 0 0,9-16 5 0,-2 7 1 15,-7 9 12-15,7-15 0 16,-7 15 5-16,6-17 5 0,-6 17-1 0,4-14 5 16,-4 14 5-16,0 0 5 0,5-20 7 15,-5 20 8-15,2-13 9 0,-2 13 0 0,0 0-1 16,0 0-1-16,5-22-2 0,-5 22 4 0,0 0-2 15,0 0-1-15,0 0-1 16,1-15-4-16,-1 15 8 0,0 0 9 0,0 0 1 0,0 0 3 16,0 0-2-16,0 0-4 15,0 0-1-15,0 0-8 0,0 0-7 0,0 0-3 16,0 0-4-16,-13 48-1 16,13-48 20-16,-2 21-7 0,2-21 0 0,-2 24-11 0,0-11-1 15,2-13 0-15,0 33-6 16,0-18 0-16,-2 1-3 0,2-16-3 0,0 30-4 15,2-17-4-15,0 3-7 0,-2-16-21 16,2 25-21-16,0-14-34 0,1-3-49 0,-3-8-63 16,2 19-66-16,3-14-72 0,-5-5-221 0,0 0-74 15,5 8 47-15,-5-8-282 16,0 0-190-16</inkml:trace>
  <inkml:trace contextRef="#ctx0" brushRef="#br0" timeOffset="106619.96">13090 13962 2423 0,'0'0'-99'0,"0"0"28"0,13-10 13 16,-13 10 25-16,0 0 19 16,14-9 25-16,-14 9 8 0,0 0 15 0,13-12-3 15,-13 12 4-15,13-4-15 16,-13 4 6-16,0 0 8 0,19-4-16 0,-19 4 9 0,0 0 2 16,0 0-3-16,0 0 3 15,27 8 7-15,-27-8 16 0,0 0 16 0,12 13 6 16,-12-13 2-16,2 14 7 0,-2-14 0 0,0 0-5 15,-4 21 7-15,4-21-3 0,0 0-2 16,-16 17 6-16,16-17-2 0,-9 9-2 0,9-9-5 16,-14 10-8-16,14-10-1 15,0 0-3-15,0 0-8 0,-20 3-6 0,20-3-3 16,0 0-4-16,0 0-6 0,0 0-6 16,-10-28-7-16,10 28-18 0,0 0-18 0,0 0-8 15,15-28-27-15,-15 28-36 16,17-10-48-16,-17 10-47 0,21-5-75 0,-5 1-179 15,-5 2-470-15,2 2-289 0</inkml:trace>
  <inkml:trace contextRef="#ctx0" brushRef="#br0" timeOffset="107229.77">13773 13807 2727 0,'0'0'-22'15,"0"0"40"-15,0 0 10 0,0 0 4 0,0 0 7 16,0 0 17-16,0 0 5 16,0 0-8-16,0 0 3 0,0 0-11 0,0 0-3 0,0 0-4 15,0 0-6-15,29-12 0 16,-29 12-1-16,17-1-5 0,-17 1-2 0,19-2-9 16,-19 2-18-16,21 0-30 15,-21 0-32-15,24 0-43 0,-24 0-55 0,23-2-59 0,-23 2-161 16,17 0-353-16,-17 0-6 0</inkml:trace>
  <inkml:trace contextRef="#ctx0" brushRef="#br0" timeOffset="107889.82">14177 13711 2106 0,'0'0'-24'0,"0"0"19"0,-17-13-6 0,17 13 18 16,-14-5-30-16,14 5 19 15,0 0 10-15,-18-6 7 0,18 6-2 0,0 0 4 0,-22-2-8 16,22 2 15-16,0 0 6 0,0 0 18 0,-29 6 5 15,29-6 8-15,-12 10 5 16,12-10 0-16,-11 11-9 0,11-11-6 0,-9 15 1 0,9-15-13 16,-4 20-2-1,4-20 0-15,-2 19 1 0,2-19-1 0,-3 22 1 0,3-22-10 16,3 19-4-16,-3-19 2 16,6 19-12-16,-1-9 0 0,-5-10-2 0,8 14-12 15,-8-14 0-15,10 9 2 0,-10-9-6 16,13 6-1-16,-13-6-8 0,0 0-17 0,22 0-23 15,-22 0 5-15,0 0-10 0,25-12 13 0,-25 12 0 16,15-13 6-16,-10 5 28 16,-5 8 17-16,14-14 22 0,-14 14 17 0,9-14 3 0,-9 14 4 15,9-14 1-15,-9 14 0 16,7-15 2-16,-7 15-2 0,0 0-1 0,7-17-1 16,-7 17-8-16,0 0 7 15,4-15 2-15,-4 15 1 0,0 0 8 0,6-12-1 0,-6 12 4 16,0 0 2-16,0 0-1 0,0 0-3 0,5-15-5 15,-5 15-7-15,0 0-2 16,0 0 3-16,0 0 3 0,0 0 7 0,0 0 2 0,0 0-1 16,0 0 2-16,0 0 0 15,0 0-2-15,0 0 0 0,5 47-1 0,-5-47-4 16,2 23-4-16,1-10-2 16,-3-13-6-16,2 27-2 0,0-10-5 0,0-3-4 0,0 2-4 15,0 0 0-15,1-1-5 16,-1 0-11-16,-2-15-35 0,6 28-31 0,-6-17-50 15,0-11-72-15,7 21-47 0,-5-14-86 0,-2-7-204 16,3 12-470-16,-3-12-444 0</inkml:trace>
  <inkml:trace contextRef="#ctx0" brushRef="#br0" timeOffset="108153.33">14395 13939 3054 0,'0'0'-21'0,"0"0"18"0,0 0 14 16,0 0 17-16,0 0 21 16,12 23 13-16,-12-23 11 0,0 0-5 0,0 19-10 0,0-19-3 15,2 13-5-15,0-6-4 16,-2-7-1-16,3 17-13 0,-3-17 2 0,2 15-18 15,-2-15-42-15,4 15-55 0,-4-15-41 0,6 13-58 16,-6-13-56-16,5 7-146 0,-5-7-430 16,5 7-128-16</inkml:trace>
  <inkml:trace contextRef="#ctx0" brushRef="#br0" timeOffset="108889.92">15418 13840 2566 0,'13'10'92'0,"-13"-10"18"16,0 0-17-16,0 0-10 0,0 0-10 0,13 7-10 15,-13-7-4-15,0 0-15 16,0 0-33-16,0 0-47 0,0 0-44 0,0 0-19 15,16 4-11-15,-16-4-35 0,0 0-59 0,0 0-169 0,0 0-303 16,0 0 83-16</inkml:trace>
  <inkml:trace contextRef="#ctx0" brushRef="#br0" timeOffset="109039.75">15624 13862 1948 0,'0'0'-13'0,"18"4"-1"0,-18-4-12 15,0 0-28-15,19 0 5 16,-19 0 0-16,12-1 5 0,-12 1-15 0,0 0-36 16,22-4-72-16,-22 4-281 15,12-4 396-15</inkml:trace>
  <inkml:trace contextRef="#ctx0" brushRef="#br0" timeOffset="109169.64">15851 13836 1366 0,'23'-2'62'15,"-23"2"-4"-15,0 0 1 0,0 0-10 0,21 2-4 0,-21-2-5 16,0 0-16-16,0 0 0 16,22-2-31-16,-22 2-34 0,10 0-48 15,-10 0-99-15,0 0-267 0,15-2 386 16</inkml:trace>
  <inkml:trace contextRef="#ctx0" brushRef="#br0" timeOffset="109319.84">16063 13836 1520 0,'0'0'95'0,"21"4"-13"0,-21-4-43 0,0 0-7 16,0 0-4-16,0 0-4 15,0 0-9-15,17 6-38 0,-17-6-25 0,0 0-27 16,8 1-37-16,-8-1-37 0,0 0-314 16,0 0 376-16</inkml:trace>
  <inkml:trace contextRef="#ctx0" brushRef="#br0" timeOffset="111569.55">18785 13821 1317 0,'0'0'-7'0,"0"0"24"0,0 0 14 16,0 0 10-16,0 0 15 16,0 0 15-16,0 0 20 0,0 0 0 0,0 0 1 15,0 0 6-15,0 0-11 0,0 0 4 16,0 0-9-16,0 0-6 0,0 0-2 0,0 0-5 16,0 0-5-16,0 0 4 15,0 0-5-15,0 0 1 0,0 0-7 0,0 0 9 16,0 0 4-16,0 0 2 0,0 0-2 0,0 0 0 0,0 0-8 15,49 4-7-15,-49-4-2 16,19 0-6-16,-19 0-10 0,21 0 1 0,-21 0-10 16,24 0-19-16,-24 0-28 15,22 0-29-15,-22 0-42 0,22 0-30 0,-22 0-32 0,19 1-44 16,-19-1-114-16,14-1-448 16,-14 1-41-16</inkml:trace>
  <inkml:trace contextRef="#ctx0" brushRef="#br0" timeOffset="112629.5">19263 13804 2117 0,'0'0'-99'0,"0"0"19"15,0 0 19-15,-2-25 12 0,2 25 13 0,0 0 0 0,0 0 16 16,0 0 12-16,0 0 13 15,7-16 12-15,-7 16-1 0,0 0 17 0,0 0 8 16,0 0-4-16,0 0 24 16,0 0-8-16,0 0 11 0,-5-20 13 0,5 20-9 15,0 0 8-15,0 0 10 0,-12-12-8 16,12 12-6-16,0 0-6 0,-13-12 2 0,13 12-4 16,0 0-2-16,-17-8-1 15,17 8 1-15,-12-7 2 0,12 7-4 0,0 0-3 0,-24-6-7 16,24 6-3-16,-15-3-4 0,15 3-9 0,0 0 0 15,-25 2 3-15,25-2-2 16,0 0-1-16,-23 8 0 0,23-8 4 0,-14 9-1 16,14-9 1-16,-10 12 0 0,10-12 0 15,-8 15-3-15,8-15-7 0,-2 17 0 0,2-17-1 16,2 19-4-16,-2-19 0 16,8 18-1-16,-4-6-6 0,-4-12-1 0,9 19-1 15,-2-9 2-15,-7-10-2 0,14 17-6 16,-14-17 0-16,15 13 1 0,-9-7-1 15,-6-6-2-15,15 8-5 0,-15-8 5 0,15 3-12 0,-15-3 1 16,0 0 1-16,22 0 2 16,-22 0-4-16,0 0-1 0,18-14 1 0,-18 14 0 0,11-12 0 15,-11 12-4-15,10-14 5 16,-10 14 2-16,9-21 1 0,-3 13 0 0,-6 8 9 16,7-15 11-16,-7 15 1 15,6-14 3-15,-6 14 2 0,0 0 4 0,4-19 2 0,-4 19 1 16,0 0-3-16,4-16 2 0,-4 16-3 0,0 0-1 15,0 0 4-15,0 0 13 16,4-13 13-16,-4 13 12 0,0 0 4 0,0 0 1 16,0 0 3-16,0 0 3 0,0 0-3 15,0 0-7-15,0 0-8 0,0 0-7 0,7 40 18 16,-7-40-9-16,5 18-4 16,-5-18-11-16,2 23-8 0,0-9-1 0,-2-14-24 15,6 23-40-15,-4-12-43 0,-2-11-64 0,6 23-83 0,-4-14-78 16,0 0-176-16,2 0-138 15,1 0 36-15,-5-9-300 0,0 0-233 0</inkml:trace>
  <inkml:trace contextRef="#ctx0" brushRef="#br0" timeOffset="113419.83">19336 14279 2508 0,'0'0'-102'0,"0"0"26"0,0 0 19 16,0 0 26-16,0 0 32 0,0 0 18 0,0 0 24 0,0 0 8 15,0 0 7-15,0 0 7 16,0 0 10-16,0 0 17 0,0 0 1 0,0 0 3 16,0 0 1-16,0 0 4 15,0 0 10-15,0 0-7 0,0 0-5 0,0 0-10 0,0 0-10 16,0 0-6-16,0 0-8 16,0 0-5-16,0 0-10 0,0 0 1 0,6 24-8 15,-6-24-7-15,2 19 0 16,-2-19-5-16,2 15-4 0,-2-15-1 0,2 17-2 0,-2-17-2 15,0 0-5-15,0 21 3 0,0-21-5 16,0 0 3-16,0 0-3 0,2 17 0 16,-2-17-4-16,0 0-4 0,0 0 4 0,0 0-5 15,0 0-4-15,0 0 2 0,0 0-5 16,0 0 1-16,0 0 3 0,0 0-5 0,0 0 4 16,23-34-3-16,-23 34 6 15,11-15-5-15,-11 15 2 0,7-13 1 0,-7 13 9 16,10-14-4-16,-10 14 1 0,8-12 4 0,-8 12-4 0,8-9-2 15,-8 9 3-15,0 0-4 16,14-12 6-16,-14 12 2 0,0 0 6 0,0 0-3 16,8-10 5-16,-8 10 12 15,0 0 7-15,0 0 4 0,0 0-4 0,0 0 4 0,0 0 1 16,0 0 2-16,0 0 2 16,28 18-2-16,-28-18-10 0,4 13-4 0,-4-13-1 15,4 16-2-15,-4-16-4 0,7 17-6 0,-7-17-2 16,4 17 1-16,-4-17-5 15,4 17-5-15,-4-17-10 0,6 15-18 0,-6-15-28 16,4 13-31-16,-4-13-34 0,0 0-45 16,6 18-53-16,0-12-49 0,-6-6-95 0,0 0-171 15,0 0-453-15,0 0-432 16</inkml:trace>
  <inkml:trace contextRef="#ctx0" brushRef="#br0" timeOffset="113709.6">19655 14345 3047 0,'0'0'-12'0,"0"0"21"0,19 0 1 15,-19 0 16-15,0 0 12 16,0 0 8-16,0 0 7 0,24 2 3 0,-24-2 3 15,0 0 7-15,0 0 10 0,18 3 7 0,-18-3 1 0,0 0 1 16,20 4-7-16,-20-4-7 16,0 0-13-16,16 4-6 0,-16-4-14 15,0 0-13-15,19 2-27 0,-19-2-34 16,0 0-39-16,0 0-46 0,22 2-34 0,-16-1-50 0,-6-1-71 16,0 0-162-16,14-7-402 15,-14 7-182-15</inkml:trace>
  <inkml:trace contextRef="#ctx0" brushRef="#br0" timeOffset="113989.96">19869 14266 2461 0,'0'0'-38'0,"0"0"41"0,0 0 14 0,0 0 9 15,0 0 26-15,0 0 33 0,0 0 13 0,0 0 14 0,31 7 18 16,-31-7 16-16,0 0 4 16,0 0 3-16,0 0-2 0,2 18-7 0,-2-18-14 15,0 0-9-15,2 20-11 16,-2-20-17-16,0 16-6 0,0-16-8 0,3 21-16 0,-3-21-23 16,0 21-36-16,0-21-46 15,2 23-61-15,-2-23-60 0,3 25-76 0,-3-25-116 16,-3 19-187-16,3-8-360 0,0-11-291 0</inkml:trace>
  <inkml:trace contextRef="#ctx0" brushRef="#br0" timeOffset="120489.78">21998 10182 880 0,'15'34'167'16,"-15"-34"-54"-16,0 0-41 0,0 0-8 15,0 0-11-15,0 0 4 0,0 0 33 0,0 0-16 16,0 0 20-16,0 0 8 0,0 0 14 0,0 0 8 15,0 0 6-15,6 11 5 16,-6-11-1-16,0 0-4 0,0 0-1 0,0 0 1 16,0 0 2-16,0 0-1 0,0 0-12 15,0 0-9-15,0 0-8 0,0 0 5 0,0 0-4 16,0 0-1-16,7 18-1 16,-7-18-5-16,0 0-5 0,2 16-10 0,-2-16 0 0,2 17-4 15,-2-17-2-15,0 22-7 16,0-22-4-16,0 26-8 0,0-12-1 0,0-14-7 15,-2 32-7-15,2-14 1 0,-2-1-1 0,0 2-9 16,2-3-1-16,-2 1 1 0,-1 2-3 16,3-19-2-16,-2 33-5 0,2-18-3 0,0-15-1 15,-2 27-3-15,2-27 3 16,0 25-2-16,0-25-5 0,2 19-5 0,-2-19-4 16,0 19-20-16,0-19-25 0,0 0-33 15,-2 21-45-15,2-21-47 0,2 12-55 16,-2-12-58-16,0 0-135 0,0 0-167 0,0 0-344 0,0 0-334 15</inkml:trace>
  <inkml:trace contextRef="#ctx0" brushRef="#br0" timeOffset="121439.66">22007 10264 2682 0,'0'0'-134'0,"0"0"17"16,0 0 10-16,0 0 19 16,-27-12 10-16,27 12 21 0,0 0 25 0,0 0 2 0,0 0 21 15,0 0 9-15,-12-10 9 0,12 10 13 0,0 0 10 16,0 0 23-16,0 0 5 15,0 0-6-15,0 0-5 0,0 0 4 0,0 0 3 0,20-24 8 16,-20 24-1-16,12-6-4 16,-12 6 2-16,0 0-10 0,22-9-7 0,-22 9 3 15,15-6-8-15,-15 6-6 16,18-3 0-16,-18 3-6 0,22 0-2 0,-22 0-5 0,23 0 0 16,-23 0 1-16,23 0-8 15,-23 0 2-15,23 3 3 0,-23-3 12 0,24 4 11 16,-14-1 10-16,-10-3 2 0,20 6 1 0,-10 0 4 15,-10-6-3-15,13 13-2 0,-5-5-1 16,-8-8-2-16,8 15-1 0,-8-15-6 0,7 21-3 16,-7-21-7-16,2 19 1 15,-2-19-7-15,-2 21-3 0,2-21-3 16,-4 19 0-16,4-19-3 0,-9 19 6 16,9-19-8-16,-10 16-1 0,1-8-1 0,9-8-2 0,-14 12 2 15,14-12 0-15,-18 10 2 0,18-10 0 0,-16 7-1 16,16-7 1-16,-20 6-2 15,20-6-5-15,-16 4 4 0,16-4 1 0,0 0 0 0,-22 2 1 16,22-2 0-16,0 0 2 16,0 0-3-16,0 0 0 0,-19 0 1 0,19 0 0 15,0 0-1-15,0 0-3 16,0 0-1-16,0 0-1 0,0 0-1 0,0 0-4 0,0 0 1 16,0 0-2-16,0 0 1 15,0 0-3-15,53-9 1 0,-53 9 1 0,0 0-1 16,28 3 0-16,-28-3 1 0,18 6-3 0,-18-6 2 15,18 7-1-15,-18-7 2 0,19 10-2 16,-11-4 0-16,-8-6-2 0,17 11 2 0,-8-3 0 16,-9-8-1-16,12 13 4 15,-4-6-6-15,-8-7 5 0,12 14-2 16,-12-14-1-16,10 15 3 0,-10-15 4 0,6 16 7 16,-6-16 3-16,2 16 1 0,-2-16 4 0,0 0 4 15,-6 22-3-15,6-22 2 16,-10 14 8-16,10-14-4 0,-20 12 0 0,10-8-1 15,10-4-2-15,-28 12-2 0,14-8-3 0,-3-1-5 0,-1 1 8 16,0 0-7-16,0-2-5 16,18-2-10-16,-35 2-27 0,18-2-36 0,-2 0-50 15,19 0-72-15,-28-4-62 16,11 0-96-16,5-2-184 0,-1 1-447 0,4-3-420 0</inkml:trace>
  <inkml:trace contextRef="#ctx0" brushRef="#br0" timeOffset="121844.87">22553 10525 3021 0,'0'0'-4'0,"0"0"11"0,0 0 2 16,0 0-2-16,0 0 1 0,0 0 12 0,0 0 10 15,0 0 1-15,9 15-2 16,-9-15-3-16,0 0 3 0,0 0 6 0,22 2 4 16,-22-2 14-16,20-2 2 0,-20 2-4 15,23 2-8-15,-23-2-3 0,28 0-12 0,-14 2-15 16,-14-2-26-16,28 0-31 16,-14 0-39-16,-14 0-49 0,26 2-23 0,-15-4-57 15,-11 2-108-15,18-4-486 0,-18 4-121 16</inkml:trace>
  <inkml:trace contextRef="#ctx0" brushRef="#br0" timeOffset="122019.57">22600 10477 2351 0,'0'0'49'0,"-22"-2"56"16,22 2 4-16,0 0-13 0,0 0 6 0,-18-2-12 16,18 2-6-16,0 0 3 15,0 0-10-15,0 0-8 0,0 0-4 0,0 0-13 0,0 0-1 16,0 0-15-16,52-8-25 0,-52 8-46 0,28-1-59 15,-9-1-61-15,-1-1-67 16,2 0-150-16,-1-1-420 0,0 1-94 0</inkml:trace>
  <inkml:trace contextRef="#ctx0" brushRef="#br0" timeOffset="123099.84">23404 9229 2373 0,'0'0'-11'0,"8"-10"-3"0,-8 10 11 0,0 0 2 16,0 0 1-16,0 0 7 16,0 0 24-16,0 0-14 0,0 0 13 0,0 0 2 15,-23-19 7-15,23 19 8 16,-17-3 9-16,17 3-4 0,-21-3 6 0,21 3-12 0,-21-1-5 15,21 1-5-15,-23 0 0 0,23 0 0 0,0 0-9 16,-28 1-7-16,28-1 1 16,-17 5-1-16,17-5 3 0,-11 7 1 0,11-7-1 0,0 0 3 15,-10 17-6 1,10-17-2-16,-2 19 2 0,2-19-4 0,0 27 0 0,0-27 0 16,2 34-2-16,0-13-4 15,-2 0 5-15,4 5-6 0,0-2 3 0,1 3-2 16,-1 1-2-16,0-1-1 0,1 2 4 0,-1 1 0 0,-2-1-3 15,2 3 0-15,0-2-1 16,-2 2 5-16,2-1-5 0,-2 1 7 0,0-1 0 16,4 9-2-16,-4-4 3 15,-2 4 1-15,2-2 1 0,0 2 2 0,0 0-2 0,-2 0-1 16,2 0 0 0,0 2 0-16,0-2-2 0,2 1-2 0,-2-4 0 0,2 1 1 15,-2-2 5-15,3 3-4 16,-1-3 3-16,-2 0 1 0,2 1 2 0,1 0-4 0,-1-2 10 15,0 2 2-15,-2-5 4 0,2 1 0 0,1 3 7 16,-3-5 1-16,-2 2-1 16,2-1-3-16,0-1-5 0,-2 1 2 0,0-1-2 0,0 1-5 15,0-2 2-15,0 3 3 16,-2-1-4-16,2 0 2 0,0 3 4 0,-2 0-7 16,2 0 3-16,0-2 0 15,0 1 2-15,-2-4 8 0,2 5 2 0,-2-5 2 0,-1 0-1 16,1 1-1-16,0 2 0 0,2-5-4 0,-2 1-6 15,0 1 3-15,0-1-2 16,0-3-1-16,2 6-4 0,-2-4-4 0,2-2 1 16,0 3-4-16,0-1 0 15,4-1-2-15,-2 0-2 0,0 1-6 0,0-1 5 0,2 0-2 16,1-3 2-16,-3 3-3 16,0-3 3-16,0 1 5 0,2 0 0 0,-4-1 0 15,0-4 1-15,2 3-2 0,-4-2-4 0,4 0 0 0,-4 1-4 16,2 0 0-1,-2-1 2-15,0 0-6 0,2-1 2 0,-2 1 2 0,2 3 5 16,0-4-8-16,0 5-3 16,2-4 0-16,-2 6 1 0,2-1-4 0,0-1 6 0,2 0 22 15,-2 2-2-15,2-3-6 16,1 3-1-16,0-3-2 0,-1 2 6 0,0-1 0 16,-2-1-12-16,0 1 10 15,2-2 0-15,-2-1 0 0,-2 0-1 0,2-2-6 0,0 5 1 16,0 2-3-16,0-4 5 0,3 2-3 0,-1 1 8 15,1 1-1-15,3-2 6 16,-2 1 3-16,3 1 9 0,3 2 0 0,-1 1 0 0,2-1 0 16,-3 0-2-16,3-3-4 15,0-2 0-15,-3 2-8 0,1-5-2 16,-3-1-4-16,1 1-19 0,2-3-35 16,-3-3-46-16,-2-1-67 0,0-4-87 0,0 0-84 0,2-4-218 15,-8-6-81-15,0 0 36 16,0 0-452-16,0 0-542 0</inkml:trace>
  <inkml:trace contextRef="#ctx0" brushRef="#br0" timeOffset="123949.58">23933 9368 3080 0,'0'0'-158'15,"0"0"14"-15,0 0-4 16,0 0 14-16,0 0 6 0,15 4 7 0,-15-4 6 0,0 0 9 16,0 0 7-16,0 0 7 15,13 7 8-15,-13-7 12 0,0 0 12 0,0 0 18 16,0 0 10-16,0 0 12 0,0 0 5 0,2 18 25 0,-2-18 15 15,0 0 7-15,0 0 15 16,0 0 11-16,-24 19 0 0,24-19 11 0,-16 7 9 16,16-7 2-16,-18 4-8 15,18-4-5-15,-20 2-1 0,20-2 15 0,-22 0 16 0,22 0 6 16,0 0 3-16,-29-3-2 16,29 3-14-16,-18-8-5 0,18 8-12 0,-12-11-8 15,12 11-10-15,-6-17-13 16,6 17-8-16,0-19-5 0,0 19 0 0,0 0 0 15,6-29 11-15,-6 29 5 0,10-18 13 0,-10 18 5 0,11-15-1 16,-11 15-7-16,13-12-8 16,-13 12 0-16,12-4-6 0,-12 4-9 0,0 0-4 15,0 0-13-15,0 0-31 16,26 17-51-16,-26-17-60 0,6 19-43 0,-1-6-60 0,-5-13-129 16,6 23-486-16,-4-9-190 15</inkml:trace>
  <inkml:trace contextRef="#ctx0" brushRef="#br0" timeOffset="124389.77">23961 9974 2496 0,'0'0'-76'0,"-5"20"15"0,5-20 9 16,0 0 13-16,0 0 14 15,-8 13 19-15,8-13 25 0,0 0 23 0,-15 5 16 16,15-5 17-16,0 0 14 0,0 0 18 0,-24 2 14 0,24-2-3 15,0 0-6-15,0 0-7 16,0 0-10-16,-22-11-13 0,22 11-5 0,0 0-8 16,0 0-1-16,-5-18-5 15,5 18-3-15,0 0-8 0,0 0-3 0,0 0-7 0,0 0-4 16,0 0-4-16,25-17-2 16,-25 17-6-16,0 0 2 0,0 0-6 0,0 0-3 15,0 0-2-15,0 0-3 16,0 0 1-16,0 0-7 0,28 22-5 0,-28-22-18 0,0 0-35 15,0 0-66-15,0 0-80 16,0 0-147-16,-28 20-637 0,28-20-438 0</inkml:trace>
  <inkml:trace contextRef="#ctx0" brushRef="#br0" timeOffset="124719.54">24039 10835 2993 0,'0'0'-10'0,"0"0"0"0,0 0-64 0,0 0-41 16,0 0-2-16,0 0-3 0,-3 21-4 15,3-21-26-15,0 0-82 0,0 0-413 0,0 0 127 16</inkml:trace>
  <inkml:trace contextRef="#ctx0" brushRef="#br0" timeOffset="124894.58">24016 10910 2052 0,'2'19'77'0,"-2"-19"-12"0,0 0-14 0,0 0-23 16,4 15-6-16,-4-15-19 15,0 0-31-15,0 0-39 0,4 14-60 16,-4-14-91-16,0 0-374 0,0 0 204 0</inkml:trace>
  <inkml:trace contextRef="#ctx0" brushRef="#br0" timeOffset="125049.77">24039 11222 1625 0,'2'15'-72'0,"-2"-15"15"16,4 21 8-16,-4-21 8 0,5 21 1 0,-1-10 6 16,-4-11 1-16,4 18 7 0,-4-18-8 15,4 17-29-15,-4-17-86 0,0 0-188 0,2 18 107 16</inkml:trace>
  <inkml:trace contextRef="#ctx0" brushRef="#br0" timeOffset="125199.54">24048 11420 1144 0,'-3'13'262'16,"3"-13"35"-16,0 0-33 16,0 0-31-16,0 21-24 0,0-21-21 0,0 0-23 0,3 19-22 15,-3-19-56-15,0 0-76 16,4 17-88-16,-4-17-78 0,0 0-122 0,6 15-497 16,-6-9-68-16</inkml:trace>
  <inkml:trace contextRef="#ctx0" brushRef="#br0" timeOffset="126559.87">24036 12830 2399 0,'0'0'57'0,"0"0"13"16,0 0-7-16,0 0-3 15,0 0-2-15,0 0 3 0,0 0 10 0,0 0 6 16,0 0 9-16,0 0 4 0,0 0 7 0,0 0 4 0,0 0 7 15,0 0 1-15,0 0-10 16,0 0-5-16,0 0-9 0,0 0-7 0,0 0-5 16,0 0-4-16,0 0-3 15,0 0 0-15,0 0-3 0,0 0 5 0,0 0 0 0,0 0 1 16,0 0-7-16,0 0-5 16,0 0-9-16,0 0-2 0,0 0-10 0,0 0-7 15,0 0-9-15,0 0-3 16,0 0-4-16,0 0-1 0,0 0-1 0,0 0-3 0,0 0 0 15,0 0 2-15,0 0-1 0,0 0 1 16,0 0 11-16,0 0 1 0,0 0 3 16,0 0 1-16,0 0-4 0,0 0 0 0,0 0-2 0,0 0-1 15,0 0-1-15,0 0 0 16,0 0-4-16,0 0-1 0,0 0-4 0,0 0 1 16,0 0-2-16,12 23 4 15,-12-23 0-15,0 0 4 0,0 0 10 0,0 0 3 0,0 0 2 16,-3 20 2-16,3-20-3 0,0 0-2 0,0 0 3 15,0 0-6-15,0 0-5 16,0 21-1-16,0-21-3 0,0 0 2 0,0 0-6 0,0 0 1 16,5 14-2-16,-5-14 1 15,0 0 9-15,0 0-8 0,0 0 3 0,0 0 10 16,8 10 9-16,-8-10 0 16,0 0 0-16,0 0-4 0,0 0-17 0,0 0-6 0,0 0-4 15,0 0 1-15,0 0-5 16,0 0 4-16,17-35-5 0,-17 35-9 0,8-19-2 15,-4 8-7-15,3-3-2 0,-3-1-2 0,-4 15 3 16,9-29 5-16,-5 16 0 0,1 0 1 16,-2-1 3-16,-3 14 2 0,4-21 4 0,-4 21 5 15,4-16 5-15,-4 16 4 16,5-17 0-16,-5 17-3 0,2-14 1 0,-2 14 0 0,0 0 1 16,0 0-2-16,7-18 1 15,-7 18 1-15,0 0-2 0,0 0 4 0,6-12 9 16,-6 12 4-16,0 0 10 0,0 0-2 0,0 0 0 0,0 0 0 15,0 0-3-15,0 0-4 16,0 0-1-16,0 0-2 0,2 47 1 0,-2-47-1 16,-2 19 0-16,2-19 1 15,-4 21-1-15,4-21 1 0,-4 22-5 0,4-22 0 0,-2 22-1 16,-1-10-5-16,3-12 3 16,-2 26-4-16,2-26 1 0,0 24-1 0,-3-10-2 15,3-14 0-15,3 25-1 16,-3-25 2-16,0 25-2 0,0-12 2 0,0-13-2 0,0 25 1 15,0-11 2-15,0-4-1 0,0 4 4 16,0-3-4-16,0-11 1 0,0 23 3 16,0-11-1-16,0-12 2 0,-3 21-2 0,3-10 0 0,0-11-1 15,0 21 2-15,-2-10-5 16,2-11 1-16,0 19 0 0,0-19 0 0,0 20 0 16,0-11 2-16,0-9 2 15,-2 19 5-15,2-19 1 0,0 18 1 0,0-18 2 0,0 14 3 16,0-14 1-16,-2 15 1 0,2-15 0 0,0 14-5 15,0-14 0-15,0 0-2 16,-2 17-2-16,2-17-1 0,0 0-9 0,2 12-11 0,-2-12-33 16,0 0-47-16,0 0-56 15,0 11-116-15,0-11-138 0,0 0-194 0,0 0-27 16,0 0 19-16,0 0-554 16,0 0-800-16</inkml:trace>
  <inkml:trace contextRef="#ctx0" brushRef="#br0" timeOffset="128519.68">24204 9214 3525 0,'0'0'-158'0,"0"0"22"15,0 0 15-15,0 0 15 0,0 0 14 16,0 0-1-16,0 0 10 0,0 0-11 0,0 0 9 16,0 0 21-16,0 0-3 0,0 0 3 0,0 0-2 15,0 0 13-15,0 0 8 16,34-17 19-16,-34 17 7 0,12-4 14 0,-12 4 5 0,0 0 6 16,0 0 9-16,26-2 10 15,-26 2 7-15,0 0-5 0,0 0-1 0,22 0 16 16,-22 0-13-16,0 0-6 0,0 0 3 0,23 3 1 15,-23-3 5-15,12 5 12 0,-12-5 16 16,0 0 11-16,17 7 16 0,-17-7 3 0,11 9-4 16,-11-9-14-16,10 12-2 15,-10-12-11-15,9 15-1 0,-5-3-8 0,-4-12-3 16,8 27-5-16,-6-12 1 0,0-1-5 16,1 4 1-16,-3 1-1 0,2-1 2 0,-2 4 0 15,2-1 3-15,-2 0-11 0,2 0 1 0,-2 0-5 16,3 1-2-16,-3 2-3 15,2 2-1-15,-2-1-2 0,2 0-1 0,1-2 2 0,-3 3 13 16,1-1 3-16,-1-2 3 16,0 2-3-16,0-3-2 0,0 3-2 0,0-2-5 15,-1 4 3-15,1 0 3 16,0 1-4-16,0-1-3 0,0 1 1 0,0-1-4 0,0 4-2 16,1-4-2-16,-1 1 0 15,0 1 4-15,0-1 4 0,2 1 1 0,-2-1 5 16,0 1 3-16,2 2-11 0,-2-1 2 0,2-2 0 15,0 1-2-15,-2 0-2 0,0-1 0 16,0 2-3-16,2-1 0 0,-2 1 2 0,2 1 1 16,-2 0 3-16,2-2 5 15,-2 3 2-15,0-3 0 0,2 0-1 16,-2 2-4-16,2 0 0 0,-2-3-3 0,2 3-1 16,2 0-4-16,0-1-1 0,-2-2 0 15,0 3-5-15,0-3 3 0,1-1-3 16,-3 1-3-16,1 1 2 0,-1 0 4 0,2-3-6 15,-2 3-2-15,0 0 1 0,0-3 0 16,0 2 4-16,-2 0-3 0,2-2 1 0,0 0 2 16,-1 4-2-16,1-4-2 0,0 0 1 0,0 1 0 15,1 0 6-15,-1-2-7 16,2 1-3-16,2-1 0 0,-2 0-1 0,2-3 3 0,-1 0-3 16,-1-1-1-16,2 0-1 15,-2-2 1-15,1 0 2 0,-3 0-3 16,1 0 2-16,-1-2-1 0,0 0-2 0,0 2 0 0,0 0-2 15,0 1 2-15,0-4 3 0,0 4-4 16,2-1 1-16,-2-1 0 0,2 2-2 0,-2-3 3 16,3 2-1-16,0 0-2 15,-2-2 3-15,1 2-4 0,2-2 0 16,-1-2-1-16,-1 3 2 0,0-3 3 0,-2 2-3 16,0-17 6-16,2 29-7 0,-2-14 12 15,0-15-3-15,0 29-2 0,0-14-4 0,0-15 2 0,-4 32-1 0,4-17 1 16,-2 0-2-1,2-15 0-15,0 33 5 0,0-15-7 0,0-4 2 0,0-14 20 16,2 32-6-16,-2-16 4 16,2-1-7-16,0 0-1 0,-2-15-2 0,2 25-1 15,-2-25 1-15,4 25-3 0,-4-13 5 16,0-12-3-16,2 22 1 0,-2-22 1 0,3 24 0 16,-3-24-12-16,1 20 12 15,1-8-7-15,-2-12 1 0,2 18-1 0,-2-18-1 16,2 26 1-16,0-15 3 0,-2-11 0 0,2 25-4 0,-2-25-20 15,4 25 1-15,-4-8 2 16,2-2 2-16,-2-15 0 0,2 29 8 0,-2-17 15 16,0-12-4-16,0 30 5 0,0-18 8 15,2 4 2-15,-2-16-2 0,0 29 1 0,2-14-2 16,-2-15-2-16,2 26-3 16,-2-26-1-16,2 25 2 0,2-14-5 0,-4-11 1 15,4 29-2-15,-1-15 5 0,-2-1 6 0,4 2 4 0,-3 0 3 16,-2-15 3-16,6 28 1 15,-4-14-3-15,0 0 1 0,3 0-1 16,-5-14 1-16,4 28 2 0,0-15 0 0,-2 2-1 16,0 0-4-16,2 3-2 0,-2-4 0 0,1 2-2 15,-3-16-3-15,4 32 0 16,-4-15 0-16,2 1 7 0,0 1-1 0,-2-1 1 16,2 0-2-16,-2-1 0 0,0 0-2 15,0 2-6-15,0-2-2 0,0-17 0 0,0 33-3 16,0-20-12-16,0-13-31 0,-2 25-50 0,2-14-61 15,0 1-110-15,-4-3-133 0,4-9-220 16,-6 15 11-16,6-15 16 0,-15 8-592 0,15-8-849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6T18:15:06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11049 15954 1349 0,'0'0'203'16,"0"0"-50"-16,0 0-18 15,0 0-13-15,0 0-23 0,2-16 9 0,-2 16 7 16,0 0-11-16,0 0 2 0,0 0-1 15,0 0 0-15,0 0 3 0,0 0 6 0,0 0 11 16,0 0 10-16,0 0 8 0,0 0 3 0,0-20 1 16,0 20-5-16,0 0-11 15,0 0-17-15,0 0-13 0,0 0-5 0,0 0-5 0,0 0-14 16,-6-16-2-16,6 16-7 16,0 0 4-16,-8-13-11 0,8 13-1 0,0 0-5 15,-9-13 0-15,9 13-3 16,0 0-9-16,-16-10 2 0,16 10-2 0,-15-7-2 0,15 7-8 15,-17-5 1-15,17 5-5 0,-20-6 0 0,20 6 4 16,-17-4-1-16,17 4 8 16,-18-3-26-16,18 3-4 0,0 0 4 0,-28 0 0 15,28 0 2-15,-22 7-7 16,22-7 5-16,-18 8 1 0,7-3-5 0,11-5-2 0,-26 12 9 16,16-4-6-16,-2 0 8 15,0-1 4-15,0 2 4 0,-1-1 0 0,1 4 14 16,-3-3-6-16,2 0 11 15,1 2-11-15,-2 1 9 0,2-2-8 0,-1 1 0 0,3-1-2 16,-1-1 2-16,3 0-8 0,8-9 0 0,-19 19-1 16,13-12-3-16,6-7 0 15,-12 17 1-15,12-17-3 0,-10 15-3 0,10-15 3 0,-6 16-5 16,6-16 3-16,-2 16-2 16,2-16-3-16,0 0 1 0,2 24-2 0,-2-24-1 15,2 15-3-15,-2-15-2 16,4 15 3-16,-4-15-3 0,4 17 0 0,-4-17 0 0,6 17-3 15,-6-17 5-15,10 16-4 0,-10-16 1 0,10 18 8 16,-6-8-1-16,-4-10 2 16,10 17 0-16,-10-17-2 0,13 16 2 0,-9-9 1 0,-4-7-3 15,13 17-1-15,-6-9 1 16,-7-8-1-16,14 13 6 0,-6-7-1 0,-8-6-1 16,20 11-3-16,-8-5 0 15,3-3 0-15,0 3-2 0,2-3 0 0,3-2-4 0,-4 1 2 16,3-2-2-16,0 2 0 15,-19-2-3-15,39-2-1 0,-21 2 1 0,4-2-5 16,-4 1-2-16,4-2-9 0,-3 0-11 0,1 0-11 0,-2 0-11 16,1-1-25-16,-2 0-23 15,-2 0-28-15,-3 0-44 0,2 1-56 0,-3-1-62 16,-11 4-46-16,13-10-82 16,-6 7-153-16,-7 3-37 0,9-10-473 0,-9 10-624 0</inkml:trace>
  <inkml:trace contextRef="#ctx0" brushRef="#br0" timeOffset="530.07">11392 16215 3183 0,'-13'11'-114'0,"13"-11"38"0,0 0 34 0,0 0 22 16,0 0 34-16,0 0 38 15,0 0 29-15,0 0 21 0,0 0 10 0,0 0 7 16,0 0-2-16,-7 13-4 0,7-13 0 15,0 0 1-15,0 0-1 0,0 0-12 16,0 0-7-16,0 0-8 0,0 0-9 0,0 0-10 0,0 0-4 16,22 9-9-16,-22-9 0 15,0 0-13-15,20 8-4 0,-20-8-4 16,14 4 0-16,-14-4-12 0,17 3-11 0,-17-3-17 16,17 3-26-16,-17-3-29 0,0 0-30 0,21 4-47 15,-21-4-41-15,0 0-38 16,19 0-36-16,-19 0-71 0,0 0-132 0,0 0-449 0,7-8-295 15</inkml:trace>
  <inkml:trace contextRef="#ctx0" brushRef="#br0" timeOffset="830.3">11345 16134 2661 0,'0'0'-89'16,"0"0"13"-16,0 0 24 0,-8-9 27 0,8 9 22 16,0 0 33-16,0 0 36 15,0 0 16-15,0 0 12 0,0 0 6 16,0 0 6-16,0 0 6 0,0 0 8 16,0 0 10-16,0 0-2 0,35-10 0 0,-35 10-7 0,14-4-5 15,-14 4-10-15,16-4-5 16,-16 4-8-16,22-5-10 0,-22 5-7 0,23-4-9 15,-23 4-11-15,26-4-11 0,-14 2-18 0,-12 2-48 0,26-6-59 16,-14 4-64-16,-12 2-67 16,26-3-83-16,-26 3-170 0,19-6-496 0,-11 4-391 15</inkml:trace>
  <inkml:trace contextRef="#ctx0" brushRef="#br0" timeOffset="1679.91">12025 15677 2849 0,'0'0'-93'0,"5"-11"35"0,-5 11 31 0,0 0 32 0,0 0 24 15,10-15 21-15,-10 15 21 16,0 0 8-16,0 0 4 0,0 0-9 0,0 0-1 16,0 0-3-16,0 0 1 15,0 0 2-15,0 0-6 0,-30-15-7 0,30 15-7 16,-23 2-4-16,23-2-8 0,-26 5 1 15,26-5-9-15,-28 4-2 0,28-4-2 0,-26 1 0 16,26-1 2-16,-24 6-6 0,24-6 3 0,-21 4-3 16,21-4-3-16,-17 1-3 15,17-1-1-15,0 0-1 0,-19 7 1 16,19-7 1-16,0 0 2 0,-17 7 2 0,17-7 9 16,0 0 3-16,-13 12 6 0,13-12 2 0,-8 8 0 15,8-8-1-15,0 0-1 16,-9 22 0-16,9-22 5 0,-3 17-1 0,3-17-2 0,-2 19 0 15,2-19-3-15,-3 21-1 0,3-21-3 0,0 25-3 16,0-25 3-16,3 25-2 16,-3-10 4-16,2 2 2 0,-2-17-8 0,2 32 5 15,-1-15 2-15,4-2 0 0,-3 1 2 16,0-1-7-16,0 2-1 0,2-3 2 0,-4-14-2 16,5 29 0-16,-1-16 1 15,-2 2-20-15,-2-15-1 0,4 25-1 0,-4-12 0 16,0-13 6-16,6 23-5 15,-4-12 0-15,-2-11-1 0,1 20-4 0,-1-20 4 0,4 18 6 16,-4-18-6-16,2 19 3 0,-2-19 3 0,2 17-6 16,-2-17 2-16,0 19-1 15,0-19 0-15,2 18 1 0,-2-18 2 16,0 17 0-16,0-17-1 0,0 0 22 0,0 25 1 16,0-25-1-16,0 0 4 0,-2 21-6 0,2-21-4 15,-2 13 0-15,2-13-5 16,0 0 2-16,2 19 0 0,-2-19 0 0,0 0-4 0,6 17-2 15,-6-17 0-15,13 8 1 16,-13-8-3-16,19 4-4 0,-19-4 0 0,25 3 3 16,-9-3-2-16,0 3-2 0,-16-3 0 0,37-3-5 0,-19 1 3 15,3 2-1-15,-4-1-2 16,4-2-1-16,-4 2-7 0,-17 1 3 0,34-6-10 16,-17 4-18-16,-2 0-13 15,-15 2-22-15,25-4-20 0,-16 3-34 0,2-2-36 0,-11 3-48 16,15-5-55-16,-15 5-46 15,8-4-82-15,-8 4-147 0,0 0-86 0,0 0-410 16,0 0-520-16</inkml:trace>
  <inkml:trace contextRef="#ctx0" brushRef="#br0" timeOffset="21819.79">12437 15675 1685 0,'0'0'182'0,"0"0"-64"16,0 0-45-16,0 0-10 16,-18-17 8-16,18 17 21 0,0 0 15 0,0 0 8 15,0 0 6-15,0 0 5 16,0 0 3-16,0 0 3 0,0 0 7 0,0 0 2 15,0 0-4-15,25 47-4 0,-23-35-2 0,4 1-6 0,-2 1-7 16,4-1-4-16,-4 2-4 16,3 2 4-16,-3-2-13 0,-1 3 2 0,4 1-11 15,-3-1 2-15,3 4-4 16,-3 0-10-16,3 0-7 0,-1 0-4 0,-2-3 12 0,0 2-9 16,-2-3-8-16,2-1 1 15,3 4-14-15,-3-5-1 0,-1 2-5 0,1-5-9 16,-4-13 0-16,7 23-1 15,-5-11-6-15,-2-12-3 0,5 16-3 0,-5-16 2 0,4 16-6 16,-4-16-1-16,2 13-3 0,-2-13 4 0,0 0 0 16,7 16-4-16,-7-16 2 15,0 0-8-15,0 0-2 0,4 15 6 0,-4-15-3 0,0 0 0 16,0 0-1-16,0 0 0 16,0 0-9-16,0 0 1 0,0 0 5 0,0 0-6 15,0 0 0-15,0 0 0 16,0 0-4-16,0 0 2 0,0 0-9 0,10-38 1 0,-10 38-4 15,2-22 3-15,-2 22-2 0,5-23-6 0,-3 10 5 16,-2 13-3-16,6-22 4 16,1 9-3-16,-7 13-6 0,12-23 15 0,-6 13-10 0,-6 10 11 15,14-15-3-15,-14 15 0 16,15-16 0-16,-15 16-1 0,11-9 5 0,-11 9 1 16,20-4 1-16,-20 4 2 15,19-2-12-15,-19 2 6 0,0 0 8 0,31 6-6 0,-24-1 0 16,-7-5 1-16,20 10 1 15,-11-4 2-15,-9-6-4 0,17 16 1 0,-9-9-4 16,-1 3 8-16,-7-10 4 0,10 19-6 16,-10-19 6-16,3 20-3 0,-3-8 12 0,0-12 3 15,-7 20-7-15,7-20 3 0,-9 25-2 0,1-11 0 16,-4-3-3-16,3-2 3 16,-5 0 4-16,1 2-6 0,0-4 3 0,-1 1-5 0,-1-2 1 15,15-6-3-15,-27 7-9 16,13-2-23-16,5-4-31 0,9-1-35 15,-21-1-43-15,21 1-60 0,-13-7-61 16,13 7-53-16,-11-8-113 0,11 8-145 0,-5-14-12 0,5 14-327 16,0-16-299-16</inkml:trace>
  <inkml:trace contextRef="#ctx0" brushRef="#br0" timeOffset="22359.99">13055 16111 2707 0,'0'0'-80'0,"0"0"13"0,0 0 10 0,0 0 12 16,0 0 10-16,0 0 15 0,0 0 20 15,0 0 8-15,0 0-2 0,0 0-3 0,0 0 3 16,0 0 0-16,0 0-3 15,2-32 5-15,-2 32 4 0,0 0 15 0,0 0 12 16,0 0 15-16,0 0-8 0,0 0 7 16,27 20 2-16,-27-20 6 0,6 16 0 0,-6-16 9 15,3 17-2-15,-3-17 2 0,2 19 8 0,-2-19 4 16,0 17 6-16,0-17 4 16,0 0-7-16,-9 22 3 0,9-22-10 0,-7 15-1 0,7-15-3 15,-11 10-1-15,11-10-1 16,0 0-6-16,-18 4-9 0,18-4-5 0,0 0-4 15,0 0-10-15,-27-18-3 0,27 18-2 0,-14-15-11 16,14 15-6-16,-6-16-13 0,6 16-17 16,-3-17-22-16,3 17-20 0,0 0-29 0,0-21-37 15,0 21-45-15,0 0-50 16,0 0-84-16,7-23-172 0,-5 19-397 0,-2 4-227 16</inkml:trace>
  <inkml:trace contextRef="#ctx0" brushRef="#br0" timeOffset="22919.8">13392 16067 2479 0,'0'0'-77'0,"0"0"57"16,0 0 14-16,0 0 21 0,0 0 6 15,0 0-1-15,0 0 15 0,0 0 13 0,0 0 5 16,0 0 5-16,0 0 2 16,0 0-7-16,0 0 5 0,0 0 8 0,0 0 12 0,0 0-3 15,0 0 3-15,0 0-1 16,0 0-9-16,27 0-1 0,-27 0-9 0,21-1-7 15,-21 1 4-15,23 0 4 16,-23 0 6-16,23 0 4 0,-23 0 2 0,22 0 7 0,-22 0-5 16,22 0 1-16,-22 0-10 0,19 1 0 0,-19-1-5 15,0 0 0-15,27 3-8 16,-27-3 1-16,0 0 2 0,17 0 3 0,-17 0 0 16,0 0-2-16,0 0-10 0,21 1-7 15,-21-1-33-15,0 0-37 0,0 0-57 16,0 0-76-16,0 0-74 0,0 0-156 15,10-9-201-15,-10 9-342 0,0 0-349 0</inkml:trace>
  <inkml:trace contextRef="#ctx0" brushRef="#br0" timeOffset="25259.66">14141 15572 2695 0,'0'0'-139'0,"0"0"27"0,-10-18 24 0,10 18 23 16,0 0 22-16,0 0 21 16,0 0 25-16,0 0 21 0,-1-19 34 0,1 19 19 15,0 0 17-15,0 0 8 16,0 0 5-16,-6-13-1 0,6 13-4 0,0 0-1 0,0 0-9 16,0 0-8-16,0 0-8 15,0 0-10-15,0 0-4 0,0 0-8 0,0 0 0 16,0 0 0-16,0 0-2 15,0 0 4-15,0 0-7 0,0 0-3 0,0 0-3 0,0 0-3 16,0 0 1-16,0 50-10 0,0-50-5 16,2 25 2-16,-2-25-5 0,0 28 3 15,0-10-2-15,0-2-5 0,2 4-7 0,-2-4 4 16,2 2-4-16,-2-18 4 16,0 32-8-16,1-17 1 0,-1 0-1 0,0-15-1 0,2 27-1 15,0-11 1-15,-2-16-3 16,4 23 3-16,-2-10-1 0,-2-13-2 0,3 22 1 15,-3-22-3-15,4 22 2 0,-4-22 0 0,6 17 0 0,-6-17 1 16,2 17-4-16,-2-17 1 16,6 15 1-16,-6-15-6 0,2 14 6 0,-2-14-5 15,0 0 4-15,6 15-1 16,-6-15 0-16,0 0 0 0,1 15 2 0,-1-15-5 0,0 0 2 16,0 0-1-16,4 15 2 15,-4-15-3-15,0 0 0 0,0 0 3 16,0 0-2-16,0 0 3 0,2 20-2 15,-2-20 0-15,0 0 0 0,0 0-1 0,0 0 2 0,0 18-1 16,0-18-1-16,0 0 0 0,0 0 1 0,0 0 0 16,0 0 0-16,3 15 2 15,-3-15-4-15,0 0 3 0,0 0-5 0,0 0-2 16,0 0-9-16,0 0-8 0,0 0-3 16,0 0-3-16,0 0-3 0,0 0 4 0,0 0 0 15,0 0 2-15,0 0 5 16,0 0-2-16,0 0 10 0,0-53-4 0,0 53 3 15,4-17 0-15,-4 17 1 0,1-17 0 0,-1 17-1 0,4-18-2 16,-4 18 2-16,7-14-5 16,-7 14 6-16,8-15-1 0,-8 15 0 15,12-12 2-15,-12 12 4 0,13-11-1 16,-13 11 1-16,16-6-2 0,-16 6 6 0,14-5-1 0,-14 5 0 16,0 0 1-16,26 0 0 15,-26 0-1-15,0 0 0 0,23 8 0 0,-23-8 3 16,11 10-1-16,-11-10-1 15,7 9 5-15,-7-9 7 0,6 16 11 0,-6-16 7 0,0 17 8 16,0-17 7-16,0 0-4 0,-13 29-6 16,4-20 4-16,-2 1-1 0,-1-1-3 15,-1-2 4-15,-2 0-9 0,1 1-3 0,-4-1-4 0,0-1-23 16,3-2-28-16,15-4-34 16,-32 4-51-16,32-4-53 0,-27-4-52 0,14-2-137 15,1-1-574-15,7 0-343 16</inkml:trace>
  <inkml:trace contextRef="#ctx0" brushRef="#br0" timeOffset="25859.89">14510 16015 2793 0,'0'0'-83'16,"0"0"22"-16,0 0 20 0,0 0 17 0,0 0 24 15,0 0 9-15,-7 24 18 16,7-24 14-16,0 0 3 0,-6 23-3 0,6-23 3 15,-4 17-7-15,4-17-1 0,-2 17 6 0,2-17 5 0,-6 19 1 16,6-19 0-16,-2 19-11 16,2-19 0-16,0 17-5 0,0-17 1 0,-4 15-4 15,4-15 0-15,0 0-3 16,0 0 6-16,-2 23 4 0,2-23-1 0,0 0-6 0,0 0-4 16,0 0-7-16,0 0 0 15,0 0-6-15,0 0 1 0,0 0-2 0,0 0 0 16,0 0-7-16,0 0 2 15,0 0 2-15,0 0-7 0,0 0 3 0,14-55 0 0,-14 55 0 16,6-19 0-16,-2 7 0 0,-4 12 1 16,7-17 2-16,-7 17 1 0,6-16 1 15,-6 16 12-15,12-14-4 0,-12 14 1 0,9-12 4 16,-9 12 15-16,0 0 17 0,0 0 4 16,0 0 11-16,13-5 1 0,-13 5-1 0,0 0 7 15,0 0-3-15,0 0-4 16,10 32 2-16,-10-32-2 0,6 18-1 15,-6-18-10-15,2 20-6 0,0-8-6 0,-2-12-5 0,4 20-3 0,-4-20-10 16,1 24 1-16,5-16-11 16,-6-8-25-16,5 17-39 0,-5-17-46 0,2 15-61 15,-2-15-55-15,8 15-66 16,-8-15-142-16,4 7-152 0,-4-7-338 0,0 0-296 0</inkml:trace>
  <inkml:trace contextRef="#ctx0" brushRef="#br0" timeOffset="27374.87">14924 15902 2568 0,'0'0'-125'16,"4"-16"32"-16,-4 16 19 0,0 0 13 0,0 0 21 0,0 0 21 15,0 0 10-15,0 0 16 16,0 0 36-16,7-17-7 0,-7 17 13 0,0 0-4 15,0 0-1-15,0 0 11 16,0 0-8-16,0 0-2 0,0 0 3 0,0-17 1 0,0 17 2 16,0 0-9-16,0 0-2 0,0 0-3 0,0 0 1 15,0 0-5-15,-13-18-5 16,13 18 4-16,0 0-2 0,-17-9 0 0,17 9-6 16,-18-6 0-16,18 6-4 0,-16-4-2 15,16 4 3-15,-22-7-7 0,22 7 4 0,-18-6-1 16,18 6 1-16,-22-3 1 15,22 3 3-15,-19-2 9 0,19 2 1 0,0 0 8 16,-25 0 2-16,25 0 4 0,0 0 3 0,-23 5 4 0,23-5 4 16,-15 10-4-16,15-10 5 15,-12 13 1-15,5-4 1 0,0 4-3 0,7-13-3 16,-11 20-8-16,10-8 1 16,1-12-9-16,-4 23 1 0,4-23-3 0,0 24-4 0,0-24-2 15,2 23 3-15,1-11-3 16,-3-12-1-16,11 22-6 0,-4-12 3 0,-7-10-7 15,15 19 1-15,-9-11-4 0,-6-8-1 0,19 10-1 16,-19-10-5-16,15 9-4 0,-15-9-5 16,19 5-7-16,-19-5-5 0,18-1-6 0,-18 1-5 15,0 0-11-15,0 0-5 16,26-9 1-16,-26 9-1 0,15-12 4 0,-15 12 4 16,11-16 0-16,-11 16 5 15,11-17 0-15,-7 8 5 0,-4 9 3 0,5-19 8 0,-5 19 5 16,4-21 5-16,-4 21 7 15,5-22 12-15,-5 22 8 0,2-16 9 0,-2 16 7 16,2-18 1-16,-2 18-1 0,0 0-3 0,-2-18-6 16,2 18-1-16,0 0-6 0,0 0-3 15,2-19-8-15,-2 19 4 0,0 0-5 0,0 0-3 16,0 0-2-16,0 0 4 16,0 0 1-16,0 0 5 0,0 0 1 0,0 0-1 15,0 0 3-15,0 0 4 0,0 0 0 16,0 0-2-16,0 0 3 0,4 51 2 0,-4-51-5 15,6 24-2-15,-4-11-2 16,0 3 2-16,0-1-7 0,0 0-2 0,2 1-1 16,0-1 0-16,-1 0-1 0,0 1-4 0,2-3-19 0,1 1-31 15,-6-14-41-15,7 20-54 16,-7-20-67-16,6 19-73 0,-6-19-161 0,6 13-156 16,-4-9-332-16,-2-4-328 15</inkml:trace>
  <inkml:trace contextRef="#ctx0" brushRef="#br0" timeOffset="27849.65">15132 16102 2655 0,'0'0'-116'0,"0"0"26"15,0 0 12-15,8-18 17 0,-8 18 19 0,0 0 14 16,0 0 24-16,0 0 11 16,0 0 15-16,0 0 15 0,2-21 5 0,-2 21 17 15,0 0 8-15,0 0 17 16,0 0-1-16,0 0 1 0,-2-20-1 0,2 20-3 0,0 0-9 16,0 0-5-16,0 0-4 15,0 0-10-15,2-21 3 0,-2 21-11 0,0 0 1 16,0 0-8-16,0 0-5 15,0 0-1-15,0 0-4 0,0 0-3 0,0 0-3 0,0 0 0 16,0 0-1-16,0 0 13 0,0 0 5 0,0 0 10 16,0 0 9-16,0 0 2 15,0 0 8-15,21 37 4 0,-21-37 4 0,0 0 4 16,0 0 5-16,0 0-5 0,-12 30 1 16,12-30-4-16,0 0-8 0,-13 13-3 0,13-13-4 15,-9 7 0-15,9-7-12 16,0 0-2-16,0 0-3 0,0 0-7 0,0 0-1 15,0 0-9-15,0 0-4 0,-24-30-8 0,24 30-13 0,0-17-19 16,0 17-24-16,0 0-27 16,0 0-37-16,5-27-54 0,-5 27-67 0,0 0-119 15,3-17-214-15,-3 17-35 16,0 0-252-16,0 0-189 0</inkml:trace>
  <inkml:trace contextRef="#ctx0" brushRef="#br0" timeOffset="53302.1">15628 16234 590 0,'0'0'255'0,"0"0"-67"0,0 0-58 16,0 0-44-16,0 0-18 0,0 0 9 16,0 0-2-16,0 0 1 0,0 0 28 0,0 0-7 15,0 0 15-15,0 0 5 0,0 0 4 16,5-29 3-16,-5 29 3 0,0 0-8 15,0 0-1-15,9-10-13 0,-9 10-11 0,0 0-8 16,0 0-13-16,0 0-8 0,12-9-4 0,-12 9-5 16,0 0 0-16,0 0-5 0,0 0 0 15,0 0-3-15,0 0 4 0,0 0-6 16,26 12 2-16,-26-12 1 0,0 0 4 16,0 21-5-16,0-21 1 0,0 0 2 0,0 0-13 15,-15 25-1-15,15-25-4 0,-19 14-5 16,9-9-22-16,10-5-36 0,-23 8-42 0,12-4-63 15,0-2-56-15,11-2-95 0,-24 0-197 16,14 4-339-16,10-4-149 0</inkml:trace>
  <inkml:trace contextRef="#ctx0" brushRef="#br0" timeOffset="54040.9">16300 15745 2307 0,'0'0'-93'16,"0"0"27"-16,0 0 19 0,0 0 15 15,0 0 24-15,0 0 29 0,0 0 17 0,0 0 33 0,0 0 20 16,0 0 12-16,0 0-3 15,0 0 17-15,0 0 10 0,0 0 3 0,0 0 0 16,0 0-11-16,0 0-4 0,0 0-8 0,0 0-3 16,0 0 2-16,13 57-5 0,-13-40-4 15,0 2-6-15,0 2-6 0,2 3-10 16,-2 2 0-16,2 3-12 0,0-2-5 16,0 1-5-16,0 1-7 0,0-3-6 15,0 3-4-15,2-3-1 0,0 0-8 0,2-4-1 16,-4-3-1-16,0 1-5 0,2-2-1 15,-2-3-5-15,0-1 3 0,-2-14-6 0,4 19 0 16,-4-19-2-16,4 11-7 0,-4-11 2 16,0 0 1-16,0 0-5 0,0 0 0 0,0 0-5 15,0 0-3-15,13-41 2 16,-13 41 1-16,6-29 1 0,-4 13-3 0,5 1 1 0,-3 2 5 16,2-2-4-16,1 2 3 15,1 1 0-15,0 1 3 0,2-1 4 0,-10 12-2 16,16-13 1-16,-16 13 1 15,17-6-1-15,-17 6 6 0,0 0-7 0,30 6 4 0,-30-6-3 16,16 15 2-16,-7-5 3 0,0-1 4 0,-9-9 6 16,8 23 2-16,-6-12 3 15,-2-11-1-15,0 25 0 0,0-25-3 0,-10 27 2 16,1-15-5-16,0 1-1 0,-3-1-3 16,-3-2-1-16,0 0-2 0,-4-4-11 0,3 1-25 15,-6-3-26-15,3-2-41 0,0 0-48 16,19-2-65-16,-31 2-62 0,13-4-129 15,6-2-168-15,12 4-366 0,-24-4-339 16</inkml:trace>
  <inkml:trace contextRef="#ctx0" brushRef="#br0" timeOffset="54959.56">16753 16229 2732 0,'0'0'-99'0,"0"0"38"15,0 0 31-15,0 0 32 0,0 0 16 16,0 0 29-16,0 0 24 0,0 0 21 0,0 0 11 15,0 0 8-15,0 0 4 0,0 0 0 0,0 0-2 16,0 0 0-16,0 0-6 16,0 0-2-16,2-21 3 0,-2 21 4 0,0 0 3 0,0 0-2 15,0 0-5-15,0 0-9 16,0 0 1-16,0 0 16 0,0 0 1 0,0 0-10 16,0 0-6-16,-4 58-33 15,4-58-9-15,0 26 5 0,0-10-9 0,0-16-4 0,0 30-10 16,0-13-5-16,0-2 0 15,0-15-8-15,-2 31-4 0,4-17-24 0,-2-3-27 16,0-11-40-16,0 19-74 0,0-19-100 16,0 11-96-16,0-11-222 0,0 0-40 0,0 0 30 15,0 0-281-15,0 0-194 0</inkml:trace>
  <inkml:trace contextRef="#ctx0" brushRef="#br0" timeOffset="55539.63">17532 16161 2593 0,'0'0'-24'15,"0"0"15"-15,0 0 5 0,0 0 13 0,0 0 23 16,0 0 28-16,0 0 19 0,0 0 14 0,0 0 10 16,0 0 3-16,0 0 9 0,0 0 4 15,0 0 7-15,0 0 2 0,0 0 5 0,63-4-6 16,-48 1-15-16,-15 3-11 16,36 3-15-16,-18-3-22 0,0 2-25 0,-18-2-29 15,30 0-45-15,-15 0-49 0,-15 0-72 16,25 2-51-16,-12-4-65 0,-13 2-170 0,18-2-469 15,-18 2-302-15</inkml:trace>
  <inkml:trace contextRef="#ctx0" brushRef="#br0" timeOffset="56069.62">18038 15818 2739 0,'4'-17'14'0,"-4"17"42"0,0 0-4 0,2-15-5 16,-2 15-10-16,0 0-7 0,0 0-3 15,0 0-5-15,0 0 8 0,0 0 9 0,0 0-7 16,0 0-4-16,0 0 1 16,0 0-3-16,0 0 4 0,0 0 5 0,0 66-3 15,0-47-1-15,2 1-3 0,0 2-4 16,0 0 3-16,-2 0-6 0,2 4 1 0,2-1-1 15,-1 1 1-15,-1-6 9 0,1 1-1 0,1 0-4 16,-4-2 5-16,4 0-4 16,-2-3-2-16,0-1-2 0,-2-15-2 0,2 24-2 0,-2-24 6 15,2 19 7-15,-2-19 1 16,2 15-4-16,-2-15-4 0,0 0-1 0,0 0-1 16,0 0-5-16,0 0-1 15,0 0 0-15,0 0-2 0,0 0-4 0,0 0-1 0,0 0-2 16,20-47-2-16,-12 34-2 15,0 1 1-15,1 0 0 0,-1-1-4 0,3 4 5 16,0-1-3-16,1 2 2 0,0 1-1 0,-12 7 5 16,26-9 7-16,-13 7 3 0,-13 2 4 15,21 0 7-15,-21 0-2 0,17 9 3 0,-17-9-1 16,10 13 5-16,-10-13 3 16,6 18 5-16,-6-18 0 0,-2 18 3 0,2-18-1 15,-10 22 0-15,10-22-6 0,-17 19-1 16,7-10 3-16,-1-1-8 0,11-8-18 0,-25 11-32 15,11-7-41-15,14-4-59 0,-22 3-73 0,13-6-60 16,9 3-117-16,-21-7-163 16,21 7-426-16,-13-8-388 0</inkml:trace>
  <inkml:trace contextRef="#ctx0" brushRef="#br0" timeOffset="56479.52">18474 16168 2807 0,'0'0'-115'0,"12"12"19"15,-12-12 12-15,0 0 7 0,0 0 10 0,0 0 17 16,6 10 37-16,-6-10 13 16,0 0 22-16,0 0 10 0,0 0 18 0,0 19 19 0,0-19 16 15,0 0 4-15,0 0-5 16,0 0-6-16,-4 22-11 0,4-22-7 0,0 0-6 16,0 0-2-16,0 0-9 15,-4 17-5-15,4-17-2 0,0 0-2 0,0 0 0 0,0 0 2 16,0 0-5-16,0 0 3 15,0 0-6-15,0 0-1 0,0 0-5 0,0 0-5 16,0 0-1-16,0 0-8 0,0 0-13 0,0 0-29 16,0 0-35-16,0 0-40 0,0 0-31 15,-2 14-18-15,2-14-16 0,0 0-26 0,0 0-34 16,0 0-494-16,0 0 6 16</inkml:trace>
  <inkml:trace contextRef="#ctx0" brushRef="#br0" timeOffset="57119.59">18482 16262 2039 0,'0'0'-68'15,"0"0"26"-15,0 0 22 0,0 0 12 16,0 0 15-16,0 0 9 0,0 0-2 0,0 0 7 15,0 0 2-15,0 0 7 0,0 0-22 0,0 0-6 16,0 0-2-16,0 0 11 16,0 0-8-16,0 0 3 0,0 0 23 0,0 0-1 0,0 0 12 15,0 0 15-15,0 0 7 16,0 0 10-16,0 0-1 0,0 0 6 16,0 0-8-16,0 0-3 0,0 0-6 15,0 0-5-15,0 0-7 0,0 0-3 0,0 0-2 16,0 0 0-16,0 0 3 0,0 0-2 15,0 0 5-15,0 0 5 0,0 0 3 0,0 0 7 16,0 0-1-16,0 0 6 0,0 0-8 0,0 0-2 0,0 0-1 16,0 0-3-16,0 0-7 15,0 0 1-15,0 0-8 0,0 0 0 0,0 0-8 16,0 0-4-16,0 0 3 16,0 0-1-16,0 0 6 0,0 0 5 0,0 0 7 0,0 0 3 15,0 0 5-15,0 0-5 16,0 0-4-16,0 0-3 0,0 0-4 0,0 0-6 15,0 0-5-15,0 0 0 0,0 0-2 0,0 0-2 16,0 0 6-16,0 0 0 0,0 0 0 16,0 0-4-16,13 13-2 0,-13-13-3 0,0 17 1 15,0-17-3-15,2 19-4 16,-2-19-4-16,0 21 4 0,0-21-1 0,0 25-3 16,0-25 0-16,3 20-3 0,-3-20-3 15,2 18 0-15,-2-18 1 0,4 17 1 0,-4-17-2 16,0 0 0-16,2 17 2 15,-2-17-4-15,0 0-1 0,0 0 2 0,0 0 1 16,0 0-4-16,0 0-3 0,0 0-7 0,0 0-6 16,0 0-3-16,16-48-3 0,-11 33 0 15,-1 2 5-15,-4 13-2 0,9-24 1 0,-3 12 1 0,-6 12 3 16,9-21 0 0,-3 14 1-16,-6 7 3 0,8-14 4 0,-8 14 8 0,0 0 6 15,16-8 2-15,-16 8 2 16,0 0-3-16,0 0 5 0,0 0-2 0,0 0 2 15,22 22 3-15,-22-22 3 0,6 14 1 0,-6-14-3 0,9 19-5 16,-5-9 3-16,-4-10-5 16,9 19-10-16,-5-9-23 0,-4-10-26 0,9 16-39 15,-9-16-48-15,8 14-60 16,-4-10-56-16,-4-4-126 0,0 0-143 0,15 2-47 0,-15-2-280 16,0 0-186-16</inkml:trace>
  <inkml:trace contextRef="#ctx0" brushRef="#br0" timeOffset="57579.83">19116 16044 2527 0,'0'-24'-37'0,"0"24"41"0,-3-20 14 0,3 20 6 15,-9-19 24-15,9 19 11 16,-14-16 12-16,4 9 14 0,10 7 1 0,-24-11 7 15,11 9 4-15,13 2 4 0,-28 0 14 0,28 0 4 0,-26 12-12 16,12-4 3-16,2 0-12 16,-1 6-13-16,0 1-5 0,5 1-10 0,-1 0-7 15,1 1-6-15,2-2-6 16,4 2-5-16,0-2-5 0,2-15-6 0,0 28-11 16,0-28-16-16,4 24-9 0,2-17-11 15,-6-7-5-15,15 11-12 0,-15-11-5 0,21 5-11 16,-21-5-2-16,23-1 0 15,-23 1 4-15,24-7 3 0,-12-4 6 0,1 1 10 16,0-5 6-16,-3-3 17 0,1 3 22 0,-3 0 20 16,1 0 18-16,0 3 15 0,-3 1 6 15,-6 11-3-15,10-17-5 0,-10 17 5 0,0 0 12 16,8-8 6-16,-8 8 4 16,0 0-18-16,0 0 3 0,0 0-6 0,7 34 12 0,-7-34-4 15,2 27-15-15,1-12-7 16,-1 2-4-16,0 1-10 0,0 0-13 0,0 0-33 15,2-2-37-15,-2 1-45 0,2 1-59 0,-2-5-67 0,5 2-62 16,-5-3-93-16,0-5-192 16,-2-7-41-16,8 14-359 0,-8-14-382 0</inkml:trace>
  <inkml:trace contextRef="#ctx0" brushRef="#br0" timeOffset="57769.55">19268 16235 2973 0,'18'-1'27'0,"-18"1"55"0,0 0 18 16,0 0 25-16,0 0 6 0,7 20 9 0,-7-20-2 0,0 0-10 16,3 21-8-16,-3-21-21 15,2 19-10-15,-2-19-8 0,2 21-11 0,-2-21-7 16,2 21-10-16,-2-21-28 16,2 19-48-16,-2-19-67 0,4 17-83 0,-2-9-62 0,-2-8-113 15,4 11-169-15,-4-11-409 16,2 10-328-16</inkml:trace>
  <inkml:trace contextRef="#ctx0" brushRef="#br0" timeOffset="58479.71">19799 16130 2674 0,'-17'6'-112'0,"17"-6"29"0,0 0 15 0,0 0 10 0,0 0 10 16,-17 8 0-16,17-8 17 16,0 0 6-16,0 0-4 0,0 0 8 0,0 0 21 15,0 0 2-15,0 0 17 16,0 0 23-16,0 0 15 0,0 0 11 0,0 0 15 0,0 0-5 16,0 0 6-16,0 0 9 15,0 0 5-15,0 0 15 0,0 0 12 0,0 0 12 16,0 0 12-16,0 0 3 15,0 0-11-15,0 0-8 0,30 19-14 0,-30-19-11 0,0 23-12 16,0-23-10-16,-4 22-12 0,-1-8-7 16,5-14-16-16,-8 25-32 0,3-12-52 15,-1-2-60-15,6-11-72 0,-6 18-88 0,6-18-191 16,-9 10-135-16,9-10-272 0,0 0-198 16</inkml:trace>
  <inkml:trace contextRef="#ctx0" brushRef="#br0" timeOffset="59109.82">20409 15730 2524 0,'0'-23'-27'15,"0"23"32"-15,0 0-14 16,0 0 24-16,0 0 7 0,0 0 16 0,0 0 14 0,0 0 8 15,0 0-3-15,0 0-1 0,0 0-10 0,0 0-1 16,-11 53 0-16,9-34 6 16,2-1 2-16,0 3 10 0,-2-1 1 0,2 3-12 15,-2 0 0-15,2-1-6 16,0 4-3-16,-3-1-6 0,3-3-1 0,0-2-3 0,0 1-5 16,0-4 0-16,0 0 4 15,0-17 4-15,0 27 4 0,0-27 9 0,-2 21 1 16,2-21-3-16,0 0-10 0,2 19-9 15,-2-19 0-15,0 0-1 0,0 0-6 0,0 0 4 16,0 0-9-16,0 0-2 0,0 0-2 0,28-46-2 16,-22 34 4-16,0 0 1 15,-6 12 7-15,14-24 4 0,-6 12 2 0,-8 12 2 0,10-16 0 16,-10 16 0-16,13-12 2 16,-13 12 5-16,11-6 9 0,-11 6 4 0,0 0 10 15,0 0-9-15,0 0-1 16,21 18 1-16,-21-18-4 0,4 16 0 0,-4-16-9 15,2 24 1-15,-2-24-3 0,-4 24-5 0,4-24-2 0,-8 26-2 16,-1-13-5-16,1-2-3 16,-1 1-8-16,-2-1-26 0,-1-3-38 0,0-1-56 15,12-7-71-15,-20 12-63 0,10-10-113 16,10-2-170-16,-13 0-36 0,13 0-311 0,0 0-237 16</inkml:trace>
  <inkml:trace contextRef="#ctx0" brushRef="#br0" timeOffset="59569.45">20684 16044 2727 0,'0'0'15'0,"0"0"2"15,4-14-7-15,-4 14-7 0,0 0 10 0,6-12 5 0,-6 12 9 16,0 0-4-16,11-12 0 15,-11 12 6-15,0 0-5 0,0 0 3 0,21-1 14 16,-21 1 13-16,0 0 20 0,0 0 10 0,0 0 12 16,17 21-2-16,-17-21-1 15,0 17-4-15,0-17 2 0,-3 23 6 0,3-23 6 0,-8 30 10 16,4-15-2-16,0 0 4 16,0-2-2-16,0 2-11 0,4-15-10 0,-4 23-13 15,4-23-4-15,0 20-5 16,0-20 6-16,10 18-19 0,0-13-30 0,6 1-34 0,0-3-48 15,5-1-52-15,3 1-63 16,4-2-60-16,1-2-78 0,-2-2-174 0,-2 1-103 16,1-1-315-16,-2-1-280 0</inkml:trace>
  <inkml:trace contextRef="#ctx0" brushRef="#br0" timeOffset="59899.67">21325 16037 2820 0,'0'0'42'0,"0"0"22"0,0 0-4 0,25 0-11 15,-25 0-4-15,16 2 1 16,-16-2 3-16,16 2-11 0,-16-2-3 0,0 0-10 0,30 2-19 16,-30-2-29-16,25 1-31 15,-11 2-31-15,2-2-69 0,-4-2-77 0,4 1-190 0,-16 0-301 16,23-3 11-16</inkml:trace>
  <inkml:trace contextRef="#ctx0" brushRef="#br0" timeOffset="60399.64">21853 15854 2049 0,'0'-20'-3'0,"0"20"55"15,0 0 30-15,-10-18 14 0,10 18 19 16,-14-10 12-16,14 10 13 0,-17-7 18 16,17 7-3-16,-24-2-5 0,24 2-3 0,-22 2-9 0,22-2-14 15,-24 5-8-15,24-5-8 16,-23 11-10-16,10-7-9 0,13-4-5 0,-17 15 6 16,9-11-10-16,8-4-2 15,-13 16-5-15,13-16-6 0,-11 17-7 0,11-17-8 16,-6 18-3-16,6-18-5 0,-2 16-6 15,2-16-2-15,0 0-7 0,2 23-3 0,-2-23-5 16,6 12-7-16,-6-12-3 0,6 11-6 0,-6-11 1 16,0 0 1-16,8 11 1 15,-8-11-3-15,0 0-2 0,0 0 1 0,8 14 0 0,-8-14 0 16,0 0-3-16,0 0 2 16,0 0 2-16,0 0 2 0,6 13 2 0,-6-13 1 15,0 0 0-15,0 0 3 16,0 0-3-16,0 0 1 0,0 0-7 0,0 0 5 0,0 0-7 15,0 0-5-15,0 0-2 0,0 0 2 0,0 0-1 16,0 0 1-16,0 0-1 16,0 0 4-16,0 0-6 0,0 0-3 0,0 0 6 15,0 0-8-15,0 0-1 16,-2 19-3-16,2-19-6 0,0 0-15 0,0 0-15 0,0 0-22 16,0 0-23-16,0 0-33 15,0 0-41-15,0 0-33 0,0 0-43 0,0 0-67 16,0 0-107-16,0 0-515 0,0 0-349 15</inkml:trace>
  <inkml:trace contextRef="#ctx0" brushRef="#br0" timeOffset="61069.69">21655 15602 2713 0,'0'0'-76'0,"2"-23"53"15,-2 23 49-15,2-18 8 0,-2 18 12 0,0 0 21 16,2-24 12-16,-2 24 3 15,0 0 0-15,2-19-9 0,-2 19-5 0,0 0-7 0,0 0 10 16,0 0 4-16,0 0-7 0,0 0-7 0,0 0-4 16,0 0-4-16,0 0-8 15,-8 54-1-15,6-35-7 0,0 2 1 0,2 3-9 16,-4 3-3-16,2 0 0 16,2 1-3-16,-2 1-1 0,0-3-3 0,0 2-4 0,0-2 0 15,2-2 0-15,0-2-4 16,0-4 1-16,-3 2 1 0,3-3-4 0,-2 0 1 15,2-17 0-15,-2 25 3 0,2-25 3 0,-2 21-2 0,2-21-1 16,-5 14-2-16,5-14 0 16,0 0 2-16,-6 10 0 0,6-10-3 0,0 0 1 15,0 0-4-15,0 0 1 16,0 0-2-16,0 0-2 0,0 0 3 0,0 0-2 0,17-49-3 16,-8 36 3-16,-3-2-2 15,2 2 5-15,-2-1 3 0,4 1 6 0,-2 1 2 16,0 1 4-16,-8 11-1 15,15-17-1-15,-6 11-3 0,-9 6-3 0,15-11 0 16,-15 11 0-16,18 0-1 0,-18 0-2 0,0 0-4 16,32 17 1-16,-19-9 5 0,0 2-2 15,1 4 6-15,-1-1 3 0,-1 1-5 0,0-1-1 16,0 0 2-16,-4 1 4 16,-1-1 3-16,-7-13 1 0,6 23 2 0,-6-23 1 0,-2 22-2 15,2-22-1-15,-15 19-4 16,5-12-1-16,-3 0-4 0,13-7 0 0,-27 11-19 15,16-8-32-15,11-3-48 0,-28 4-69 0,28-4-71 0,-22-3-86 16,22 3-166-16,-22-5-98 16,14 1-322-16,8 4-276 0</inkml:trace>
  <inkml:trace contextRef="#ctx0" brushRef="#br0" timeOffset="61549.81">22022 16056 2704 0,'0'0'-61'16,"0"0"30"-16,17 10 37 0,-17-10 44 0,0 0 40 0,0 0 33 15,8 11 15-15,-8-11 4 16,0 0 2-16,0 0-9 0,0 19-9 0,0-19-8 15,0 0-8-15,0 17-12 0,0-17-9 0,0 0-12 16,0 17-7-16,0-17-5 0,0 0-10 16,0 0-6-16,0 0 2 0,-2 21-9 0,2-21-4 15,0 0 3-15,0 0-12 16,0 0-2-16,0 0-8 0,0 0-7 0,0 0-5 16,0 0 1-16,0 0-13 15,0 0-2-15,36-33 2 0,-28 24 0 0,1-2-1 0,-1-1 5 16,3 3-1-16,-11 9 3 15,19-19 1-15,-11 12 6 0,3-1 0 0,-11 8 9 16,17-14 6-16,-17 14 10 0,16-7 9 0,-16 7 6 0,0 0 16 16,0 0 1-16,0 0 3 15,30 15 21-15,-30-15 1 0,7 17-10 0,-7-17-10 16,6 17-4-16,-6-17-9 16,6 19-8-16,-6-19-5 0,5 19-18 0,-5-19-37 0,4 20-31 15,-2-13-54-15,-2-7-68 16,5 17-79-16,-5-17-89 0,6 12-183 0,-2-7-88 15,-4-5 40-15,0 0-327 0,0 0-263 0</inkml:trace>
  <inkml:trace contextRef="#ctx0" brushRef="#br0" timeOffset="62199.53">22608 15938 2648 0,'-6'-25'-74'0,"6"25"24"0,0 0 8 0,-6-22 12 16,6 22 27-16,-8-15 12 0,8 15 32 16,-6-13 7-16,6 13 20 0,-8-15 9 0,8 15 6 15,-14-11 0-15,14 11 1 16,-16-10-2-16,16 10-3 0,-19-5-4 0,19 5-4 16,-18-3-7-16,18 3 3 15,0 0-5-15,-30 6 4 0,30-6-2 0,-20 9-1 0,20-9 5 16,-16 17 0-16,9-9 2 15,-1 2-9-15,2 4-4 0,-1-3-4 0,7-11-8 16,-9 28-6-16,7-15-3 0,2-13-3 0,0 27-3 0,0-13-5 16,7-1-9-16,-7-13-4 15,9 23-12-15,-1-13-10 0,0-2 1 0,-8-8-2 16,15 14-2-16,-15-14 1 16,20 8-4-16,-20-8 0 0,18 2 0 15,-18-2-1-15,20-3 2 0,-20 3 1 0,20-14 2 16,-9 4 1-16,-3-2 5 0,3-3 6 0,-4 2 15 15,1-2 15-15,-2 1 18 0,2 3 1 0,0-2 7 16,-8 13 7-16,8-17 4 0,-8 17-1 16,8-15-4-16,-8 15-8 0,6-12 0 15,-6 12 15-15,0 0-4 0,0 0 4 16,0 0 2-16,0 0 23 0,0 0-13 0,0 0-3 16,7 42-5-16,-7-42-8 0,0 26-7 15,2-8-4-15,-2-18-8 0,2 30-2 0,0-16-6 16,0 3-11-16,0-3-26 15,0-2-31-15,3 2-39 0,-5-5-61 0,2 3-75 16,-2-12-79-16,0 0-181 0,8 19-141 0,-5-15 34 0,-3-4-391 16,0 0-402-16</inkml:trace>
  <inkml:trace contextRef="#ctx0" brushRef="#br0" timeOffset="62529.86">22820 16090 3083 0,'0'0'29'0,"0"0"1"16,0 0-4-16,6-15 0 0,-6 15 3 0,0 0 11 0,0 0 4 16,8-12 0-16,-8 12-7 15,0 0-3-15,0 0-6 0,0 0-2 0,21-1-3 16,-21 1-3-16,0 0 2 15,0 0 1-15,0 0-2 0,30 13 5 0,-30-13 5 0,6 14 9 16,-6-14 19-16,2 16 20 0,-2-16 9 0,0 20 12 16,0-20 6-16,-2 25 3 15,2-25-3-15,-2 22-7 0,2-22-6 0,2 21-8 16,0-9-11-16,-2-12-8 16,10 18-4-16,-4-10-14 0,-6-8-48 0,23 13-57 0,-11-9-80 15,4 1-90-15,-2-5-98 16,4 0-207-16,0 0-34 0,1-2-347 0,-19 2-308 15</inkml:trace>
  <inkml:trace contextRef="#ctx0" brushRef="#br0" timeOffset="62749.54">23427 16125 2849 0,'0'0'87'0,"0"0"45"16,0 0-14-16,15-4-13 0,-15 4-10 0,0 0-13 16,0 0-12-16,0 0-24 15,0 0-33-15,15-8-36 0,-15 8-48 0,0 0-45 16,0 0-43-16,10-4-43 0,-10 4-94 16,11-4-542-16,-11 4-176 0</inkml:trace>
  <inkml:trace contextRef="#ctx0" brushRef="#br0" timeOffset="62879.47">23628 16105 2820 0,'0'0'182'0,"0"0"-11"0,15 6-47 0,-15-6-64 15,0 0-52-15,21 2-34 16,-21-2-37-16,0 0-42 0,21 0-45 0,-21 0-62 0,0 0-148 16,24-8-402-16,-16 6-47 15</inkml:trace>
  <inkml:trace contextRef="#ctx0" brushRef="#br0" timeOffset="63129.97">24159 16090 2338 0,'17'8'59'15,"-17"-8"-6"-15,0 0-63 16,13 4-54-16,-13-4-28 0,13 1-30 0,-13-1-66 16,0 0-129-16,12 0-215 15,-12 0 285-15</inkml:trace>
  <inkml:trace contextRef="#ctx0" brushRef="#br0" timeOffset="64859.87">25210 15670 1489 0,'2'-19'-27'0,"-2"19"3"15,0 0 0-15,7-16-3 16,-7 16 1-16,0 0-1 0,3-14 8 0,-3 14-9 0,0 0 7 15,0 0-1-15,0 0 4 16,0 0 6-16,4-17 12 0,-4 17 7 0,0 0 19 16,0 0 21-16,0 0 8 0,0 0 10 0,0 0 15 15,0 0 1-15,0 0 1 0,0 0 2 16,2-18-8-16,-2 18-10 0,0 0 2 0,0 0 4 16,0 0 1-16,0 0 6 15,0 0 5-15,0 0 2 0,0 0 0 0,0 0 12 16,0 0 6-16,0 0 3 0,0 0-4 15,0 0 0-15,0 0-15 0,0 0-4 0,0 0-15 16,0 0-6-16,0 0-6 0,0 0-4 0,0 0-7 16,0 0-5-16,0 0-4 15,0 0 1-15,0 0 6 0,0 0-3 0,0 0 5 0,0 0 1 16,0 0 2-16,0 0-2 16,0 0-4-16,0 0 2 0,0 0 1 0,0 0-5 15,0 0-2-15,0 0-3 16,0 0-3-16,0 0-4 0,0 0-4 0,0 0-1 0,0 0-4 15,0 0-2-15,0 0 0 0,0 0-1 0,0 0-4 16,0 0 2-16,0 0-1 16,0 0 0-16,0 0 11 0,0 0-7 0,-9 50-1 15,9-50-2-15,0 0-1 0,-2 22 0 16,2-22-6-16,0 17 1 0,0-17 1 0,0 18-2 16,0-18-1-16,-3 24-1 15,3-24 4-15,0 24-6 0,0-24 1 0,0 29 2 16,0-16-4-16,-2 3 0 0,2-16 2 15,0 32 0-15,0-15-1 0,-2-2 0 0,2-15-2 16,2 28 1-16,-2-14 1 0,0-14-3 0,2 25 0 16,-2-12 1-16,0-13-1 15,0 23 3-15,0-23-2 0,0 21 0 0,0-21-1 0,3 19 3 16,-3-19-4-16,0 16 0 16,0-16 0-16,0 0 0 0,0 22 0 0,0-22 0 15,0 0 1-15,2 18 0 16,-2-18 0-16,0 0 1 0,0 0-2 0,0 0 3 0,0 19 0 15,0-19 1-15,0 0 5 16,0 0-4-16,0 0 0 0,0 0 0 0,0 0 0 16,0 0-1-16,0 17-5 0,0-17 3 0,0 0-3 0,0 0-2 15,0 0-2-15,0 0 2 16,0 0 1-16,0 0-2 0,0 0 2 0,0 0-1 16,0 0 1-16,0 0-4 15,18-44 5-15,-18 44-1 0,9-19-1 0,-9 19 1 0,9-17 0 16,-9 17 2-16,5-18 2 15,-5 18 0-15,11-13 5 0,-11 13 0 0,11-14 1 16,-11 14-3-16,13-8 1 0,-13 8 1 0,12-7-3 16,-12 7 0-16,0 0-1 15,21-4 0-15,-21 4 0 0,0 0-1 0,0 0-1 0,30 8 2 16,-30-8 2-16,11 11 0 16,-11-11 6-16,8 16 1 0,-8-16 2 0,4 19 9 15,-4-19 2-15,-2 22 3 16,2-22 1-16,-3 24 2 0,3-24 4 0,-7 23 5 0,1-11 3 15,-4-3-1-15,10-9 0 0,-17 17 12 0,3-7-3 16,3-5-6-16,11-5-12 16,-25 9-23-16,25-9-29 0,-22 0-42 0,22 0-56 0,-20-3-57 15,20 3-53-15,-18-10-77 16,13 5-136-16,5 5-151 0,-14-14-379 0,14 14-416 16</inkml:trace>
  <inkml:trace contextRef="#ctx0" brushRef="#br0" timeOffset="65439.48">25484 16190 2827 0,'0'0'-98'0,"0"0"33"0,0 0 33 15,0 0 30-15,0 0 27 16,0 0 28-16,0 0 26 0,0 0 16 0,3 19 8 16,-3-19-9-16,0 0-4 15,0 0-1-15,0 0 4 0,-7 28 2 0,7-28-4 16,-3 19-11-16,3-19-9 0,-2 17-7 15,2-17-9-15,-3 19-3 0,3-19-3 0,-2 17-7 16,2-17-5-16,0 17-1 0,0-17-1 0,0 0-6 16,-2 19-6-16,2-19 2 15,0 0-1-15,0 0-4 0,0 0-6 0,7 16-1 0,-7-16-1 16,0 0-3-16,0 0-6 16,0 0-1-16,0 0-4 0,18-29 2 15,-11 18-7-15,-1 1 2 0,1 2 1 16,1-1 3-16,-2-1 5 0,-6 10 2 0,13-13 4 0,-9 8 6 15,-4 5 3-15,0 0 10 0,15-13 8 0,-15 13 10 16,0 0 8-16,0 0-1 16,0 0-1-16,0 0 3 0,0 0-1 0,0 0-3 0,26 22-4 15,-26-22 2-15,4 15-6 16,-4-15-1-16,9 19-4 0,-9-19-5 0,5 17-2 16,-5-17-2-16,7 18-8 15,-7-18-3-15,7 19-5 0,-3-12-15 0,-4-7-21 0,3 16-28 16,-1-11-40-16,-2-5-48 15,0 0-66-15,10 14-62 0,-10-14-109 0,0 0-157 16,8 3-41-16,-8-3-291 0,0 0-224 0</inkml:trace>
  <inkml:trace contextRef="#ctx0" brushRef="#br0" timeOffset="65629.6">25789 16386 2596 0,'0'0'-34'0,"0"0"52"15,0 0 26-15,0 0 24 0,0 0 27 16,0 0 9-16,29 1 4 0,-29-1-3 16,0 0-11-16,21 2-4 0,-21-2-6 0,21 4-10 0,-21-4-5 15,23 2-16-15,-8 0-12 16,-15-2-39-16,25 4-41 0,-13-3-65 0,-12-1-57 16,27 3-59-16,-20-3-122 15,-7 0-500-15,18-4-183 0</inkml:trace>
  <inkml:trace contextRef="#ctx0" brushRef="#br0" timeOffset="65843.82">26086 16305 2515 0,'0'0'-33'16,"0"0"38"-16,0 0 14 16,11-9 43-16,-11 9 52 0,0 0 29 15,0 0 27-15,0 0 3 0,0 0-5 16,0 0-5-16,0 0-12 0,0 0-4 0,0 0-9 0,0 0-19 15,-11 55-12-15,11-55-15 0,-2 22-7 0,0-8-19 16,2-14-44-16,-2 19-64 16,2-19-81-16,-1 20-97 0,1-20-159 0,-11 15-187 15,11-15-369-15,-14 13-348 0</inkml:trace>
  <inkml:trace contextRef="#ctx0" brushRef="#br0" timeOffset="69659.56">26201 15886 2830 0,'-21'-13'-36'0,"21"13"39"16,0 0 3-16,0 0 23 0,0 0 25 15,0 0 25-15,0 0 21 0,0 0 6 0,0 0-9 16,0 0-6-16,0 0-7 0,0 0 2 0,0 0 2 15,0 0 3-15,0 0-2 0,0 0-7 0,0 0-10 16,0 0-4-16,43-12-8 16,-43 12-8-16,0 0-7 0,22 2-2 0,-22-2-7 0,0 0-2 15,25 3-7-15,-25-3-2 16,17 3-8-16,-17-3-13 0,21 2-20 0,-21-2-20 16,21 4-26-16,-21-4-29 15,25 6-30-15,-15-4-51 0,-10-2-55 0,23 1-101 0,-23-1-194 16,16 2-331-16,-16-2-203 15</inkml:trace>
  <inkml:trace contextRef="#ctx0" brushRef="#br0" timeOffset="70909.39">26812 15534 2461 0,'0'0'-96'0,"2"-23"30"0,-2 23 10 16,0 0 7-16,2-17 6 0,-2 17 12 0,0 0 18 0,0 0-3 16,0 0 20-16,0 0 10 15,0 0 38-15,0 0 15 0,0 0 29 0,0 0 23 16,0 0 3-16,0 0-2 16,0 0-4-16,0 0-9 0,0 0-11 0,0 0-8 0,0 0-11 15,0 0-7-15,0 0-6 16,-14 53-10-16,12-36-3 0,0-2-5 0,0 4-4 15,0 1-6-15,-1-2-4 0,1 4 0 0,2-1-5 16,-2-1-4-16,2 2-2 16,-2-2-2-16,4-1 1 0,-2 1-2 0,0-1-7 0,0-2 4 15,2 1-1-15,-2-18-6 16,2 25-2-16,1-13-3 0,-3-12-3 16,2 20-3-16,-2-20 0 0,2 18 1 15,-2-18 2-15,2 16-4 0,-2-16 10 0,0 0-5 0,0 0-1 16,0 18 1-16,0-18-1 15,0 0 0-15,0 0 0 0,0 0-2 0,0 0 0 16,0 0 4-16,0 0-2 0,0 0 1 0,0 0-2 0,0 0 1 16,0 0-3-16,29-30 3 15,-29 30 0-15,12-17-4 0,-7 7 5 0,-5 10-1 16,13-20-3-16,-7 12 0 16,-6 8 2-16,16-17-3 0,-9 13 7 0,-7 4-7 0,18-12 6 15,-18 12-2-15,15-7 0 16,-8 4 8-16,-7 3-2 0,16 0 7 0,-16 0 11 15,15 3 10-15,-15-3 7 0,12 11 4 16,-12-11 0-16,9 18 0 0,-9-18 4 0,4 20-7 16,-4-20 5-16,0 22 6 0,0-22-3 0,-6 22 1 15,6-22-4-15,-11 21-4 16,3-12-5-16,-3 1-2 0,1-3-5 0,10-7-4 16,-19 12 0-16,19-12-30 0,-20 9-47 15,20-9-57-15,-14 1-84 0,14-1-72 0,0 0-139 16,-16-10-167-16,16 10-334 15,0 0-292-15</inkml:trace>
  <inkml:trace contextRef="#ctx0" brushRef="#br0" timeOffset="71589.32">27206 15954 2689 0,'0'0'-21'0,"0"0"20"0,0 0-3 0,0 0 2 16,0 0-2-16,0 0 4 15,0 0 7-15,0 0 0 0,0 0 8 0,0 0 1 16,0 0-3-16,0 0 20 0,0 0 2 0,0 0 15 16,0 0 5-16,0 0 11 15,0 0-3-15,0 0 5 0,0 0 0 0,0 0-5 0,0 0 4 16,0-24 3-16,0 24 4 16,0 0 14-16,0 0 4 0,0 0-1 0,0 0-1 15,0 0-8-15,0 0-3 16,0 0-10-16,0 0-1 0,0 0-11 0,0 0-2 0,0 0-7 15,0 0 3-15,-10 56-3 0,10-56 9 0,0 19-1 16,0-19 5-16,0 17 1 16,0-17-1-16,-3 21-8 0,3-21-2 0,0 16-4 15,0-16-9-15,0 0 0 0,0 22 9 16,0-22-13-16,0 0 10 0,0 0-4 0,0 0-4 16,0 17-7-16,0-17-4 15,0 0-5-15,0 0-2 0,0 0-7 0,0 0 1 16,0 0-2-16,0 0-3 0,0 0 1 15,27-46-4-15,-27 46 0 0,9-17 1 0,-2 8-3 16,-7 9 2-16,11-14 2 0,-11 14 0 16,7-12 4-16,-7 12 2 0,9-11-6 15,-9 11 4-15,0 0 6 0,0 0 1 0,16-6 4 0,-16 6-11 16,0 0 0-16,0 0 4 16,0 0 7-16,11 23 1 0,-11-23 10 0,6 20 3 15,-1-9 5-15,-5-11-2 16,5 21-4-16,-5-21-7 0,4 23 0 0,-1-12-1 0,-3-11-9 15,6 21-18-15,-6-21-29 0,4 19-34 0,0-12-45 16,-4-7-63-16,3 15-85 16,-3-15-78-16,2 7-173 0,-2-7-80 0,0 0-11 15,0 0-317-15,0 0-313 0</inkml:trace>
  <inkml:trace contextRef="#ctx0" brushRef="#br0" timeOffset="72199.52">27681 15770 2759 0,'2'-21'-68'0,"-2"21"14"15,0-21 10-15,0 21 16 0,0 0 23 16,-6-25 26-16,6 25 16 0,-10-15 30 0,10 15-13 0,-15-13 13 16,15 13 11-16,-19-9 11 15,19 9 11-15,-22-7 7 0,22 7 0 16,-24 0-7-16,24 0-8 0,-27 7-1 15,14 0-2-15,3 0-4 0,-3 3-8 0,1 1-5 16,5 5-6-16,1-3-2 0,-3 2-7 0,4 0-5 0,3 4-4 16,2-19-1-16,-2 29-6 15,4-14-5-15,3-1-4 0,-5-14-3 0,13 26-3 16,-5-14-6-16,5-3 0 16,-2-2-2-16,-1 1-8 0,-10-8-1 0,23 10 2 0,-9-6-7 15,-14-4 1-15,20 0-3 16,-20 0-2-16,22-8 0 0,-22 8 2 0,16-16-1 15,-7 3 0-15,-2 3 1 0,1-2 14 0,-8 12 10 16,13-20 14-16,-9 9 3 0,-4 11 1 16,8-15 1-16,-8 15-9 0,5-11 1 0,-5 11 0 15,0 0 6-15,0 0 6 16,0 0-5-16,0 0 1 0,0 0 5 0,0 0-13 16,0 0-1-16,-1 47 1 15,1-47-7-15,-2 31 0 0,0-15-7 0,0 2-2 0,2 1-19 16,0-19-1-16,0 37-9 15,-2-21-23-15,4 2-31 0,-2-18-55 0,-2 27-70 16,4-12-68-16,-2-4-91 0,0-1-180 0,0-10-55 0,0 0-368 16,2 24-379-16</inkml:trace>
  <inkml:trace contextRef="#ctx0" brushRef="#br0" timeOffset="72599.55">27755 16141 2848 0,'29'-2'-86'16,"-29"2"34"-16,0 0 27 16,0 0 47-16,0 0 48 0,14 6 37 0,-14-6 22 0,0 0 2 15,0 0 1-15,4 18-1 16,-4-18-4-16,0 0-4 0,0 0-5 0,-2 24-5 16,2-24-14-16,0 0-7 15,-2 18-12-15,2-18-8 0,0 0-7 0,0 0-6 16,0 0-8-16,0 21-2 0,0-21-12 15,0 0-7-15,0 0-10 0,0 0-8 0,0 0-10 16,0 0-8-16,0 0-9 0,0 0-5 0,0 0 3 16,29-33 2-16,-29 33 4 15,9-16 5-15,-9 16 6 0,11-11 2 0,-11 11 7 0,12-9 7 16,-12 9 6-16,0 0 8 16,12-7 11-16,-12 7 5 0,0 0 8 0,0 0 12 15,0 0 4-15,21 20 6 16,-21-20-2-16,11 17 14 0,-7-7-6 0,-4-10-7 0,9 22-13 15,-3-14-13-15,-6-8-5 0,11 20 3 0,-5-14-18 16,-6-6-16-16,8 14-37 16,-4-6-44-16,-4-8-53 0,7 9-75 0,-7-9-70 0,8 6-106 15,-8-6-174-15,0 0-61 16,0 0-370-16,0 0-429 0</inkml:trace>
  <inkml:trace contextRef="#ctx0" brushRef="#br0" timeOffset="72779.69">28069 16231 3073 0,'0'0'21'0,"0"0"10"0,0 0-3 0,18-4 5 16,-18 4 33-16,0 0 21 15,20-4 5-15,-20 4-3 0,16-1-11 0,-16 1-8 0,0 0-6 16,32-2-5-16,-32 2-7 16,25 0-22-16,-25 0-49 0,26-4-67 15,-26 4-78-15,26-1-70 0,-16-2-147 16,-1 0-526-16,-9 3-297 0</inkml:trace>
  <inkml:trace contextRef="#ctx0" brushRef="#br0" timeOffset="72969.56">28352 16154 2976 0,'0'0'88'0,"0"0"9"0,0 0 39 16,0 0 43-16,0 0 24 0,0 0-2 15,0 0-30-15,0 0-8 0,-2 39-19 0,2-39-14 16,0 0-12-16,-5 29 11 15,5-29-8-15,0 22-19 0,0-22-11 0,0 22-15 0,0-22-30 16,5 23-39-16,-3-16-47 0,-2-7-63 0,2 19-66 16,1-9-70-16,-3-10-71 15,5 11-158-15,-5-11-133 0,5 14-373 0,-5-14-422 16</inkml:trace>
  <inkml:trace contextRef="#ctx0" brushRef="#br0" timeOffset="73859.45">28456 15455 2988 0,'0'0'-39'16,"0"0"35"-16,0 0 15 16,0 0 25-16,0 0 26 0,0 0 13 0,0 0 4 15,0 0-11-15,0 0-5 16,0 0-7-16,0 0-5 0,0 0-8 0,12-15-3 0,-12 15-5 15,0 0 1-15,0 0-10 0,21-3 0 0,-21 3-5 16,0 0-1-16,23 0-4 16,-23 0 1-16,0 0-5 0,31 6 4 0,-31-6 2 15,20 1 6-15,-20-1-5 0,22 7 2 16,-9-5-4-16,-13-2 5 0,20 9-2 0,-9-4 8 16,-11-5 6-16,17 12 12 15,-10-5 4-15,-7-7 10 0,12 16 0 0,-8-7 7 16,-4-9 3-16,5 21 4 0,-5-21-1 15,2 25 2-15,-2-25-3 0,-2 29-12 0,-1-13-2 16,3 3 5-16,-2 1-8 0,2-2-2 0,0 3-6 16,0 2 1-16,-2 0-3 15,4 0-6-15,-2 0-2 0,0 4-6 0,2-1-4 0,1 1 6 16,-1 0-1-16,0-1 1 16,0 3-1-16,2-5-21 15,1 4-1-15,-2-2-1 0,4 1-2 0,-1 0-2 16,0-1-1-16,-1-1 0 0,2 2 2 0,-1-3-5 15,-3 1 6-15,2-2 3 0,-3-2 4 0,-2-2 3 0,0 0 5 16,-4-2-7-16,0 0-1 16,-2-1-5-16,-6-3-7 0,4 0-40 0,-5-1-53 15,-3-5-91-15,3 0-100 16,-4-3-176-16,0 1-134 0,0-4 13 0,17-1-393 0,-30-1-420 16</inkml:trace>
  <inkml:trace contextRef="#ctx0" brushRef="#br0" timeOffset="74969.75">22600 14198 2980 0,'0'0'-32'16,"0"0"32"-16,0 0-9 0,0 0 15 16,0 0 14-16,0 0 34 0,0 0 19 0,0 0 14 15,0 0 13-15,-16 49 13 16,14-34 12-16,-2 3 2 0,0 1 1 16,2 5 7-16,0 0-6 0,0-2-9 0,2 6-14 15,0-6-6-15,0 6-13 0,0-3-7 0,0 2-12 16,2-3-8-16,-2 0-2 15,2 0-9-15,0-5-7 0,0 2-6 0,2-2-15 16,-2-5-23-16,0 1-41 0,0-4-45 0,-2-11-59 0,8 21-66 16,-6-13-51-16,-2-8-88 15,4 10-138-15,-4-10-487 0,0 0-432 0</inkml:trace>
  <inkml:trace contextRef="#ctx0" brushRef="#br0" timeOffset="75409.78">22523 14466 2946 0,'0'-16'-85'0,"0"16"23"16,0-31 8-16,0 17 19 0,0 14 23 0,2-28 34 15,0 14 35-15,-2 14 21 16,7-28 13-16,-5 16 8 0,-2 12 10 0,6-24 4 16,-4 13 2-16,-2 11-10 15,11-22-9-15,-6 13-11 0,-5 9-6 0,12-16-12 0,-12 16-8 16,14-11-6-16,0 6-6 15,-14 5-1-15,27-7-8 0,-12 7-5 0,-15 0-4 16,37 0-3-16,-15 5 0 0,6-2-3 0,-1 3 0 0,1 2 6 16,6 3 7-16,-1 4 6 15,1-2 1-15,2 1 1 0,-4 1-3 0,-1 3 3 16,-1 1-8-16,-4-1 3 16,-1 1 3-16,-3 1-2 0,-6-3-5 0,-1 3-1 0,-4-5-7 15,-3 3 5-15,-4-3-7 16,-2 3-3-16,-4-1-1 0,2-17 8 0,-10 32-11 15,-1-17-2-15,0 2-4 16,-1-1 7-16,-5 0-5 0,2-4-1 0,-4-1-2 0,-2 2 4 16,0-2-9-16,-3-1 2 0,-1-3-1 0,0-2-2 15,0 2 1-15,-1-3-3 16,2 0 3-16,3-4 1 0,-2 0-3 16,4 0-4-16,19 0-18 0,-40-3-25 0,23-2-35 15,-2 1-50-15,4-2-58 0,15 6-51 0,-24-14-63 16,16 7-166-16,2 1-112 15,6 6-335-15,0 0-310 0</inkml:trace>
  <inkml:trace contextRef="#ctx0" brushRef="#br0" timeOffset="75869.59">23550 14641 2637 0,'0'0'-126'0,"0"0"32"0,0 0 28 16,0 0 23-16,0 0 40 16,0 0 28-16,0 0 24 0,0 0 30 0,0 0 25 15,0 0 16-15,0 0 7 16,0 0-4-16,0 0-10 0,0 0-5 0,0 0-9 0,0 0-15 15,0 0-5-15,0 0-10 0,23 6-7 0,-23-6-7 16,27 3-6-16,-11-3-2 16,-16 0-12-16,33 0-8 0,-18 0-20 0,-15 0-28 15,29 2-26-15,-29-2-38 16,24 0-29-16,-24 0-46 0,19 1-31 0,-19-1-73 16,0 0-154-16,11-6-348 0,-11 6-56 15</inkml:trace>
  <inkml:trace contextRef="#ctx0" brushRef="#br0" timeOffset="76039.72">23519 14548 2279 0,'0'0'92'0,"0"0"27"0,0 0-13 0,0 0-11 16,0 0-15-16,0 0 11 0,0 0 9 16,41-17-11-16,-41 17-14 0,28 0-28 0,-14 0-40 15,-14 0-25-15,30 0-36 16,-13 0-40-16,-2 0-57 0,-2-1-91 0,1 1-198 15,-14 0-245-15,0 0 67 0</inkml:trace>
  <inkml:trace contextRef="#ctx0" brushRef="#br0" timeOffset="-144677.09">24028 14108 666 0,'0'0'189'15,"0"0"-53"-15,0-26-45 0,0 26-11 0,0 0-14 16,0 0-2-16,0 0 4 0,-4-16-8 16,4 16 9-16,0 0-5 0,0 0 5 0,0 0 4 15,0 0 24-15,0 0-6 16,0 0 14-16,0 0 13 0,0 0 5 0,0 0 7 0,0 0 7 16,0-18-3-16,0 18 8 0,0 0 2 0,0 0 5 15,0 0-5-15,0 0-2 16,0 0-9-16,0 0-4 0,0 0-10 0,0 0-10 15,0 0-11-15,0 0-12 0,0 0-5 16,0 0-8-16,0 0-8 0,0 0-10 0,21 45-6 16,-21-45-3-16,7 15 0 15,-7-15-12-15,6 19 2 0,-2-7 1 0,-4-12-5 16,7 25 1-16,-3-12-1 0,0 0-3 0,-4-13-4 0,8 25 1 16,-4-11-1-16,1-2-6 15,-1 1-3-15,-4-13-3 0,7 26 1 0,-3-15 0 16,-4-11-3-16,7 25 0 15,-6-11 0-15,-1-14 0 0,4 23-2 0,-2-10-2 0,-2-13-1 16,4 23 1-16,-2-13-1 16,-2-10 2-16,3 24 0 0,-3-24-4 0,2 24 1 15,1-17-1-15,-3-7 0 16,2 18-1-16,-2-18 2 0,2 17-2 0,-2-17 1 0,4 16-2 16,-4-16 0-16,0 0 5 0,2 17-9 0,-2-17 4 15,0 0-4-15,0 0 5 16,2 19-4-16,-2-19 2 0,0 0 1 0,0 0 1 15,2 13-2-15,-2-13 3 0,0 0-3 16,0 0-1-16,0 0 0 0,0 0 0 0,0 0 1 16,0 0 1-16,0 0-2 15,0 0-2-15,0 0 1 0,0 0-4 0,0 0-1 16,0 0 0-16,0 0-2 0,0 0 0 0,0 0 3 16,0 0 0-16,0 0-2 0,0 0 1 15,0 0 0-15,0 0 0 0,0 0-1 0,0 0 3 16,-19-43-4-16,19 43 3 15,0 0-6-15,2-25 2 0,-2 25-5 0,7-20 5 16,-7 20-5-16,8-19-1 0,-2 11 3 16,-6 8-2-16,11-18 4 0,-11 18-3 0,15-14 3 15,-9 6-2-15,-6 8 1 16,15-13 2-16,-15 13 2 0,14-9 2 0,-14 9-2 0,18-6 1 16,-18 6-1-16,16-2 3 0,-16 2-2 0,0 0 3 15,26 6 0-15,-26-6 0 16,15 10 0-16,-15-10 2 0,12 14 0 0,-8-6 1 0,-4-8-5 15,8 20 5-15,-8-20 1 16,2 20 4-16,-2-20 2 0,-5 24 0 0,5-24 1 16,-9 24 2-16,4-11-1 15,-4 0-2-15,0 0 2 0,0-3-1 0,-1 0-2 0,-1-1 2 16,1 1-3-16,10-10-2 0,-16 12-17 0,16-12-21 16,-16 8-22-1,16-8-39-15,0 0-55 0,-19 2-61 0,19-2-68 0,0 0-164 16,0 0-123-16,0 0-315 15,0 0-254-15</inkml:trace>
  <inkml:trace contextRef="#ctx0" brushRef="#br0" timeOffset="-144047.15">24507 14465 2589 0,'0'0'-83'0,"6"-18"29"0,-6 18 13 0,0 0 14 0,0 0 25 16,0 0 19-16,0 0 16 15,0 0 22-15,0 0 8 0,0 0 2 16,0 0-7-16,0 0-11 0,0 0 8 0,0 0-1 16,0 0-5-16,-2 42-11 0,2-42 4 0,2 19-5 15,-2-19-8-15,2 20 1 16,-2-20 2-16,4 19 8 0,-4-19 5 0,2 16-3 16,-2-16 1-16,4 18 0 0,-4-18-6 0,2 15 2 0,-2-15-4 15,0 0 1-15,2 17-6 16,-2-17 6-16,0 0 3 0,6 13-1 0,-6-13 3 15,0 0-4-15,0 0-6 16,0 0-2-16,0 0-3 0,0 0-2 0,0 0 0 16,0 0-2-16,0 0-1 0,0 0-6 15,0 0 0-15,0 0-2 0,10-40 2 0,-10 40-2 16,6-19 1-16,-6 19 0 0,5-17-3 0,-5 17 5 16,6-14-1-16,-6 14-2 15,6-13 2-15,-6 13 4 0,0 0-5 0,9-15-1 0,-9 15-1 16,0 0 3-16,10-11 2 15,-10 11 7-15,0 0 10 0,0 0 10 0,0 0 6 16,0 0 0-16,0 0 5 16,29 21 4-16,-29-21-5 0,8 18 2 0,-6-7-2 0,-2-11 2 15,6 20-5-15,-3-8-3 16,-3-12-3-16,5 23-4 0,-5-23-7 0,4 21-1 16,-2-11-6-16,-2-10-5 0,4 19-13 0,-4-19-31 15,5 16-46-15,-5-16-56 16,2 16-80-16,-2-16-83 0,0 0-177 0,0 0-136 0,0 21-357 15,0-21-388-15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6T19:33:47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5929 4124 238 0,'0'0'89'0,"0"0"12"16,0 0 3-16,0 0 6 15,0 0 2-15,0 0 14 0,0 0 9 0,0 0 6 0,0 0 9 16,0 0-6-16,19-9 5 0,-19 9 7 0,0 0 0 15,0 0-6-15,0 0 1 16,0 0-5-16,0 0-7 0,10-10-6 0,-10 10-12 16,0 0-3-16,0 0-16 15,0 0-11-15,13-10-10 0,-13 10-4 0,0 0-3 0,10-11-5 16,-10 11 0-16,0 0-6 16,14-9-1-16,-14 9-4 0,0 0-2 0,10-9-2 15,-10 9 2-15,0 0-6 0,12-7-3 0,-12 7-1 0,0 0-8 16,15-9 2-16,-15 9-2 15,0 0-4-15,13-5-4 0,-13 5 1 0,0 0-4 16,0 0-4-16,15-6 2 16,-15 6 0-16,0 0 3 0,0 0 0 0,16-5-1 15,-16 5 1-15,0 0-2 0,0 0-1 16,0 0-1-16,20-3 3 0,-20 3-9 16,0 0 0-16,0 0-1 0,0 0 1 15,0 0-2-15,0 0 0 0,21 10-5 0,-21-10 4 16,0 0 3-16,9 9 0 0,-9-9 1 0,0 0 3 0,10 13-3 15,-10-13 3-15,4 12 0 16,-4-12 3-16,9 13 3 0,-9-13 2 16,6 14 3-16,-6-14-3 0,6 15 6 15,-6-15-6-15,7 15-5 0,-7-15 1 0,6 18 3 0,-6-18-8 16,5 16 4-16,-5-16 0 16,4 16-6-16,-4-16-1 0,4 16 1 0,-4-16-1 15,2 14 5-15,-2-14-5 0,0 0-2 0,4 21 2 16,-4-21-6-16,0 0-1 0,2 17-5 15,-2-17 5-15,0 0 2 0,2 16-6 0,-2-16 0 16,0 0 2-16,0 0 2 16,2 15-4-16,-2-15-4 0,0 0 1 15,0 0 3-15,0 0-6 0,0 0 1 0,2 15 0 16,-2-15-9-16,0 0-16 0,0 0-29 0,0 0-45 16,0 0-56-16,4 13-79 15,-4-13-87-15,0 0-190 0,0 0-117 0,0 0 16 16,0 0-224-16,0 0-168 0</inkml:trace>
  <inkml:trace contextRef="#ctx0" brushRef="#br0" timeOffset="1300.31">5262 4579 2382 0,'0'0'-120'15,"0"0"27"-15,0 0 14 0,0 0 20 0,0 0 19 16,0 0 26-16,0 0 12 15,0 0 23-15,0 0 25 0,0 0 3 0,0 0 10 0,-13-7 6 16,13 7 13-16,0 0 9 16,0 0 6-16,0 0 8 0,0 0-1 15,0 0 6-15,0 0-5 0,0 0-6 16,0 0-2-16,0 0-8 0,0 0-9 0,0 0-9 0,0 0-5 16,0 0-3-16,0 0-9 15,0 0-2-15,0 0-5 0,19-26-4 0,-19 26-5 16,0 0-2-16,15-10-6 0,-15 10-1 0,0 0-5 15,13-8 3-15,-13 8-6 0,0 0 2 16,14-9 5-16,-14 9 2 0,0 0 7 0,13-8 2 16,-13 8 0-16,0 0 3 15,13-5-5-15,-13 5-3 0,0 0-2 0,0 0 0 16,0 0-3-16,17-4-2 0,-17 4 2 16,0 0-1-16,0 0-2 0,0 0-3 0,0 0-2 15,0 0 5-15,0 0 0 0,24 7-2 0,-24-7 1 16,0 0-3-16,10 8 1 15,-10-8-1-15,0 0-1 0,8 11 0 0,-8-11-6 0,0 0 0 16,8 12 0-16,-8-12 0 16,0 0 6-16,9 13 4 0,-9-13 2 0,0 0 2 15,7 13 2-15,-7-13 4 16,6 12 1-16,-6-12 0 0,0 0-2 0,6 15 7 0,-6-15-6 16,0 0-5-16,4 17 5 15,-4-17-3-15,7 10-9 0,-7-10 6 0,0 0-5 16,6 15-12-16,-6-15 6 0,0 0-10 0,4 13-22 15,-4-13-37-15,0 0-56 16,0 0-84-16,6 16-74 0,-6-16-176 0,3 9-177 0,-3-9-350 16,0 0-421-16</inkml:trace>
  <inkml:trace contextRef="#ctx0" brushRef="#br0" timeOffset="3590.35">23493 3575 2817 0,'0'0'-122'0,"0"0"30"0,0 0 22 0,0 0 21 16,8-9 21-16,-8 9 33 15,0 0 24-15,0 0 29 0,0 0 18 0,0 0 15 0,0 0 11 16,0 0 5 0,10-9 7-16,-10 9 1 0,0 0 0 0,0 0-8 0,0 0-10 15,0 0-7-15,0 0 0 0,0 0-13 0,0 0-6 16,0 0-6-16,0 0-6 0,22 21-7 15,-22-21-8-15,6 19 2 0,-4-8 1 0,-2-11-5 16,7 26-2-16,-3-10-3 16,-2 1-3-16,0 0-1 0,2 2-5 15,-1-1-4-15,-1-1-1 0,2 2-5 0,0-4 3 16,-1 2-3-16,1-1-1 0,-2-1-2 16,-2-15 1-16,2 25-5 0,-2-25 4 15,4 18-5-15,-4-18 1 0,4 18 2 0,-4-18 0 16,2 14 4-16,-2-14 1 0,0 0 0 0,0 0-2 0,0 0-3 15,0 0-1-15,0 0-3 16,0 0-1-16,0 0-2 0,0 0 1 0,0 0-3 16,0 0 2-16,0 0-3 15,0 0-1-15,0 0 2 0,2-54-2 0,-2 54 0 0,4-21-3 16,-4 21-1-16,8-23 1 16,-4 13 1-16,0-3-4 0,-4 13 3 0,10-21-1 15,-6 11 0-15,-4 10-1 0,11-16 1 16,-11 16 4-16,8-16-9 0,-8 16 3 15,11-12-1-15,-11 12 0 0,9-11 1 0,-9 11 1 0,0 0 0 16,12-11-1-16,-12 11 0 16,0 0 2-16,0 0-1 0,15-2 5 0,-15 2-9 15,0 0 5-15,0 0 1 0,13 21-1 16,-13-21 2-16,6 17 0 0,-6-17-2 0,4 21 4 16,-2-9 0-16,-2-12 0 15,4 24-2-15,-4-12 0 0,0-12 1 0,5 20 1 0,-5-20-4 16,2 21 10-16,-2-21-5 0,4 19-5 0,-4-19 4 15,5 15-3-15,-5-15 1 16,2 14 3-16,-2-14 5 0,0 0-5 0,0 0 1 16,4 17-1-16,-4-17-4 0,0 0 3 15,0 0-2-15,0 0 1 0,0 0 1 0,0 0 1 16,0 0-5-16,0 0 2 16,23-36-1-16,-17 23 17 0,1-1-5 0,-7 14 2 15,11-23-1-15,-5 12 0 0,0-1-2 0,-6 12-1 0,12-22-4 16,-5 12 2-16,-7 10-1 15,9-15-2-15,-9 15-4 0,8-14 5 0,-8 14-3 16,0 0-2-16,11-15 0 16,-11 15 2-16,0 0-1 0,8-8 0 0,-8 8 2 15,0 0 6-15,0 0-5 0,0 0 8 16,17-3 1-16,-17 3-1 0,0 0 3 0,0 0 3 16,0 0 2-16,0 0 2 15,21 21-1-15,-21-21 3 0,6 11-2 0,-6-11 0 0,6 14-2 16,-6-14 0-16,8 15 0 0,-8-15 2 0,8 17-7 15,-8-17 3-15,6 19-5 16,-4-7-2-16,-2-12 2 0,6 20-4 0,-6-20-5 0,7 21-14 16,-3-11-19-16,-4-10-21 15,4 19-32-15,-4-19-49 0,5 17-78 0,-1-9-74 16,-4-8-167-16,2 11-155 16,-2-11 10-16,0 0-241 0,0 0-173 0</inkml:trace>
  <inkml:trace contextRef="#ctx0" brushRef="#br0" timeOffset="4110.04">24323 3634 2517 0,'0'0'-38'0,"0"0"-1"15,10-11 10-15,-10 11 5 0,0 0-1 0,0 0 7 0,0 0 15 16,0 0 24-16,0 0 11 16,0 0 9-16,0 0 8 0,0 0 11 0,0 0 8 15,0 0 9-15,0 0 6 0,0 0 8 0,-32 39 1 16,24-32-3-16,8-7-3 0,-17 12-8 15,17-12-7-15,-17 11-9 0,17-11 0 0,-13 7-9 16,13-7-5-16,-12 10-6 16,12-10-4-16,0 0 1 0,-14 12-1 0,14-12-6 15,0 0 2-15,-6 9-2 0,6-9-5 16,0 0 1-16,0 0 3 0,0 0 4 0,0 0 0 16,0 0 5-16,0 0 2 15,12 29 7-15,-12-29 8 0,10 9 1 0,-10-9-1 16,12 14-2-16,-5-7-3 0,-7-7-4 0,17 17 0 0,-7-8-3 15,-1 1-4-15,1-1 0 16,1 2-9-16,0-3-3 0,-3 5 0 0,2-4-2 16,1 0-3-16,0 3-5 15,0-3-5-15,-1 0-19 0,-10-9-27 16,15 16-30-16,-6-10-39 0,-9-6-46 0,10 14-51 16,-10-14-44-16,10 9-69 0,-10-9-138 0,2 10-506 15,-2-10-387-15</inkml:trace>
  <inkml:trace contextRef="#ctx0" brushRef="#br0" timeOffset="4550.1">24134 3921 2838 0,'0'0'-92'0,"0"0"20"0,0 0 25 15,0 0 11-15,0 0 32 0,0 0 11 16,0 0 29-16,0 0 17 0,0 0 7 15,0 0-7-15,0 0 2 0,0 0-7 0,0 0 4 0,0 0 4 16,0 0 5-16,0 0 7 16,0 0 7-16,0 0-2 0,0 0 7 0,0 0 6 15,0 0 6-15,0 0-1 16,0 0-6-16,0 0-1 0,53 21-6 0,-42-12-3 0,-3 0-10 16,0 1 0-16,4-1-10 15,-2 1-2-15,0 2-6 0,1-3-6 0,3 2-4 16,-3-1-5-16,0 1-7 0,1-1-13 0,2 0-31 0,-4-1-40 15,0 1-42-15,1-3-70 16,0 3-56-16,-3-5-66 0,-2 1-153 0,-6-6-483 16,11 9-335-16</inkml:trace>
  <inkml:trace contextRef="#ctx0" brushRef="#br0" timeOffset="5500.19">24682 3691 2702 0,'0'0'-113'0,"0"0"23"0,0 0 14 0,0 0 11 0,0 0 22 16,0 0 18-16,0 0 0 16,0 0 22-16,0 0 22 0,0 0 16 0,0 0 10 0,0 0 13 15,0 0 10-15,0 0 13 16,18 45 3-16,-18-45 6 0,3 23-5 0,-1-12 3 16,-2-11-3-16,6 25-2 15,-4-14-6-15,-2-11-3 0,4 23-1 0,-4-23-5 0,4 19 0 16,-4-19-4-16,4 15-3 0,-4-15-2 0,2 14 0 15,-2-14 7-15,0 0-2 16,6 12-7-16,-6-12 0 0,0 0-11 0,0 0-4 16,0 0-1-16,0 0-8 0,0 0-3 15,0 0-7-15,0 0-3 0,24-36 0 0,-18 24-5 16,-6 12 1-16,8-21-3 16,0 9-3-16,-3-1 2 0,3 2-1 0,-8 11-4 15,16-24 1-15,-9 15-1 0,0-3-2 0,-7 12-2 0,12-16 0 16,-4 8 0-16,-8 8 1 15,13-12-2-15,-13 12 4 0,11-11-1 0,-11 11 16 16,14-8 13-16,-14 8 7 16,0 0 5-16,0 0 5 0,0 0-3 0,27 12-1 15,-27-12 0-15,8 17-7 0,-8-17-4 16,8 19 0-16,-3-8-5 0,-5-11-3 0,7 25-10 16,-5-11-35-16,0-1-52 15,-2-13-68-15,0 30-76 0,-2-14-68 0,-3 0-142 0,-6 0-151 16,-1-1-368-16,-4 2-363 0</inkml:trace>
  <inkml:trace contextRef="#ctx0" brushRef="#br0" timeOffset="6450.3">23111 3927 2730 0,'0'0'-137'0,"0"0"14"16,0 0 21-16,0 0 10 16,0 0 10-16,0 0 20 0,0 0 15 0,0 0 14 15,0 0 19-15,0 0 14 16,0 0 4-16,0 0 14 0,0 0 17 0,0 0 10 0,0 0 4 15,0 0 10-15,0 0 8 0,0 0 0 0,0 0-6 16,0 0 7-16,0 0 2 16,0 0 0-16,0 0-1 0,0 0-5 0,0 0-6 0,0 0-2 15,0 0-5-15,0 0 0 16,0 0-7-16,0 0-2 0,0 0-4 16,-44 16 2-16,44-16 2 0,-14 8-2 15,14-8-3-15,-15 9 2 0,15-9-2 0,-15 6-6 0,15-6 2 16,-13 6-5-16,13-6 3 0,0 0 6 0,-18 7 3 15,18-7 6-15,0 0 2 16,0 0 1-16,0 0 1 0,0 0-2 0,0 0 1 16,-28-10 1-16,28 10-3 0,-7-12 0 15,7 12-3-15,0 0-2 0,-2-27-4 16,2 27-3-16,-2-23-1 0,2 23-4 16,2-23-2-16,-2 23 0 0,2-27 2 0,1 15-3 15,-3 12 4-15,4-28 1 0,-2 17-5 0,-2 11 2 16,6-24-3-16,-4 12-2 0,-2 12-3 15,4-19 0-15,-4 19-2 0,6-19-3 16,-6 19-2-16,4-15-6 0,-4 15-20 16,6-15-30-16,-6 15-42 0,0 0-70 0,4-15-64 15,-4 15-74-15,0 0-174 0,0 0-107 16,0 0-272-16,0 0-188 0</inkml:trace>
  <inkml:trace contextRef="#ctx0" brushRef="#br0" timeOffset="6800.19">22877 4334 2578 0,'16'-7'54'0,"-16"7"27"15,0 0 6-15,0 0-8 0,0 0-2 0,0 0-9 16,16-6 0-16,-16 6-12 0,0 0-2 0,0 0-14 15,0 0-21-15,0 0-27 0,0 0-29 16,0 0-50-16,14-7-32 0,-14 7-53 0,0 0-100 16,4-11-521-16,-4 11-102 15</inkml:trace>
  <inkml:trace contextRef="#ctx0" brushRef="#br0" timeOffset="7360.34">22756 3684 2359 0,'0'0'14'0,"2"-17"42"0,-2 17 11 0,0 0 0 16,2-21-3-16,-2 21-5 0,0 0-13 15,0 0-3-15,-6-15-2 0,6 15 4 0,0 0-7 16,0 0 1-16,0 0-4 0,0 0 16 0,0 0 11 15,0 0 12-15,-45 22 4 16,35-13 25-16,0 2-4 0,-6 4-3 0,4 0-2 0,-5 3-3 16,2 0-2-16,-2 0-1 15,-4 3-4-15,4-2-2 0,-2-1-3 0,0 1-4 16,2-1 2-16,-2-1-8 16,0-2-5-16,2 3-4 0,-2-5-7 0,2 2-6 0,0-3-1 15,2-1-7-15,3-1-5 0,-4-3-3 0,6 1-3 16,-4-3-8-16,14-5-8 15,-20 4-11-15,20-4 0 0,0 0-1 0,-29-5-1 0,29 5-1 16,-16-12 2-16,16 12-2 16,-10-19 2-16,10 19-2 0,-8-19 0 0,4 8 2 15,4 11 0-15,-7-21-3 16,7 21 2-16,-6-19 0 0,6 19 5 0,-5-19 9 0,5 19-1 16,-2-16 5-16,2 16-2 15,0 0-3-15,0 0 0 0,-6-17-4 0,6 17 1 16,0 0 0-16,0 0 0 0,0 0-1 0,0 0 8 0,0 0 0 15,0 0 4-15,-25 33 1 16,21-22-4-16,4-11 1 0,-14 25-2 0,6-12 0 16,0 3-5-16,0-4 10 15,-1 4-20-15,0-2-15 0,1-1-17 0,0-2-25 0,-3 1-30 16,3-3-42-16,8-9-55 16,-16 17-55-16,10-14-88 0,6-3-170 0,-10 7-101 15,10-7-294-15,0 0-272 0</inkml:trace>
  <inkml:trace contextRef="#ctx0" brushRef="#br0" timeOffset="7540.3">22344 3610 2723 0,'14'-13'25'0,"-14"13"2"0,15-12 1 0,-15 12-11 16,15-11 6-16,-7 5 0 0,-8 6-8 0,17-11-27 0,-17 11-44 15,15-10-49-15,-9 4-55 16,1 1-100-16,-7 5-456 0,10-9 22 0</inkml:trace>
  <inkml:trace contextRef="#ctx0" brushRef="#br0" timeOffset="7670.29">22378 3448 2322 0,'0'0'142'0,"-14"-7"-4"0,14 7-23 0,0 0-23 16,0 0-19-16,0 0-19 0,-8-12-19 15,8 12-47-15,0 0-51 0,0 0-64 0,0 0-58 16,0 0-132-16,0 0-393 16,0 0 31-16</inkml:trace>
  <inkml:trace contextRef="#ctx0" brushRef="#br0" timeOffset="8490.15">25787 3842 2023 0,'0'0'-41'0,"0"0"21"0,0 0 4 16,0 0 2-16,0 0 7 15,0 0 27-15,0 0 38 0,0 0 24 0,0 0 11 0,0 0 5 16,0 0-7-16,0 0-6 16,0 0 7-16,0 0 16 0,59-3 12 0,-59 3 2 15,35-2-7-15,-16-1-13 16,-19 3-11-16,27 0-15 0,-12-1-24 0,-15 1-42 16,21 0-52-16,-21 0-72 0,0 0-61 15,24 0-113-15,-24 0-548 0,0 0-171 0</inkml:trace>
  <inkml:trace contextRef="#ctx0" brushRef="#br0" timeOffset="10740.37">21300 3905 2463 0,'0'0'-90'0,"0"0"8"0,0 0 2 0,0 0 8 0,0 0 6 16,0 0 5-16,0 0 16 0,0 0 12 0,0 0 15 15,0 0 19-15,0 0 20 16,0 0 23-16,10 13 8 0,-10-13 29 0,0 0 16 16,0 0 4-16,0 0 6 0,0 0-12 15,-19 28-10-15,19-28-2 0,-8 11-10 0,8-11 1 16,0 0-5-16,-13 13 0 16,13-13-2-16,-11 6-2 0,11-6-8 0,0 0-1 15,-16 9-5-15,16-9 1 0,-13 4-4 0,13-4 7 0,0 0 5 16,0 0-1-16,-21 2 3 15,21-2-1-15,0 0 0 0,0 0-2 16,-19-12 1-16,19 12-4 0,0 0-1 0,-11-14 3 16,11 14-2-16,0 0-7 0,-4-23-5 15,4 23-3-15,4-21-4 0,-4 21-8 16,9-23-5-16,-7 9-19 0,2-1-29 0,2-1-39 16,-1 2-48-16,1 0-61 0,0-1-55 15,-2 0-118-15,3-1-204 0,-1 0-309 16,-1 0-210-16</inkml:trace>
  <inkml:trace contextRef="#ctx0" brushRef="#br0" timeOffset="10940.13">21253 3467 2658 0,'0'0'46'0,"0"0"-2"0,10-14-7 0,-10 14-6 16,14-11 4-16,-14 11 0 15,16-13-5-15,-5 7-2 0,-1-2-10 0,-10 8-24 0,22-13-36 16,-10 6-33-16,-1-1-27 16,0 3-24-16,-3-2-24 0,0 2-35 0,-8 5-69 15,13-11-386-15,-13 11 136 16</inkml:trace>
  <inkml:trace contextRef="#ctx0" brushRef="#br0" timeOffset="11749.99">21101 3547 1840 0,'-11'18'-43'15,"11"-18"17"-15,-6 14-5 0,6-14 21 0,-2 18 23 16,2-18 4-16,-3 15 17 16,3-15 13-16,-2 19 34 0,2-19 4 0,-2 21 7 0,0-7 6 15,2-14-4-15,-2 21-6 0,2-21-1 0,-2 24-11 16,-2-12-4-16,4-12-7 15,-4 20-8-15,4-20 0 0,-6 22-8 0,-2-13-3 0,8-9-5 16,-8 17-2-16,8-17-5 16,-12 15-3-16,6-7-2 0,6-8 10 0,-16 11-11 15,16-11 3-15,-14 8-4 16,14-8 6-16,-17 6-4 0,17-6-2 0,-18 3-1 0,18-3-4 16,0 0-2-16,-24-1 1 15,24 1 0-15,0 0-7 0,-24-12 5 16,24 12-2-16,-15-9 2 0,15 9 2 0,-14-14 3 0,14 14 2 15,-11-13 1-15,11 13-2 0,-13-14 1 16,13 14-6-16,-10-11 0 0,10 11-1 0,-8-11-6 16,8 11 6-16,0 0-8 15,-12-14 4-15,12 14-14 0,0 0-3 0,0 0-2 16,-8-15-4-16,8 15-6 0,0 0 1 16,0 0-4-16,0 0-1 0,0 0 0 0,0 0-3 15,0 0-2-15,0 0-3 0,18-17-2 0,-18 17-1 16,0 0-6-16,20-2-1 15,-20 2-7-15,0 0 1 0,28 0-2 0,-28 0-4 0,21 0-3 16,-21 0 2-16,26 2 4 16,-26-2-8-16,24 2 17 0,-24-2-10 0,24 2 14 15,-24-2-1-15,19 2 7 0,-19-2 19 16,0 0 4-16,19 4 13 0,-19-4 14 0,0 0 5 16,0 0 7-16,9 9 5 15,-9-9 8-15,0 0 5 0,0 0 2 0,0 0 3 16,0 0-7-16,0 0-5 0,-24 30-6 0,14-20-1 0,-1-2-7 15,-1 1 6-15,-2 1-14 16,0 1 0-16,-1-2-4 0,-2 5-2 16,0 0 3-16,3-2-5 0,-4 2 2 15,2 2 3-15,-2-3-6 0,4 4 4 16,-1 0-4-16,0-1-4 0,0 0 2 0,3 1-4 16,1 1-1-16,0-2 4 0,1 1-3 0,0 1 1 15,1-1 2-15,2-2 1 0,3 1 1 0,2 1 4 0,0-2 0 16,2 0 2-16,2 1 5 15,2-1 10-15,0-2 9 0,5 2 7 0,4 0 9 16,1 1 8-16,4-3 1 16,0-2 5-16,4 1 2 0,3-3-1 0,1-2-6 0,1 2-6 15,1-4-5-15,2-1-5 16,-4 0-7-16,0-1-9 0,-1-3-10 0,1-5-28 16,-2 3-49-16,-2-3-53 15,2-1-70-15,-5-2-53 0,-3 2-64 0,0-1-116 16,-4-1-146-16,-4 2-369 0,-8 6-320 0</inkml:trace>
  <inkml:trace contextRef="#ctx0" brushRef="#br0" timeOffset="11889.84">21198 4217 2992 0,'0'0'145'0,"0"0"13"16,0 0-19-16,0 0-19 0,0 0-22 0,0 0-15 15,0 0-19-15,0 0-38 0,0 0-47 0,0 0-62 0,0 0-74 16,0 0-78-16,0 0-148 15,0 0-513-15,0 0-276 0</inkml:trace>
  <inkml:trace contextRef="#ctx0" brushRef="#br0" timeOffset="12490.27">20508 3892 2701 0,'0'0'-65'0,"0"0"4"0,0 0 3 15,0 0 11-15,0 0 0 0,0 0 6 0,0 0 9 16,0 0 17-16,0 0 13 16,0 0 16-16,0 0 7 0,0 0 13 0,0 0 7 15,0 0 12-15,-36 19-1 0,36-19 3 0,0 0 3 0,-13 10-2 16,13-10-1-16,0 0-8 15,-10 7-5-15,10-7-4 0,0 0 1 0,0 0-9 16,0 0-9-16,-20 2-1 16,20-2-1-16,0 0 1 0,0 0 12 0,0 0 0 0,0 0 9 15,0 0 6-15,-20-12 6 16,20 12 5-16,0 0-2 0,0 0-11 0,0 0-2 16,0 0 3-16,0 0 4 15,0 0-5-15,-20 10-5 0,20-10-3 0,-8 11-2 16,8-11-8-16,-6 16 1 0,6-16-4 0,-9 15 1 0,9-15-4 15,-8 15-4-15,8-15 1 16,-6 16-2-16,6-16 2 0,-9 11-5 0,9-11 0 0,-9 12 2 16,9-12 3-16,0 0-2 15,-14 7-4-15,14-7 4 0,0 0 5 0,0 0 7 16,0 0 3-16,-24-4 1 16,24 4 0-16,0 0-1 0,0 0 5 0,-17-19 3 0,17 19 5 15,0 0 5-15,-10-11 2 0,10 11-1 0,0 0-1 16,-8-10-5-16,8 10-8 15,0 0-4-15,0 0-3 0,0 0-3 16,-16-5-2-16,16 5-1 0,0 0-4 0,0 0-5 16,0 0 1-16,-22 15-2 0,22-15-2 0,-14 11-2 15,14-11-8-15,-18 16-16 16,7-7-20-16,-2-1-22 0,-2 1-26 0,3 1-34 16,-6 1-44-16,2-1-36 0,-1-2-40 15,0 1-64-15,-2-2-146 0,4-1-500 0,-4-2-372 16</inkml:trace>
  <inkml:trace contextRef="#ctx0" brushRef="#br0" timeOffset="12750.22">20338 3491 2875 0,'0'0'-29'0,"20"-13"3"0,-10 8-6 0,-10 5-13 15,19-8 22-15,-19 8-8 0,22-8 0 16,-10 3 2-16,-12 5-7 0,24-8-12 0,-12 5-10 16,-12 3-9-16,26-8-6 15,-14 2-15-15,3 4-18 0,-3-3-48 16,-12 5-146-16,24-8-244 0,-16 4 267 0</inkml:trace>
  <inkml:trace contextRef="#ctx0" brushRef="#br0" timeOffset="13036.02">20282 4445 1877 0,'0'0'172'15,"4"11"-13"-15,-4-11-46 0,0 0-31 0,0 0-42 16,8 11-28-16,-8-11-32 0,0 0-41 0,0 0-39 15,0 0-65-15,0 0-194 16,0 0-201-16,0 0 248 0</inkml:trace>
  <inkml:trace contextRef="#ctx0" brushRef="#br0" timeOffset="13700.25">19938 3860 1674 0,'9'-21'25'0,"-9"21"-6"16,0 0-1-16,0 0 7 0,0 0-5 0,0 0-5 0,0 0-4 16,0 0 2-16,0 0 2 15,0 0 1-15,0 0 7 0,0 0 3 16,0 0 3-16,-31 38 11 0,31-38 13 0,-9 10-6 0,9-10 2 15,-13 5-6-15,13-5 2 0,0 0-12 16,-17 6-10-16,17-6 6 0,0 0 7 0,0 0 11 16,0 0 5-16,-23-16 15 15,23 16 18-15,-7-15 8 0,7 15 8 0,-4-17 6 16,4 17 3-16,-2-19 1 0,2 19-6 16,0 0-4-16,0-23-3 0,0 23-1 0,0 0-4 15,-2-17-5-15,2 17-6 0,0 0-7 16,0 0-11-16,0 0-8 0,0-19 3 15,0 19 8-15,0 0-3 0,0 0-6 0,0 0-6 0,0 0-5 16,0 0-5-16,-4 51-1 16,4-51-6-16,2 34-6 0,-2-14 1 0,0 3-5 15,2-2 0-15,-4 5-6 0,2 1-3 16,0 1-6-16,0 3-1 0,0-1-2 0,0 3-3 16,-2-1-6-16,2 1 0 15,-2-3 1-15,2 3 1 0,-2-4 1 0,2 3-2 16,-2-2 1-16,0-2 0 0,0-1 1 0,0-2 2 0,0 0-1 15,-4-2 8-15,0-2 3 16,0-3 2-16,0-2 2 0,0 1 3 16,-7-1 1-16,0-1 8 0,-2-4 7 15,1-2 5-15,-2 1 1 0,0-4 6 16,1 0 7-16,-2-3 9 0,17-3-1 0,-34 0-2 16,19 0-5-16,15 0-5 0,-34-9 2 0,20 3-12 15,1-1 0-15,-2-5-7 0,4 1-5 0,1-1-7 0,2-1-6 16,2-2 5-16,0-2-17 15,6 17 4-15,-4-33-1 0,6 16-15 0,-2 17-17 16,8-33-22-16,-4 16-34 16,4-3-39-16,0 4-50 0,0 1-58 0,5 4-44 0,-4-5-74 15,2 3-162-15,-3 3-89 16,-2 3-343-16,0 1-357 0</inkml:trace>
  <inkml:trace contextRef="#ctx0" brushRef="#br0" timeOffset="13969.92">19504 4951 2845 0,'-2'22'-39'0,"2"-22"36"0,2 16 17 16,-2-16 20-16,4 16 36 15,-4-16 22-15,10 9 23 0,-10-9 10 0,14 7-3 0,-14-7-10 16,15 4-10-16,-15-4-15 16,21 0-6-16,-21 0-10 0,35-5-19 0,-19 3-23 15,3-4-39-15,-2 1-50 16,0-3-58-16,2-2-58 0,0-3-56 0,-5 0-137 16,2-3-526-16,-4 2-276 0</inkml:trace>
  <inkml:trace contextRef="#ctx0" brushRef="#br0" timeOffset="14620.28">19526 3578 2721 0,'0'0'-38'0,"4"-12"22"0,-4 12-5 0,0 0-7 0,0 0-6 15,0 0 7-15,0 0 20 16,0 0 14-16,0 0 11 0,0 0 13 0,0 0 3 0,0 0 22 16,0 0 15-16,-44 36 10 15,31-23 12-15,-2 3 1 0,-2 1-8 16,-1 1-2-16,-2-2-9 0,1 0-7 16,-6 3-1-16,-3-2-10 0,1 0-1 0,-5 0 0 0,-2 0 0 15,1-1 4-15,-2-3-1 0,-1 0-6 0,0-3 2 16,0-1-6-16,5 1 3 15,-1-3-1-15,2-1-6 0,3-2-6 0,-1-2 3 16,0 2-10-16,6-4 2 0,-2 0-10 16,3-2 0-16,1 0-4 0,20 2-2 0,-33-4 0 15,20 0 6-15,13 4 4 16,-23-4 0-16,23 4-4 0,-19 0-6 0,19 0-3 16,0 0-1-16,-23 3 9 0,23-3 6 15,-11 7 10-15,11-7-3 0,-11 14-3 0,11-14 0 16,-10 20-2-16,4-6-1 0,-1 1-1 0,-1 2 2 15,1 0-10-15,1 2 4 16,-5 2 1-16,3 2-3 0,0 0-1 16,-4 2-5-16,4-1 0 0,-2 2-4 0,-3 2-1 15,3 0 1-15,-1-3-2 0,0-3-6 0,3 3-5 16,0-5-27-16,-1 1-33 16,2-4-47-16,-1-3-69 0,2 1-72 0,-2-6-137 0,1-1-187 15,0-2 4-15,7-6-300 0,0 0-228 0</inkml:trace>
  <inkml:trace contextRef="#ctx0" brushRef="#br0" timeOffset="15037.09">18308 3825 2569 0,'0'0'-67'0,"0"-24"15"16,0 24 10-16,0 0 1 15,0 0 4-15,7-17 0 0,-7 17 9 0,0 0 5 16,15-10-2-16,-15 10 16 0,0 0 6 16,19-4 12-16,-19 4 17 0,0 0 22 0,0 0 14 15,26 12 17-15,-26-12 1 0,10 11 5 0,-6-3-5 16,0 1-5-16,-4-9-2 0,2 17 4 15,-2-5 13-15,0-12 7 0,-4 18 21 16,0-9 8-16,-2 0 2 0,0 0 2 16,6-9-5-16,-16 18-4 0,16-18 0 0,-16 13-7 15,7-10-6-15,9-3-8 0,-15 9-12 16,15-9-10-16,0 0-11 0,0 0-10 0,0 0-8 16,-27-20-10-16,27 20-13 15,-8-19-12-15,4 4-14 0,4 2-23 0,-4-2-24 16,8-3-29-16,-4 18-32 0,2-25-49 0,0 14-46 0,0-2-76 15,0 1-175-15,-2 12-138 16,2-20-253-16,-2 20-188 0</inkml:trace>
  <inkml:trace contextRef="#ctx0" brushRef="#br0" timeOffset="15820.12">15180 3751 2417 0,'-8'-17'-99'0,"8"17"32"16,-9-11 39-16,9 11 24 16,0 0 11-16,-6-16 20 0,6 16 1 0,0 0 6 15,0 0 2-15,0 0 33 16,0 0 20-16,0 0 17 0,0 0 5 0,0 0-1 16,0 0-4-16,-15 48 3 0,15-29 6 15,-2 2 1-15,0 1 0 0,-2 3-6 0,2 2-12 16,1 0-9-16,1 1-9 0,-2-1-9 0,0 1-5 0,0-1-12 15,0 0-2-15,0-1-14 16,2-6-32-16,-2 1-31 0,0-3-47 0,2 0-52 16,0-18-51-16,-2 30-63 15,2-20-126-15,0-10-563 0,-2 13-332 0</inkml:trace>
  <inkml:trace contextRef="#ctx0" brushRef="#br0" timeOffset="16110.03">15040 3866 2781 0,'2'-20'-67'0,"1"3"14"16,1 2 6-16,0-1 10 16,-4 16 28-16,11-28 28 0,-3 13 40 0,1 2 8 15,1-1 1-15,0 1-3 16,2 1 3-16,2-3-4 0,1 5-2 0,0 1 1 0,1 3-5 16,-1 3-3-16,1-1-3 15,-16 4-7-15,27 1 1 0,-12 5-2 0,-3 0 9 16,-1 6 6-16,-1-2 4 0,-3 2 3 0,0 3 1 0,-3 1 0 15,-2 0 1-15,-2-16 0 16,-4 32 5-16,-2-16-7 0,1 0-4 0,-4-1-3 16,-1 4-3-16,1-7-7 15,-3 1-5-15,1-4-5 0,0 4-3 0,0-6-14 0,11-7-29 16,-19 7-40-16,19-7-47 16,-16 2-61-16,16-2-58 15,0 0-86-15,-13-15-187 0,13 15-455 0,-2-14-359 0</inkml:trace>
  <inkml:trace contextRef="#ctx0" brushRef="#br0" timeOffset="16479.86">15451 3829 2717 0,'15'8'-108'16,"-15"-8"25"-16,13 11 7 0,-13-11 11 0,10 14 2 0,-10-14 8 15,7 17 17-15,-7-17 17 16,8 19 13-16,-8-19 13 0,5 20 16 0,-5-20 18 16,4 20 15-16,-2-8 17 15,-2-12 0-15,4 16 15 0,-4-16 10 0,2 16 9 0,-2-16 0 16,0 0 5-16,4 16 12 16,-4-16 9-16,0 0 4 0,6 12-15 0,-6-12-11 15,0 0-12-15,0 0-6 0,0 0-1 0,0 0-5 0,0 0-5 16,0 0-4-16,9-53-2 15,-5 35 2-15,-2 0-6 0,3-1 3 0,-1-4 4 16,2 0-1-16,3 0-3 16,-4 2-5-16,4-2-10 0,0 2-7 0,0 0-11 15,1 1-10-15,-2 0-32 0,3 1-47 16,-2 2-56-16,-1 2-63 0,0 3-60 0,1-1-70 16,-3 2-142-16,0 3-164 15,-1-2-299-15,-5 10-287 0</inkml:trace>
  <inkml:trace contextRef="#ctx0" brushRef="#br0" timeOffset="16749.77">15860 3699 2674 0,'10'16'-111'0,"-3"-7"6"16,-7-9 8-16,6 19 7 0,-6-19 13 0,4 22 25 15,-4-22 9-15,0 22 21 0,0-22 21 0,-6 23 26 0,6-23 25 16,-9 23 24-16,3-14 34 15,0 2 14-15,6-11 13 0,-16 18-2 0,8-12-10 16,8-6-4-16,-18 10-9 16,18-10-5-16,-16 5-10 0,16-5-5 0,0 0-3 0,0 0-18 15,-25-15-9-15,25 15-6 16,-6-20-8-16,6 20-6 0,-2-23-9 0,2 23-8 16,2-26-22-16,-2 26-32 15,6-23-38-15,-2 12-43 0,-4 11-37 0,11-19-65 16,-8 10-118-16,2-1-542 0,-5 10-243 0</inkml:trace>
  <inkml:trace contextRef="#ctx0" brushRef="#br0" timeOffset="17060.28">16012 3793 2562 0,'0'0'-81'0,"0"0"20"0,0 24 14 15,0-24 7-15,-2 22 18 0,2-22 29 0,-2 23 25 16,0-10 24-16,0 4 22 16,2-17 6-16,-4 32 6 0,4-13 7 0,-3-2 6 0,-1 5 1 15,4-2-1-15,-4 5-10 16,1 0-3-16,1 2-9 0,-2-1-10 0,2 1-3 16,-2 2-7-16,2-1-6 15,-3 0-2-15,3 0-8 0,0-2 0 0,0 1-8 0,0-2-4 16,2-2-2-16,-2-3-2 0,2-1-4 0,-2 1-5 15,2-4-14-15,0-16-17 16,-2 27-21-16,2-27-34 0,-2 21-60 0,2-21-48 16,-2 13-50-16,2-13-107 0,0 0-564 15,-7 4-276-15</inkml:trace>
  <inkml:trace contextRef="#ctx0" brushRef="#br0" timeOffset="17369.84">15961 3805 2721 0,'0'0'-82'0,"15"-20"8"0,-9 13-3 0,-6 7 6 0,18-13 10 15,-10 7 4-15,-8 6 12 16,16-13 5-16,-16 13 4 0,22-8 6 0,-12 4 14 16,-10 4 20-16,20-2 18 15,-20 2 26-15,21 0 14 0,-21 0 9 0,20 10 4 16,-10-2-2-16,-10-8-4 0,14 16 1 0,-8-4-4 0,1-1 11 15,-7-11 7-15,4 25 7 16,-2-14 3-16,-2-11 3 0,-2 25 2 0,2-25 1 0,-4 23-3 16,4-23-11-16,-9 19-3 15,9-19-13-15,-12 15-8 0,4-8-9 0,8-7-18 16,-18 4-22-16,18-4-28 16,-21 3-37-16,21-3-38 0,0 0-49 0,-32-10-45 0,22 2-58 15,10 8-133-15,-20-16-465 0,10 6-178 0</inkml:trace>
  <inkml:trace contextRef="#ctx0" brushRef="#br0" timeOffset="17740.32">16315 3829 2446 0,'0'0'-105'16,"14"10"9"-16,-14-10 9 0,0 0 14 0,0 0 0 0,0 0 11 16,32-16 7-16,-32 16 8 15,19-13-5-15,-10 4 7 0,1-3 11 0,1 2 11 16,-3-3 9-16,0 2 26 16,2-1 14-16,-2-1 1 0,-2 1 9 0,-6 12 3 0,8-16 18 15,-8 16-5-15,2-15 1 0,-2 15 17 0,0 0 29 16,0 0 26-16,0 0 11 15,0 0 14-15,0 0 8 0,0 0 0 0,0 0-1 0,0 0 3 16,-50 26-2-16,44-12-7 16,-3-2-13-16,5 2-9 0,0 1-15 0,-1 1-13 15,5-16-12-15,-2 28-11 16,2-15-8-16,0-13-12 0,9 27-24 0,-5-17-52 0,-4-10-61 16,13 13-68-16,-5-7-70 15,0-3-90-15,-8-3-164 0,14 3-458 0,-14-3-340 16</inkml:trace>
  <inkml:trace contextRef="#ctx0" brushRef="#br0" timeOffset="18060.15">16493 3753 2908 0,'8'-11'4'0,"-8"11"3"0,0 0-2 16,12-10-3-16,-12 10 4 16,0 0-3-16,0 0 0 0,0 0 13 0,0 0-14 0,28 23 4 15,-28-23-6-15,10 17 7 16,-5-4 0-16,2 0-1 0,-3 1-6 0,2 1 10 15,-2-1 1-15,0 1 13 0,1 0 11 0,-1 1 13 0,-4-16 8 16,4 27 10-16,0-17 9 16,-4-10 8-16,0 22 5 0,0-22 5 0,2 19 2 15,-2-19 0-15,2 14 6 16,-2-14-4-16,0 0-11 0,0 0-6 0,0 0-7 0,5 14-12 16,-5-14-4-16,0 0-9 15,0 0-6-15,0 0-5 0,0 0-4 0,13-54-4 16,-7 39-5-16,-2-4-1 0,4-2-6 0,4 0-6 15,-4-1-12-15,6-2-24 0,-1 4-19 16,4-3-33-16,-2 2-44 0,7 0-63 0,-6 4-56 16,-1 0-86-16,4 1-168 15,-6 5-434-15,-1 0-334 0</inkml:trace>
  <inkml:trace contextRef="#ctx0" brushRef="#br0" timeOffset="19430.13">26016 5547 2958 0,'0'0'20'0,"0"0"-1"0,0 0-16 0,0 0 0 16,16 23-6-16,-16-23 2 16,16 0-6-16,-16 0 8 0,20 4-5 15,-20-4 1-15,22 2-1 0,-22-2 1 0,25 2 10 0,-25-2-10 16,25 0 6-16,-25 0-10 0,23 2 7 15,-23-2 0-15,17 0-20 0,-17 0-27 0,0 0-42 16,23 2-46-16,-17-2-59 16,-6 0-146-16,0 0-338 0,0 0 80 0</inkml:trace>
  <inkml:trace contextRef="#ctx0" brushRef="#br0" timeOffset="20470.34">24058 5499 2071 0,'0'0'24'15,"0"0"17"-15,-10-14-8 16,10 14 13-16,0 0 1 0,0 0 6 0,0 0 5 16,0 0 9-16,0 0 11 15,0 0 10-15,-14 38-2 0,14-38 6 0,-6 21 15 0,2-8 9 16,4-13-1-16,-8 29 2 0,4-16-5 0,0 2-5 15,-4 0-8-15,4-1-7 16,0 0-7-16,4-14-10 0,-6 25-10 0,6-25-5 0,-6 18-5 16,6-18-6-16,-7 18-2 15,7-18-5-15,-2 13-1 0,2-13-4 0,0 0-4 16,0 0-7-16,0 0-4 16,0 0 0-16,0 0-4 0,0 0-3 0,0 0-8 0,0 0 0 15,0 0-1-15,0 0 0 0,23-46-3 0,-23 46 0 16,11-19-6-16,-6 9 2 15,-5 10-2-15,10-15-2 0,-10 15-1 0,12-13 3 16,-12 13-1-16,11-8 2 0,-11 8-4 16,0 0 4-16,0 0 1 0,0 0 3 0,0 0-2 15,28 11 1-15,-28-11 0 16,8 14 2-16,-8-14-1 0,4 15-2 0,-4-15 1 16,4 15 2-16,-4-15-1 0,5 14-1 15,-5-14 1-15,0 0 1 0,4 17 1 0,-4-17 2 16,0 0-1-16,0 0 1 0,7 13-5 0,-7-13 3 15,0 0-1-15,0 0-1 16,0 0-2-16,0 0 2 0,0 0-1 0,0 0-3 0,31-34-1 16,-24 22 0-16,1 3 2 15,0-5-2-15,1 5 0 0,1-3 3 0,-1 1-2 16,-9 11 2-16,17-17 2 16,-9 9 4-16,-8 8 1 0,16-11 6 0,-16 11 5 0,14-6 20 15,-14 6 12-15,0 0 12 0,0 0 8 0,0 0-4 16,25 12-1-16,-25-12 0 15,9 14-12-15,-9-14-3 0,4 22-7 0,0-12-4 0,-4-10-3 16,5 22-4-16,-3-10-1 16,-2-12-17-16,4 23-22 0,-4-23-26 0,2 20-39 15,-2-20-48-15,4 16-53 16,-2-6-55-16,-2-10-57 0,2 10-119 0,-2-10-169 0,6 6-395 16,-6-6-415-16</inkml:trace>
  <inkml:trace contextRef="#ctx0" brushRef="#br0" timeOffset="20830.2">24628 5507 2889 0,'14'-5'-83'0,"-14"5"28"16,0 0 18-16,0 0 21 0,0 0 4 0,0 0 12 0,18 13 10 15,-18-13 14-15,0 0-9 0,0 0 2 0,0 0-1 16,-30 38 6-16,19-28 2 15,0 0 8-15,1-1 7 0,-1 1 2 0,11-10-8 0,-19 15 3 16,10-9-4-16,9-6-4 16,-14 11 0-16,14-11 1 0,-10 10 1 15,10-10-3-15,0 0 1 0,-12 11-5 16,12-11 2-16,0 0 6 0,0 0 9 0,0 0 14 0,0 0 4 16,4 21 2-16,-4-21-6 15,0 0-4-15,14 17 4 0,-8-8 0 0,-6-9 3 16,15 18 1-16,-5-9 2 0,1 3-4 0,3-3-4 15,-3 2-5-15,2-1-2 16,1 2-5-16,-1-3-6 0,3 2-8 0,-4-2-14 0,3 2-30 16,-3-3-46-16,2 2-55 15,-2 0-65-15,0-4-59 0,-12-6-112 0,18 9-607 16,-10-5-402-16</inkml:trace>
  <inkml:trace contextRef="#ctx0" brushRef="#br0" timeOffset="21460.31">24842 5588 2848 0,'0'0'-125'0,"0"0"26"0,0 0 16 0,0 0 14 15,0 0 23-15,0 0 20 0,0 0 5 0,0 0 27 0,0 0 9 16,0 0 5-16,0 0 0 15,0 0-5-15,31 28 8 0,-31-28 14 0,2 18 4 16,-2-18 12-16,5 18 8 16,-5-18 1-16,2 19 3 0,-2-19 4 0,2 20 1 15,-2-20 3-15,2 19-6 0,-2-19-6 16,2 15 4-16,-2-15-11 0,5 13-11 0,-5-13 2 16,0 0-7-16,0 0 0 15,3 21-3-15,-3-21-6 0,0 0-1 0,0 0-11 0,0 0-4 16,0 0 2-16,0 0-6 0,0 0-1 0,0 0-6 15,0 0-3-15,0 0 4 16,32-28-1-16,-25 16-2 0,-1-1-1 0,-6 13 2 0,14-24 2 16,-5 12-1-16,1-1-2 15,-5 3 12-15,-5 10 0 0,15-19 7 0,-10 11 5 16,-5 8 10-16,11-11 1 16,-11 11 3-16,14-12 0 0,-14 12 8 15,11-5 4-15,-11 5 12 0,0 0 12 0,0 0 17 0,0 0-6 0,0 0 2 16,22 15-2-16,-22-15-7 15,5 14-4-15,-5-14-8 0,4 18-11 0,-4-18-5 16,4 21-3-16,-4-21-8 0,5 22-13 16,-5-22-26-16,2 20-38 0,-2-20-41 0,0 19-59 15,0-19-71-15,1 16-57 16,-1-16-108-16,-3 13-148 0,3-13-436 0,0 0-392 16</inkml:trace>
  <inkml:trace contextRef="#ctx0" brushRef="#br0" timeOffset="26039.94">23006 5963 1672 0,'-4'17'181'15,"4"-17"-78"-15,0 0-55 0,-8 12-19 0,8-12-26 0,0 0 3 16,0 0 13-16,-14 7 2 15,14-7 18-15,0 0 26 0,0 0 6 0,0 0 31 16,0 0 17-16,0 0 21 16,0 0 16-16,0 0 12 0,0 0 2 0,-29-17-6 0,29 17-17 15,0 0-13-15,0 0-18 16,0 0-11-16,-9-12-8 0,9 12-13 0,0 0-6 16,0 0-5-16,0 0-8 15,0 0-7-15,0 0-7 0,0 0-4 0,-31 8-3 16,31-8-10-16,-11 10-25 0,11-10-35 0,-15 7-63 0,15-7-92 15,-12 10-84-15,12-10-193 16,-20 9-102-16,8-5-307 0,12-4-227 0</inkml:trace>
  <inkml:trace contextRef="#ctx0" brushRef="#br0" timeOffset="26499.92">21632 6150 2517 0,'0'0'-33'0,"-15"7"31"0,15-7-2 0,0 0-5 16,-15 6-2-16,15-6 2 16,0 0 10-16,-14 4-4 0,14-4 12 0,0 0 10 15,0 0 3-15,0 0 8 0,-26-8 14 0,26 8 33 0,0 0 18 16,-12-13 25-16,12 13 12 15,-6-9 8-15,6 9 7 0,0 0 2 0,0 0-5 16,-12-14-1-16,12 14-12 16,0 0-5-16,0 0-7 0,-12-8-6 0,12 8-7 0,0 0-13 15,0 0-10-15,0 0-3 16,-30 4-15-16,30-4-14 0,0 0-24 0,-25 8-32 16,25-8-44-16,-18 5-60 0,18-5-85 15,-20 6-95-15,20-6-198 0,-24 2-103 0,12 0-317 16,12-2-297-16</inkml:trace>
  <inkml:trace contextRef="#ctx0" brushRef="#br0" timeOffset="27650.06">20277 6275 2614 0,'0'0'-118'0,"0"0"22"0,-27 0-2 16,27 0 7-16,0 0 6 0,0 0 19 0,0 0 23 16,-23-8 27-16,23 8 14 15,0 0 20-15,0 0 23 0,0 0 19 0,0 0 14 0,0 0 16 16,0 0 31-16,-16-7 18 16,16 7 5-16,0 0-8 0,0 0-20 0,0 0-9 15,0 0-12-15,-16 19-13 0,16-19-40 0,-11 8-53 0,11-8-59 16,-12 9-61-16,5-6-81 15,7-3-167-15,-15 7-385 0,15-7-55 0</inkml:trace>
  <inkml:trace contextRef="#ctx0" brushRef="#br0" timeOffset="28090.17">19742 6018 2562 0,'0'0'152'0,"4"-5"-7"0,-4 5-11 0,0 0-20 0,0 0-10 15,0 0-12-15,0 0-8 16,0 0-9-16,0 0-8 0,2 47-9 0,-2-47-4 16,0 23-16-16,2-10-19 15,-2-13-28-15,-2 29-23 0,2-14-40 0,0-15-46 0,-2 33-44 16,0-20-51-16,2-13-112 16,-4 27-523-16,-2-16-193 0</inkml:trace>
  <inkml:trace contextRef="#ctx0" brushRef="#br0" timeOffset="28670.28">19553 6104 2594 0,'0'-27'-35'0,"0"27"17"15,3-23-3-15,-3 23 4 0,2-17 25 0,-2 17 14 0,4-16 20 16,-4 16 1-16,0 0 12 0,2-15 17 0,-2 15 6 15,0 0 5-15,0 0 3 16,0 0-7-16,0 0-6 0,0 0-6 0,0 0-9 0,-6 51-2 16,6-51-3-16,-2 34-7 15,2-17-2-15,-5-2-7 0,3 0-2 0,0 3-5 16,2-18 2-16,-4 28-6 16,-1-15-2-16,5-13 0 0,-4 19 2 0,4-19-3 15,-8 16-5-15,8-16-2 0,-8 13-2 0,8-13-4 0,0 0 3 16,-16 5-3-16,16-5-2 15,0 0 1-15,0 0 1 0,0 0 6 0,0 0 9 0,0 0 0 16,-25-1 6-16,25 1-1 16,0 0 2-16,0 0 1 0,0 0 4 15,-13 7-2-15,13-7 3 0,-6 12-8 16,6-12 0-16,-8 14-6 0,8-14 0 0,-11 13-2 0,11-13-2 16,-10 15-2-16,10-15-3 15,-12 13 1-15,12-13 1 0,-12 12-3 0,12-12 3 16,-8 7-7-16,8-7 4 0,0 0-4 0,0 0-7 15,-17 6-1-15,17-6-2 0,0 0-5 16,0 0 0-16,0 0-3 0,0 0 2 0,-11-30-1 16,11 30 3-16,0 0 4 15,0-27 2-15,0 27-1 0,0 0 2 0,-2-24 2 16,2 24 7-16,0 0 0 0,-2-20 3 16,2 20-7-16,0 0 1 0,0 0 1 0,0 0-1 15,0 0 0-15,-11-8 0 0,11 8-3 0,0 0 0 16,0 0-20-16,0 0-24 0,-25 36-35 15,16-26-48-15,1 1-58 0,-2 1-52 16,-4-1-83-16,4 2-160 0,-7 3-452 16,0-1-328-16</inkml:trace>
  <inkml:trace contextRef="#ctx0" brushRef="#br0" timeOffset="28900.19">18785 6895 2664 0,'-4'14'-146'16,"4"-14"25"-16,0 0 28 15,0 0 9-15,0 0 20 0,8 18 23 0,-8-18 25 0,0 0 5 16,26-2 19-16,-26 2 8 16,31-7 3-16,-7 1 8 0,2-2 6 0,0-1 16 15,4 0-5-15,4-5-13 0,-2 1-13 16,0-1-27-16,2 1-30 0,0-2-35 0,-1-2-44 15,1-6-67-15,2 2-153 0,-2-4-167 0,2 0 318 16</inkml:trace>
  <inkml:trace contextRef="#ctx0" brushRef="#br0" timeOffset="29169.81">20182 5355 1758 0,'0'0'156'0,"9"-19"-24"16,-9 19-16-16,0 0-19 16,0 0-5-16,0 0-11 0,0 0-7 0,0 0-3 15,0 0-5-15,-47 44-14 0,31-25-2 0,-4 2-4 16,-1 4-4-16,-3 0-6 0,-3 7-3 15,0-2-26-15,-3 3-38 0,3-1-41 0,-5 0-45 16,0 3-36-16,0-4-72 16,1-1-497-16,1 2 11 0</inkml:trace>
  <inkml:trace contextRef="#ctx0" brushRef="#br0" timeOffset="29860.18">19136 6091 2245 0,'0'0'76'15,"0"0"14"-15,0 0-8 16,0 0-13-16,0 0 9 0,0 0 5 0,0 0 17 0,0 0 11 16,0 0-2-16,-18 46-8 15,13-29-10-15,3 2-13 0,-3 0-9 0,1 0-25 16,2 2-16-16,-2-3-40 16,0 6-36-16,0-3-60 0,0-2-46 0,-3-1-72 0,-2 1-165 15,1-1-389-15,0-4-77 0</inkml:trace>
  <inkml:trace contextRef="#ctx0" brushRef="#br0" timeOffset="31290">18764 5927 2484 0,'0'0'96'0,"11"-14"7"0,-11 14-30 0,0 0-22 16,4-13-7-16,-4 13-4 0,0 0 4 0,0 0 13 15,0 0 1-15,0 0-7 16,0 0 1-16,0 0-4 0,0 0 4 0,-53 23 13 16,38-15 12-16,-4 1 4 0,-3 1 2 15,-1-1-7-15,-4 2-5 0,-2 3-9 0,-5-3 9 16,-1 0-8-16,1 1-3 16,-2-1-8-16,1-1-4 0,1 0-8 0,-2-2-5 15,6-1-2-15,1-1-2 0,1-2-2 0,3 1-7 0,3-2 2 16,2-2-3-16,2 3-1 15,2-2 2-15,16-2 0 0,-28 3 6 0,28-3 0 16,-19 4-1-16,19-4-5 16,-20 4 6-16,20-4 4 0,-16 11 10 0,8-3 9 0,-4 4 8 15,2 4-2-15,2 4 4 16,-1-1-6-16,-1 1-1 0,-1 5-4 0,0-3 3 16,3 0-3-16,-2 3-7 0,-4-2-9 15,4 0 0-15,-2 0-7 0,-1 0-6 0,2-2-26 16,-2-2-29-16,5-2-32 0,-2-3-48 15,1-2-58-15,0 2-68 0,1-7-80 16,2-1-173-16,6-6-100 0,-11 8-364 0,11-8-388 0</inkml:trace>
  <inkml:trace contextRef="#ctx0" brushRef="#br0" timeOffset="31652.14">17809 6127 2906 0,'0'-14'-80'0,"0"14"23"16,2-24 21-16,0 10 40 0,-2 14 27 0,5-22 30 15,-5 22 18-15,4-21 8 16,-4 21 0-16,8-18-3 0,-8 18-11 0,9-17-6 0,-9 17-6 16,9-13-5-16,-9 13-5 15,10-10-3-15,-10 10-3 0,0 0 1 0,0 0 0 16,0 0 2-16,0 0-1 0,0 0 0 0,26 23 6 15,-26-23 5-15,-2 17-2 0,2-17 7 16,0 0-2-16,-16 25 3 0,16-25 3 0,-14 17 5 16,5-6 1-16,-2-7-6 15,-1 4 4-15,12-8 7 0,-19 10-3 0,19-10 4 0,-22 6-13 16,22-6-5-16,0 0-12 16,-20-4-9-16,20 4-13 0,0 0-10 0,-12-20-26 15,12 12-22-15,0 8-41 0,0 0-47 0,7-31-54 16,0 20-64-16,-3 3-88 0,4-4-165 15,-4 4-104-15,-4 8-302 0,0 0-278 0</inkml:trace>
  <inkml:trace contextRef="#ctx0" brushRef="#br0" timeOffset="-204554.82">2254 10104 2705 0,'0'0'-118'0,"-19"-7"37"0,19 7 27 0,-15-1 13 0,15 1 21 16,0 0 11-16,-16-4 23 15,16 4 18-15,0 0 22 0,0 0 17 0,0 0 6 16,-18-6 1-16,18 6 8 16,0 0 14-16,0 0 5 0,0 0 7 0,0 0-1 0,0 0-4 15,0 0-6-15,0 0-10 16,0 0-10-16,55-1-4 0,-55 1-11 0,38 0-4 16,-16-2-1-16,5 0-6 0,3-1 2 0,0-1-1 0,-1 3 2 15,5-1-2-15,0-2 1 16,0 2 1-16,-3 1-1 0,5-2 16 0,0 1-4 15,-2 2-1-15,0 0-3 16,-1 2-12-16,2-2-2 0,-3 4-9 0,0-2 1 0,-3 0-9 16,1 2 1-16,0-3-5 0,-4 3-6 15,0 1 0-15,-1-2-3 0,-3 1-1 16,-4-2-3-16,0 2 2 0,-2-3-5 0,1 2-8 16,-17-3 5-16,24 4 0 0,-24-4-7 15,20 2-2-15,-20-2 4 0,18 1-3 0,-18-1-3 16,0 0-5-16,19 2-2 15,-19-2-4-15,0 0-3 0,0 0-4 0,0 0 2 16,21-5-9-16,-21 5 0 0,0 0-3 0,0 0 1 0,0 0 2 16,-2-21 1-16,2 21 5 15,0 0 0-15,0 0 1 0,0 0 4 0,-17-29 0 16,17 29 3-16,-13-14-3 16,13 14 3-16,-12-13 1 0,12 13 5 0,-16-17-4 0,6 10 3 15,10 7 1-15,-19-18 2 16,11 11-1-16,8 7 8 0,-17-14-1 0,8 7 7 15,9 7-1-15,-14-11 3 0,14 11 1 16,-14-14 1-16,14 14 5 0,-12-10 0 0,12 10 3 16,-10-9 1-16,10 9-4 0,0 0 2 15,-13-10-2-15,13 10 1 0,0 0-1 16,0 0-3-16,-11-9-2 0,11 9 0 0,0 0-2 0,0 0 0 16,0 0 0-16,0 0 0 15,0 0-3-15,0 0-1 0,0 0 2 0,0 0-5 16,28 32-1-16,-28-32-2 15,16 16 5-15,-7-7 1 0,0 1-3 0,1 0-3 0,1-1 1 16,-1-2 1-16,3 3-2 16,-2 0 0-16,1-1-4 0,0 1-1 0,2-1 1 15,-4 1 4-15,1-1-2 0,-11-9 0 16,17 17-2-16,-11-7 7 0,-6-10 1 16,7 19 3-16,-7-19 3 0,0 21-1 0,0-21 2 0,-9 25 2 15,1-10 3-15,-1-1-4 16,0-2-4-16,-3 2 2 0,0 1 1 0,-2-2-7 0,4 0-11 15,-5 1-18-15,4-3-27 16,1-1-28-16,-1-1-40 0,1-1-41 0,10-8-54 16,-18 17-33-16,12-9-42 0,-2-5-79 0,8-3-165 0,-10 8-415 15,10-8-375-15</inkml:trace>
  <inkml:trace contextRef="#ctx0" brushRef="#br0" timeOffset="-202874.37">2131 9229 2814 0,'-2'-11'-97'0,"2"11"23"0,-4-18 3 16,4 18 14-16,-6-15 12 0,6 15 15 0,-4-14 15 15,4 14 13-15,0 0 16 0,-6-16 2 0,6 16 6 0,0 0-13 16,-6-13 10 0,6 13 43-16,0 0-6 0,0 0 9 0,0 0 8 0,0 0 7 15,-14-7-3-15,14 7-1 16,0 0-3-16,0 0-1 0,0 0 7 0,0 0 2 15,0 0 1-15,-17 28-2 16,17-28-2-16,-5 20-2 0,3-4-8 0,2-16-4 0,-4 30-5 16,2-13-4-16,-1 0-5 0,1 1-5 0,-1 1 0 15,1-4-4-15,2-15-2 16,-3 32-1-16,1-21-5 0,2-11 2 16,-2 24-7-16,2-24 2 0,-2 18-5 0,2-18 2 15,-2 18-3-15,2-18 2 0,0 0 3 0,-2 19 1 16,2-19 2-16,0 0-2 15,0 17 0-15,0-17-2 0,0 0-2 0,0 0-2 0,0 0-3 16,0 0-6-16,-2 20 2 0,2-20-1 0,0 0-5 16,0 0-1-16,-2 16 0 15,2-16 0-15,0 0-7 0,0 0 6 16,2 20-5-16,-2-20 3 0,2 14-2 0,-2-14 2 16,0 0-3-16,8 19 1 0,-1-11-1 0,-7-8 2 15,10 13 0-15,-10-13 0 16,17 14-1-16,-6-9-2 0,-11-5 1 0,18 10 2 15,-4-4-6-15,-14-6 4 0,23 8-2 16,-13-5 1-16,-10-3-1 0,22 4 2 16,-22-4-4-16,18 4 3 0,-18-4 1 0,22-2-3 0,-22 2-1 15,19-7-1-15,-19 7 2 16,19-12 1-16,-11 2-3 0,3 1 2 0,-3-5-2 0,1 1-4 16,0-6 4-16,-1 0 2 15,-2-4-2-15,2 0 0 0,-1-2 0 0,2 2 1 16,-3-3 1-16,0 1-1 15,0 0-2-15,3 0 3 0,-5 0 6 16,2 3-1-16,1-1 1 0,0 1 3 0,-3 0-2 0,0 3-3 0,0 5 2 16,0-4 1-16,0 3 0 15,-4 15-3-15,6-23-11 0,-3 13-3 0,-3 10-18 16,7-17-18-16,-7 17-33 16,0 0-34-16,4-14-44 0,-4 14-52 0,0 0-40 15,0 0-74-15,0 0-150 0,0 0-483 16,0 0-384-16</inkml:trace>
  <inkml:trace contextRef="#ctx0" brushRef="#br0" timeOffset="-202534.72">2525 9160 2816 0,'0'0'-121'0,"0"0"25"0,0 0 18 0,0 0 10 15,0 0 11-15,0 0 17 0,0 0 17 0,0 0 31 16,0 0 12-16,-20 40 9 0,20-40 7 16,-8 19-1-16,4-5 13 0,-2-1-1 0,2 2 3 15,-3 1 11-15,5 0 8 0,-3 1-4 16,1 1-3-16,0 1 6 0,2-1-11 0,0 0-8 15,2-1-1-15,-2 1-4 16,2-18-7-16,2 32-1 0,0-17-4 0,0 1-8 16,-2-16-17-16,4 20-22 0,0-8-22 15,-4-12-34-15,9 15-33 0,-9-15-32 0,9 14-46 16,-9-14-60-16,10 7-528 0,-4-5-60 0</inkml:trace>
  <inkml:trace contextRef="#ctx0" brushRef="#br0" timeOffset="-202184.55">2707 9239 2356 0,'0'0'23'0,"0"0"-8"0,0 0 0 16,0 0-7-16,-2-21 1 0,2 21 11 0,0 0 13 15,0 0 8-15,0 0 7 16,0 0 5-16,-32 4 6 0,32-4 3 0,0 0-4 15,0 0 0-15,0 0 2 0,-21 15 0 0,21-15-8 0,0 0-3 16,-2 15-7-16,2-15-3 16,0 0-6-16,0 0 0 0,15 29-7 0,-9-22-2 15,-6-7-1-15,17 18 0 16,-8-11-6-16,1 2 3 0,-2 1-7 0,-8-10 6 0,13 21 5 16,-6-11 4-1,-7-10 5-15,6 19 3 0,-4-8 5 0,-2-11-2 0,0 19-1 0,0-19-4 16,-4 21-4-16,4-21-3 15,-11 15-8-15,11-15-14 0,-11 15-29 0,11-15-33 16,-10 8-49-16,10-8-41 0,0 0-45 16,-15 6-47-16,15-6-93 0,0 0-484 15,0 0-138-15</inkml:trace>
  <inkml:trace contextRef="#ctx0" brushRef="#br0" timeOffset="-201964.39">2870 9163 2485 0,'17'-8'-24'0,"-17"8"13"16,0 0 11-16,0 0 17 0,0 0 6 0,21 9 11 15,-21-9 11-15,3 17 9 0,-3-17 3 16,2 23 5-16,-2-23-1 0,-5 27-1 0,2-12-8 16,1 2 1-16,-2-2-5 15,0 3 1-15,0-1-13 0,-2-2 5 0,2 2-12 16,-3-1-14-16,-1 1-28 15,1-4-48-15,1 3-45 0,-1-4-45 0,1 4-56 16,-2-5-103-16,4 2-421 0,-4-3 2 16</inkml:trace>
  <inkml:trace contextRef="#ctx0" brushRef="#br0" timeOffset="-201274.55">3432 9286 2117 0,'-2'-17'-60'0,"2"17"25"0,0 0 6 0,-4-19 7 16,4 19 9-16,0 0 17 15,-4-13 17-15,4 13 24 0,0 0 18 0,0 0 15 16,0 0 12-16,0 0 4 15,0 0 3-15,0 0 6 0,-8 45-1 0,8-45-1 0,-2 36 6 16,2-15-7-16,-2 5-4 0,2 4-8 16,-2 1-7-16,0-2-6 0,2 2-6 15,-2 4-5-15,-1 1-3 0,1 4-1 0,0-4 0 16,-2 4-6-16,2 0 1 16,-1 0-5-16,1 2-22 0,0-2 4 0,0 2-6 15,0 2 4-15,0-3 3 0,0 4-7 16,0-2 5-16,2-1-3 0,0-1 0 0,2 1-3 15,-2-5-2-15,2 1-1 16,0-5-4-16,0-1 1 0,-2-1-3 0,4-2-2 0,-2-1 0 16,-2-2-2-16,3-5-6 0,-1 0-2 0,-2-2-24 15,2-4-39-15,-2-15-36 16,2 28-62-16,-2-15-57 0,0-13-87 0,0 0-156 0,0 15-429 16,0-15-258-16</inkml:trace>
  <inkml:trace contextRef="#ctx0" brushRef="#br0" timeOffset="-199984.39">3488 9191 2593 0,'13'-12'-97'0,"-13"12"21"15,12-8 6-15,-12 8 21 0,18-8 10 0,-18 8 13 16,18-5 26-16,-18 5 11 15,24-3-2-15,-24 3 0 0,27-2 2 0,-12 2 3 16,6 0-6-16,1-2-11 0,1 2 6 0,6-4-6 0,2 2-8 16,10-1 12-16,3-1-10 15,3-2 6-15,9 0 3 0,0 1 3 0,3-3-8 16,5 2 2-16,21-4-4 16,-2 3 7-16,-14-1 1 0,-5 3-4 0,18-5 3 0,-12 4 5 15,-9 0 4-15,1 1 3 16,1 1 4-16,-1 0-16 0,-1 3 4 0,-2-1-1 15,3 2 0-15,-3-3 2 16,-6 3-10-16,-2 0 1 0,0 3 4 0,-2-1-31 0,-1-1 11 16,-1 2-10-16,-3 0 12 0,1-1 1 0,-3 2-2 15,-4 0 1-15,-2-1 9 16,-3 1-2-16,-1-2 2 0,-4 2-4 0,-1-1 5 0,1 1 10 16,-2 0-9-16,-5 0 3 15,-3 0 0-15,2-1 4 0,-1 1 4 0,-2-1-4 16,0 0 0-16,-17-3 23 15,30 6-15-15,-18-5 3 0,-12-1 3 0,24 5-7 0,-24-5 5 16,18 6-7-16,-18-6 9 0,15 3 17 0,-15-3-4 16,15 4 17-16,-15-4 4 15,11 11 3-15,-11-11 11 0,8 14-8 0,-8-14 5 16,4 21-7-16,0-10-5 0,-4-11 2 16,2 29-3-16,2-10-6 0,-4 0 1 0,4 2 1 15,0 6 0-15,-2-1 5 16,-2 1-4-16,2 3 5 0,0 1-7 15,-2 0-2-15,0 1-1 0,0 0 4 0,0 2-6 16,0 5-3-16,0-5-6 0,2 4 2 0,-2 0-4 16,2-1-2-16,-2 5 0 0,0-3-2 0,2 3-2 15,0 0-3-15,0-3-3 16,-2 6 4-16,4-5-5 0,-4 1-6 0,4 1 4 0,-4 0 1 16,3-2 1-16,-1 0-3 15,0-2 2-15,0 1-2 0,0-3-1 0,0 0 0 16,1-4-2-16,-1 1-3 15,0-3 1-15,2-1 2 0,-2 0-1 0,0-3 2 0,2-2-6 16,-1-4 2-16,-1-1 1 0,-2-2-6 0,2 1 0 16,-2-18-1-16,0 26 1 15,0-26 0-15,-4 21 1 0,4-21 0 0,-11 19-3 0,3-9 2 16,8-10 1 0,-22 15 1-16,12-9 3 0,-6-1 3 0,2 2-1 0,-3-3 3 15,0 1-3-15,-4-1 1 16,-1-3 0-16,-2 3-1 0,-4-2 0 0,1 0 3 15,-5 0-3-15,0-1 3 0,0 2 1 16,-1-3 9-16,-3 1 5 0,-1-1 10 0,-5 0 7 16,0 3-6-16,-3-3 2 0,1 0-2 0,-1 1 0 15,1-1 3-15,-1 3-5 0,1-3-2 16,-1 1-4-16,1-1-2 0,2 2-2 0,-1-2-3 16,-1 2-2-16,1 0 0 15,1-2-4-15,-2 2 2 0,-1-2-4 0,3 0-1 16,-3 0-1-16,1 0-1 15,2 2 0-15,-3-4-1 0,7 2-3 0,3 0 1 0,-4 0-1 16,3-2 0-16,0 2-1 16,0 0-1-16,2 0-1 0,1 0 2 0,-1 0-2 15,2 0 1-15,0 0 0 0,1-2 2 16,-1 2-4-16,4-2-1 0,-3 0 2 16,7 2-1-16,-1-1 0 0,1-3-1 0,1 1 0 0,0 3-1 15,1-4 2-15,1 3-4 16,1-1 4-16,-2 0-1 0,3 0 1 0,-2 1-2 15,2-2 2-15,-1 2 0 0,2-2 0 16,-2 2-2-16,2-4 4 0,1 4-4 0,-3-2 2 16,2 0-4-16,0-1-3 0,2 0 6 0,-1 3-1 15,0-3 1-15,0 1-2 0,2 0-1 16,-2-1 2-16,3 2-3 0,-4 0-5 0,6 0-7 16,-3 1-13-16,15 1-16 15,-26-2-30-15,26 2-39 0,-20-2-57 0,8 0-52 0,12 2-99 16,-16-6-647-16,16 6-417 15</inkml:trace>
  <inkml:trace contextRef="#ctx0" brushRef="#br0" timeOffset="-199214.56">4625 9623 2806 0,'0'0'-142'0,"0"0"25"0,-9-20 16 0,9 20 14 15,-8-12 10-15,8 12 12 0,-13-9 10 16,13 9 18-16,-17-6 18 0,17 6 19 0,-21-4 19 16,21 4 7-16,-24 2 4 15,24-2 12-15,-33 5 14 0,18 1-2 0,-4 2 10 16,-1 3-3-16,2 1 5 0,-1 1 0 0,0 3 2 0,0 0-2 16,-3 4-3-16,6-1-5 15,1 0-4-15,0 2-4 0,0 0-2 0,5 0 2 16,-1 1-5-16,4 1-5 15,-1 0-1-15,4-4 9 0,2 2-2 16,2 0-4-16,6 1-4 0,-2-2-1 0,2 1-7 0,3-1-4 0,4-2-9 16,2-3-8-16,-1 0-11 15,4-3-9-15,4-1-9 0,0-3-5 0,1 0-9 0,1-3 1 16,-4-1-1-16,2-2-7 16,-1 0-7-16,0-2 7 0,-2-2 8 0,1-2 2 15,-4 1 0-15,1-4 3 16,-2 2 0-16,-2-3 1 0,-13 8 3 0,16-15 7 15,-16 15 9-15,7-15-2 0,-7 15 18 16,0 0 1-16,0 0 7 0,0 0 15 0,-23-28 10 16,12 22 10-16,11 6 8 0,-21-6 7 0,21 6 2 15,-21-5 6-15,21 5 5 0,-22-7-2 16,22 7 0-16,-12-3 2 0,12 3-4 0,0 0 0 16,0 0-8-16,0 0-5 15,0 0-5-15,0 0-8 0,0 0-10 0,0 0-19 0,0 0-26 16,55-4-34-16,-38 4-44 15,-17 0-51-15,34-2-59 0,-17 2-76 0,-17 0-153 16,30-3-477-16,-18 3-287 0</inkml:trace>
  <inkml:trace contextRef="#ctx0" brushRef="#br0" timeOffset="-198934.33">4887 9819 2621 0,'5'-10'-106'0,"-5"10"19"15,0 0 32-15,0 0 6 0,0 0 16 0,0 0 21 16,0 0 23-16,0 0 43 0,0 0 4 0,-34 33 15 16,30-21 11-16,4-12-1 15,-14 23 1-15,10-10-1 0,0 0-4 0,4-13-5 0,-6 30-6 16,6-16-8-16,0-14-6 15,2 29-8-15,0-14-2 0,2-2-15 0,0 1-20 16,3-1-17-16,0-2-25 16,-7-11-32-16,16 22-42 0,-6-15-30 0,2 0-46 0,-12-7-92 15,18 8-490-15,-9-6-56 0</inkml:trace>
  <inkml:trace contextRef="#ctx0" brushRef="#br0" timeOffset="-198614.33">5078 9873 2259 0,'6'-15'11'16,"-6"15"18"-16,4-13-4 0,-4 13-2 0,0 0-8 0,0 0 5 15,0 0-2-15,0 0 10 16,-12-19 20-16,12 19 3 0,0 0 12 16,0 0 7-16,-30 1 3 0,30-1 0 15,0 0-1-15,0 0-8 0,-28 12-9 0,28-12-1 0,-8 7-7 16,8-7-6-16,0 0-14 15,-4 18-14-15,4-18-10 0,0 0-3 0,15 24-4 16,-9-15 1-16,3 1 1 0,1 2-5 0,-2-3 9 0,0 0 3 16,2 3 4-16,-2-2-9 15,-8-10 9-15,12 19 8 0,-12-19 5 0,7 17 0 16,-7-17-5-16,0 19 1 16,0-19-3-16,0 0-6 0,-15 23-15 0,15-23-20 15,-12 9-33-15,12-9-51 0,-16 6-32 16,8-4-42-16,8-2-79 0,0 0-518 0,-21-4-81 15</inkml:trace>
  <inkml:trace contextRef="#ctx0" brushRef="#br0" timeOffset="-198364.38">5234 9779 2394 0,'18'-3'20'0,"-18"3"9"16,0 0 3-16,0 0-1 15,26 7 8-15,-26-7 5 16,12 10 10-16,-12-10 11 0,8 19 11 0,-4-9 6 0,-4-10 0 0,2 26 3 16,0-13 0-16,-2-13-1 0,0 27-7 15,0-9-4-15,0-18-5 0,-4 30-9 0,0-15-14 16,2 1-16-16,-2-1-24 16,4-15-20-16,-6 28-33 0,0-16-31 0,6-12-42 15,-6 20-32-15,2-10-34 16,2-3-64-16,2-7-126 0,-8 12-350 0,8-12 5 0</inkml:trace>
  <inkml:trace contextRef="#ctx0" brushRef="#br0" timeOffset="-197724.72">6177 10022 2039 0,'0'0'-73'0,"0"0"36"15,0 0 16-15,0 0 14 0,0 0 17 0,0 0 9 0,0 0 20 16,0 0 9-16,0 0-4 15,0 0 15-15,0 0-6 0,16-8-4 0,-16 8 2 16,0 0-11-16,24 0 5 0,-24 0-12 16,23 0 11-16,-4-2 2 0,-19 2 14 0,41-2 10 15,-19 2 8-15,6-1 2 0,3 1-9 0,1 0 8 16,2-2 1-16,3-1 0 16,-1 3-6-16,8 0-10 0,-1-1 11 0,-2 1-7 0,3-2-9 15,1 2-10-15,-3 0-9 16,3 0 1-16,2-2-14 0,-2 2-1 0,1 2-6 15,1-2-3-15,-1 0-2 16,1 2-1-16,-1-1-2 0,1-1 5 0,-1 3 4 0,-4-1 0 16,1-1 3-16,-1 1 8 0,-6 0 4 0,0 0 7 15,-4 1 8-15,0 0-3 16,-2-2 5-16,-1 3 3 0,-6-2-3 0,-2 0 1 0,1 0-6 16,-6-2-6-1,1 2-6-15,-17-2-7 0,28 4-27 0,-28-4-31 0,21 0-50 16,-21 0-76-16,15 0-71 15,-15 0-145-15,0 0-204 0,0 0-311 0,0 0-261 0</inkml:trace>
  <inkml:trace contextRef="#ctx0" brushRef="#br0" timeOffset="-197194.56">6672 9006 2578 0,'0'0'-93'0,"0"0"25"16,0 0 19-16,0 0 34 0,0 0 18 0,0 0 29 16,0 0 11-16,0 0 13 0,0 0 10 0,0 0-7 15,0 0 6-15,25 39-3 0,-18-26 9 16,1 0 7-16,-2 2 5 0,2 0 5 0,6 5-3 16,-6-3-3-16,2 2-5 15,1 0-6-15,-1-1-10 0,1 2-7 0,0-1-2 16,1 0-6-16,-4-2-7 0,4 2-7 15,-4-4-9-15,0-1-11 0,1-2-32 0,-3 1-39 16,1-2-51-16,-7-11-53 16,10 19-48-16,-10-19-99 0,7 10-552 0,-7-10-218 15</inkml:trace>
  <inkml:trace contextRef="#ctx0" brushRef="#br0" timeOffset="-196894.44">6953 9168 2580 0,'0'0'-42'16,"7"-17"16"-16,-7 17 4 0,4-12-12 0,-4 12-8 16,0 0 12-16,6-17-7 0,-6 17 9 15,0 0 4-15,0 0 16 0,0 0 3 0,0 0 11 16,0 0-3-16,0 0 17 0,0 0 5 16,0 0 27-16,0 0 9 0,-19 49 5 15,15-35-6-15,-5 7-5 0,3 2-2 0,-2 2-6 16,2 2-6-16,-6 1-3 0,4 2-5 15,0 3-1-15,-3-2-1 16,3 1-4-16,-1-2 3 0,3-2-6 0,-1 0-7 0,-1-2 4 0,4 1-5 16,-2-2-2-16,2-2-6 15,1-3-8-15,-2-1-8 0,3 1-27 0,0-4-28 16,0 0-18-16,2-16-30 0,-4 27-26 16,4-16-41-16,0-11-127 0,0 16-370 0,0-16 84 15</inkml:trace>
  <inkml:trace contextRef="#ctx0" brushRef="#br0" timeOffset="-196574.46">7133 9277 1975 0,'0'0'-21'0,"0"0"20"16,0 0 2-16,0 0 9 15,0 0-7-15,0 0 5 0,-19 45 35 0,13-29 21 0,2-1 26 16,-3 0 14 0,1 4 8-16,-1-2-7 0,1 5 1 0,2-3-10 0,0-1-3 15,1 1-9-15,1 0-12 16,2 1-10-16,0-3-7 0,2 0-26 0,-2-17-36 15,5 32-35-15,-1-19-40 0,2 1-38 16,0-2-34-16,-1-3-41 0,-5-9-101 0,15 13-394 16,-9-7 64-16</inkml:trace>
  <inkml:trace contextRef="#ctx0" brushRef="#br0" timeOffset="-196234.59">7332 9465 2058 0,'2'-15'45'0,"-2"15"5"16,0 0-6-16,0 0-5 0,-4-23-5 0,4 23-9 16,0 0 1-16,-10-13-2 15,10 13 8-15,-16-7-3 0,16 7 0 0,0 0 3 0,-18-7 13 16,18 7 11-16,0 0 9 16,-19-1 7-16,19 1-2 0,0 0 0 0,0 0-4 15,-22 9-9-15,22-9-5 16,0 0-8-16,-6 14-11 0,6-14-13 15,0 0-5-15,0 0-5 0,8 28 1 0,-8-28-7 16,13 17 3-16,-6-7-3 0,1 1 1 0,-2 1-3 16,3-2 3-16,-3 2 5 0,0 2 0 0,0 1 5 0,2-2 7 15,-4 1 6-15,-4-14 9 16,4 22 2-16,-2-10-2 0,-2-12-3 0,-2 23 0 16,2-23-10-16,-6 17-2 15,6-17-22-15,-10 15-32 0,10-15-38 0,-8 10-47 0,8-10-46 16,-12 8-48-16,12-8-113 15,0 0-472-15,0 0-105 0</inkml:trace>
  <inkml:trace contextRef="#ctx0" brushRef="#br0" timeOffset="-195994.48">7544 9328 2397 0,'0'0'-41'0,"8"25"12"16,-6-10 13-16,0 4-11 0,0-2 2 15,-2 5 2-15,0-3 4 0,0 1-3 0,-2 1 8 16,-2 0-6-16,0 0-5 0,0 2-5 0,-2 0-13 16,-4-2-29-16,2 0-27 15,-2-2-58-15,-3 0-121 0,-2-2-193 16,0-2 363-16</inkml:trace>
  <inkml:trace contextRef="#ctx0" brushRef="#br0" timeOffset="-192504.51">10054 9073 1365 0,'0'0'0'0,"-8"-19"8"16,8 19 6-16,0 0 7 15,-4-18 14-15,4 18 11 0,0 0 15 0,-3-17 18 16,3 17 17-16,0 0 20 0,0 0 9 15,-2-19 19-15,2 19 7 0,0 0 11 0,0 0 11 16,0 0 5-16,0 0-4 0,5-22-4 0,-5 22 0 16,0 0-10-16,0 0-10 0,0 0-13 15,0 0-14-15,2-15-13 0,-2 15-10 0,0 0-11 16,0 0-8 0,0 0-10-16,0 0-3 0,0 0-8 0,0 0-4 0,0 0-7 15,0 0-5-15,27 40-5 16,-23-28-5-16,0 2-2 0,4 2-2 0,-2 0-6 15,0 0 0-15,0 3-6 0,-2-2 3 16,5-1-5-16,-3 2 1 0,-2-2-5 0,3-1 1 16,-1 0-4-16,0 0 1 0,1-1-12 0,-1-3-11 15,-6-11-21-15,10 21-22 0,-10-21-27 16,10 15-29-16,-10-15-40 0,8 12-49 0,-4-9-28 16,-4-3-35-16,0 0-75 15,0 0-109-15,19-3-449 0,-19 3-280 0</inkml:trace>
  <inkml:trace contextRef="#ctx0" brushRef="#br0" timeOffset="-192214.45">10299 9036 2698 0,'0'0'-46'15,"8"-17"51"-15,-8 17-7 0,6-11 13 0,-6 11 5 0,0 0 4 16,6-14 11-16,-6 14 17 16,0 0 13-16,0 0 3 0,0 0-1 0,0 0 3 0,0 0 20 15,0 0 8-15,0 0 4 16,0 0 5-16,0 0 1 0,0 0-5 15,0 0-1-15,-28 39-9 0,22-22-3 16,-2 2-11-16,-1 5 0 0,-2 1-9 0,1 4-4 16,-3 2-7-16,-1 3-2 0,-2-1-7 0,0 6-2 15,1-5-8-15,-2 5 0 0,0-1-4 16,0 0-6-16,2-6-1 0,3 0-3 0,-2-1 0 16,4-1-2-16,-2-1-4 0,3-2-4 15,3-4-8-15,-3-1-16 0,3 0-29 0,1-6-32 16,-1 0-39-16,2-1-52 15,0 0-41-15,2-3-57 0,2-12-113 0,-6 17-167 16,4-10-324-16,2-7-223 0</inkml:trace>
  <inkml:trace contextRef="#ctx0" brushRef="#br0" timeOffset="-191864.88">10482 9301 2572 0,'7'-15'-79'16,"-7"15"18"-16,0 0 5 0,0 0 4 15,4-13 18-15,-4 13 6 0,0 0 17 0,0 0 28 16,0 0 33-16,0 0 20 15,0 0 12-15,-36 28 14 0,27-14 14 0,1-1 5 16,-1 4 2-16,0 2-4 0,1 0-2 0,2 2-9 16,-2 2-8-16,1 0-12 0,0 0-12 15,5-3-5-15,0 2-8 0,0-1-5 0,4 0-16 16,0-2-18-16,2 0-20 16,1 0-38-16,2-2-33 0,-1 0-40 0,2-1-33 15,2-3-20-15,1 0-29 0,-2-2-48 16,-1 1-103-16,3-3-398 0,-1-2-18 0</inkml:trace>
  <inkml:trace contextRef="#ctx0" brushRef="#br0" timeOffset="-191484.55">10796 9429 2158 0,'0'0'-62'16,"2"-13"12"-16,-2 13 19 0,0 0 20 0,0 0 6 16,0 0 10-16,-16-17 19 0,16 17 6 15,0 0 27-15,-21 0 12 0,21 0 11 0,0 0 12 16,-27 4-4-16,27-4 7 16,-17 7-4-16,17-7-1 0,-18 8-7 0,18-8-8 0,-10 11-8 15,10-11-3 1,-6 13-14-16,6-13-15 0,0 0-14 0,2 23-12 0,-2-23-9 15,8 17-2-15,-2-6-2 16,4 2-4-16,0-4-5 0,-2 2 10 0,3 1-1 16,-2-1 4-16,-1 2 7 0,0-3 10 0,-1 1 11 0,-7-11 6 15,12 21-2-15,-10-11 5 16,-2-10 0-16,4 19-8 0,-4-19 4 0,0 0-5 16,-10 21-6-16,10-21-4 0,-12 11-22 15,12-11-24-15,-15 9-30 0,15-9-42 0,-13 4-60 16,13-4-51-16,0 0-114 15,-17-4-458-15,17 4-82 0</inkml:trace>
  <inkml:trace contextRef="#ctx0" brushRef="#br0" timeOffset="-191214.45">10935 9292 2298 0,'17'-4'-13'0,"-17"4"33"0,0 0-10 15,0 0 8-15,21 0 2 16,-21 0-5-16,0 0-3 0,19 13 11 0,-19-13 3 0,10 16 15 16,-4-5 13-16,0 3-7 0,0-1 5 0,-2 3 23 15,-2-2 2-15,0 4 6 16,0-2 4-16,0 4-6 0,-4 0-4 0,0-2-9 0,2 2-8 16,-4 0-9-16,2-1-3 15,-4-2-8-15,2 1-18 0,-2-4-15 0,0 1-31 16,0-1-26-16,6-14-40 15,-10 25-35-15,6-14-26 0,-3-3-44 0,3-1-82 0,4-7-495 16,-9 12-65 0</inkml:trace>
  <inkml:trace contextRef="#ctx0" brushRef="#br0" timeOffset="-190994.84">11189 9583 2387 0,'28'0'30'0,"-28"0"14"16,0 0-9-16,21 0-13 0,-21 0-4 0,16-1-4 0,-16 1-5 15,22-3 3-15,-22 3 0 16,21-1-5-16,-21 1-1 0,22-4-12 0,-22 4 3 16,18-6-30-16,-18 6-18 0,17-6-29 15,-8 2-32-15,-9 4-30 0,11-7-39 0,-11 7-59 16,0 0-320-16,0 0 250 15</inkml:trace>
  <inkml:trace contextRef="#ctx0" brushRef="#br0" timeOffset="-190864.41">11334 9515 1579 0,'-25'-8'33'0,"25"8"40"0,-20-7 33 0,20 7 4 16,-18-7 15-16,18 7 8 15,-12-5 13-15,12 5 4 0,0 0 1 0,0 0-9 16,-17-7-15-16,17 7-14 0,0 0-18 16,0 0-13-16,0 0-23 0,0 0-38 0,0 0-47 15,36-18-42-15,-36 18-56 16,21-5-58-16,-11 1-95 0,4 0-517 0,-3 2-102 15</inkml:trace>
  <inkml:trace contextRef="#ctx0" brushRef="#br0" timeOffset="-190194.71">11985 9008 2335 0,'9'-17'-51'0,"-9"17"28"0,6-13 7 16,-6 13 8-16,6-14 0 0,-6 14 5 0,0 0 13 16,-2-19-12-16,2 19 18 0,0 0 5 15,0 0 10-15,-23-13 34 0,23 13 0 0,-21 0 11 16,21 0 9-16,-27 1 11 0,27-1 3 0,-31 10 7 16,14-2 0-16,2-1 11 15,-2 6-10-15,-2-3 2 0,3 6-19 0,-1-1-5 16,2 2-9-16,0 2-6 0,0 2-4 15,2 0-9-15,3 2-9 0,0 3-3 0,0-1-5 16,4 1-3-16,0-1-8 16,5 2-8-16,-1 0-2 0,5 0-3 0,-1-2-5 15,4 1 0-15,4-2-8 0,0-2-1 0,2-1-5 0,1-4 0 16,4 0-4-16,2-2-7 16,4 0-5-16,-4-3-9 0,4-2-10 0,0-1-7 15,-1-3 0-15,-2-2 3 16,1-1 2-16,-2-1 1 0,0-2 5 0,-19 0 3 15,33-5 2-15,-17 1-4 0,-4-2 8 16,-12 6 3-16,22-13 3 0,-13 7 6 0,-9 6-2 16,6-13 5-16,-6 13 5 0,0 0 4 0,0 0 6 0,0 0 17 15,-21-29 11-15,21 29 6 16,-14-7 5-16,14 7 7 0,-19-8 3 0,19 8 3 16,-15-6-1-16,15 6 3 15,0 0-1-15,-17-8-6 0,17 8-10 0,0 0-5 0,0 0-11 16,0 0-3-16,0 0-10 15,0 0-10-15,32-19-21 0,-32 19-21 0,27-5-29 16,-12 1-36-16,-15 4-41 0,35-4-36 0,-19 2-39 16,-1 0-91-16,-1-2-622 0,-2 3-343 15</inkml:trace>
  <inkml:trace contextRef="#ctx0" brushRef="#br0" timeOffset="-189774.81">12408 9113 2689 0,'0'0'-108'0,"0"0"33"16,0 0 24-16,0 0 19 16,0 0 32-16,0 0 9 0,0 0 20 0,0 0 34 15,-40 29 10-15,30-16 16 0,-1 0 2 16,3 4 4-16,-4 2 2 0,3 0 2 15,2 0-7-15,1 2-11 0,1 2-6 16,3-3-7-16,2 0-6 0,2 1-7 0,0-3-15 0,5 7-18 16,2-5-27-16,-2-1-27 0,4-2-23 0,-4 0-34 15,3-3-28-15,0-1-29 16,1 0-29-16,0-1-40 0,-2-3-94 0,3 2-444 16,-4-8-36-16</inkml:trace>
  <inkml:trace contextRef="#ctx0" brushRef="#br0" timeOffset="-189474.69">12617 9293 2285 0,'0'0'-65'0,"2"-16"37"0,-2 16 0 0,0 0 25 0,-2-22 3 16,2 22 14-16,0 0 8 16,-10-14 21-16,10 14 15 0,0 0 11 0,-17-6 7 0,17 6 5 15,0 0 4 1,0 0 4-16,-27-2 3 0,27 2-8 0,0 0-9 0,0 0-10 15,-21 9-6-15,21-9-8 16,0 0-20-16,-4 18-11 0,4-18-13 0,0 0-9 16,0 0-7-16,21 32 2 0,-15-21-2 0,5 3-2 0,-4-3 0 15,0 3 10-15,2 1 5 16,-5-1 11-16,2 0 12 0,0 0 3 0,-6-14 4 16,2 24 0-16,-4-8-3 0,2-16-4 15,-10 26-8-15,4-14-25 0,-3-1-39 0,9-11-42 16,-14 18-48-16,7-14-59 15,-1 3-124-15,8-7-476 0,-12 4-102 0</inkml:trace>
  <inkml:trace contextRef="#ctx0" brushRef="#br0" timeOffset="-189244.78">12741 9197 2420 0,'23'0'-3'0,"-23"0"18"16,0 0-4-16,15 13 2 0,-15-13-5 0,10 17 6 16,-2-5-2-16,-4 1 0 0,0 4-2 0,-1 0 8 15,-1 0 15-15,0 1 3 16,-2 0 2-16,-2 1 2 0,2 1-6 0,-2-3 1 16,-1 2-6-16,-1-2-29 0,-4-2-33 15,4 2-49-15,-2-3-40 0,1-1-60 0,-3-3-119 16,5-1-348-16,-4-1 121 0</inkml:trace>
  <inkml:trace contextRef="#ctx0" brushRef="#br0" timeOffset="-188494.48">13245 8848 1877 0,'0'0'-34'0,"0"0"11"0,0 0 2 0,-24 0 0 15,24 0 7-15,0 0 8 16,-18 17 9-16,18-17 4 0,-14 21 14 0,8-8 10 0,-1 5 13 16,0-2-3-16,2 8 8 15,-1-3 4-15,1 4-8 0,1-1-7 0,2 1 3 0,0 0 1 16,2-1-9-16,0-1-5 15,0 4 11-15,4 0-5 0,0-2 3 0,3-2 7 16,0 1 8-16,2-3-2 0,0-2-4 0,2 0 5 16,1-2-1-16,1-1-7 0,-2-3-2 15,4-4-6-15,-1 1-4 0,-3-5 1 0,3 1-12 16,-14-6 7-16,27 5-7 16,-27-5 0-16,29-5-2 0,-15-1-7 0,-1-1 3 15,1-2 5-15,-1-3 8 0,0-3-8 16,1-3 8-16,-1 0 10 0,-3-4 0 0,1-4 8 15,-1 1 7-15,2-5 14 16,-5 4 8-16,-1-3 2 0,1 0 3 0,2 2 1 16,-4 1-5-16,2-1-5 0,-1 2-5 0,-2 0-8 15,4-1-6-15,-4 2-2 0,0 1-6 16,-1 4-5-16,-1 1-9 0,2 0-1 0,1 4-17 16,-5 14-22-16,4-27-38 0,-4 27-37 15,5-20-53-15,-2 13-47 0,-3 7-62 0,0-12-165 16,0 12-490-16,0 0-287 15</inkml:trace>
  <inkml:trace contextRef="#ctx0" brushRef="#br0" timeOffset="-188174.42">13704 9019 2677 0,'0'0'-38'0,"0"0"28"15,0 0 8-15,0 0-7 16,0 0 2-16,0 0-1 0,-11 36 4 0,11-36 10 16,-10 26 12-16,6-14 29 15,0 5 3-15,-1 1 2 0,1-1 6 0,1 2 6 0,3 0-2 16,-2 2 6-16,2-2-6 15,0 3-8-15,2-2-4 0,-1 1-6 0,3 0-7 0,0-2-14 16,-1 0-26-16,3-1-28 0,-2-2-45 0,1 0-32 16,-2-3-44-16,3 1-46 15,-3-5-117-15,1-1-436 0,-4-8-31 0</inkml:trace>
  <inkml:trace contextRef="#ctx0" brushRef="#br0" timeOffset="-187854.61">13908 9183 2211 0,'2'-18'6'16,"-2"18"17"-16,0 0 2 0,0 0-19 0,-7-20 5 15,7 20-5-15,0 0 11 16,-19-9-6-16,19 9 8 0,0 0 2 0,-21-1 13 0,21 1-2 16,0 0 12-16,0 0 5 15,-31 10 4-15,31-10-6 0,-16 10 2 0,16-10-2 16,-9 13-10-16,9-13-16 15,-1 15-9-15,1-15-8 0,0 0-5 0,5 27 1 16,-5-27-3-16,16 21-3 0,-7-10 6 0,0 1 3 0,-2 1 9 16,0 1 5-16,1-2 6 15,2 4 0-15,-4-3 8 0,-1 1-1 0,-1 1 12 0,1-2 2 16,-5-13 0-16,0 21 2 16,0-21-7-16,-5 22 3 0,5-22-15 0,-11 16-24 15,11-16-38-15,-14 12-45 16,6-8-55-16,8-4-64 0,-14 3-156 0,14-3-392 0,-16-1-25 15</inkml:trace>
  <inkml:trace contextRef="#ctx0" brushRef="#br0" timeOffset="-187634.6">14072 9078 2243 0,'17'4'65'0,"-17"-4"58"0,16 11-10 0,-16-11-8 0,12 17-25 16,-5-3-2-16,-1 0-6 16,-5 3-7-16,3 0-10 0,-4 2 0 0,4 4-11 0,-8-2 0 15,2 5-10-15,-1 1-1 0,1-2-5 0,-7 0-17 16,2 1-28-16,0 0-41 16,-3-2-37-16,-4 3-61 0,-2-3-89 0,-4-3-153 15,-1 2-316-15,0-3 27 16</inkml:trace>
  <inkml:trace contextRef="#ctx0" brushRef="#br0" timeOffset="-167234.75">13225 9795 2058 0,'0'0'-12'0,"0"0"35"0,0 0-1 16,0 0 2-16,0 0-3 16,0 0-3-16,9-21 4 0,-9 21 22 0,0 0 7 15,0 0 25-15,0 0 2 16,0 0 15-16,20-2 12 0,-20 2 4 0,0 0 2 0,0 0 5 15,0 0-13-15,21 21-11 16,-15-11-9-16,-6-10-10 0,7 19-8 0,0-8-16 16,0 1-6-16,1 1-11 0,-8-13-7 0,14 19-3 0,-9-11-6 15,-5-8-6-15,13 15 1 16,-3-8-5-16,-10-7 1 0,13 8 2 0,-13-8-5 16,0 0 1-16,27-4-1 15,-27 4 8-15,19-8-1 0,-7 1 1 0,-12 7 6 16,23-15 0-16,-12 7 4 0,-1 0 2 15,4 1 0-15,-14 7-3 0,20-10-4 0,-10 7 1 16,-10 3 0-16,22-5-1 0,-22 5 1 0,22 2-2 16,-22-2-3-16,25 6-6 15,-14 0-4-15,-11-6-5 0,23 10-4 0,-15-7-3 16,-8-3-2-16,21 10-4 0,-21-10-8 16,15 8 1-16,-15-8-7 0,17 3-11 0,-17-3-7 15,18 2-15-15,-18-2-12 0,22-2-11 16,-22 2-1-16,20-3 3 0,-20 3 8 0,25-3 10 15,-25 3-1-15,27-1 16 16,-27 1 3-16,27-3 12 0,-12 6 5 0,-15-3 11 0,32 4 8 16,-16-3 12-16,-1 1 12 0,3 0 10 0,0 0 8 15,0 0 6-15,0-2 4 16,-18 0-2-16,31 2 11 0,-12-4-3 0,-19 2-5 16,31-4 1-16,-13 2-4 15,-18 2-11-15,29-3-13 0,-16 0-26 0,-13 3-48 16,23-4-53-16,-12 4-56 0,-11 0-90 15,15 3-587-15,-15-3-188 0</inkml:trace>
  <inkml:trace contextRef="#ctx0" brushRef="#br0" timeOffset="-166174.6">13702 10187 2458 0,'10'-12'-62'0,"-10"12"31"15,0 0 11-15,0 0 3 0,0 0 4 16,10-11-1-16,-10 11 11 0,0 0 12 16,0 0 25-16,0 0 1 0,0 0 1 0,0 0 8 0,0 0 9 15,6 33 10-15,-6-33 2 16,0 21 18-16,0-21 0 0,-4 27 6 0,2-11 2 15,-1 4-1-15,3-1-6 16,-2 2-7-16,2 0-9 0,-2 2-5 0,2 3-5 16,0 3-6-16,0 0-1 0,-3 0-10 0,3 0-1 0,0 3-3 15,3-3-8-15,-3 0 1 16,2 0-6-16,-2 1-1 0,2-1 0 0,3-1-2 16,-3-1-6-16,0 0 0 15,-1 0-1-15,1-3-2 0,0-3 0 0,-2-2-4 0,4 1-3 16,-4-2 2-16,3-1 0 15,-1 0 1-15,-2-17-5 0,2 25-5 0,0-13-2 16,-2-12-7-16,0 19-2 0,0-19-3 0,0 0-13 16,-4 21-10-16,4-21-18 0,0 0-18 15,-7 13-20-15,7-13-13 0,0 0-18 0,0 0 3 16,-16 6-4-16,16-6-2 0,0 0 15 16,0 0-1-16,0 0 16 0,0 0 14 0,-40-18 7 15,40 18 14-15,-16-11 4 16,16 11 17-16,-18-13 22 0,10 4-6 0,8 9 7 15,-15-17 19-15,7 5 2 0,-1 2 27 16,9 10-5-16,-12-19 14 0,12 19 20 0,-6-23 16 16,3 12 4-16,3 11 7 0,-2-23 6 0,2 23 2 15,-2-21-2-15,2 21 10 16,2-21-7-16,-2 21-2 0,2-17-1 0,-2 17-7 0,0 0-1 16,1-21-5-16,-1 21 2 15,0 0 4-15,0 0-5 0,4-13-3 0,-4 13-4 16,0 0-4-16,0 0-3 0,0 0-8 15,0 0-6-15,0 0-5 0,0 0-6 16,0 0-1-16,0 0-2 0,0 49 1 0,0-49-11 0,2 19-2 16,-2-19 0-16,2 23-4 15,-2-23 5-15,6 25-9 0,-2-14-1 0,-4-11-4 16,6 21 0-16,-1-10 0 0,-5-11-3 16,6 21 2-16,-1-9-3 0,-5-12-1 0,7 19 1 15,-7-19-2-15,9 17-1 16,-5-7 1-16,-4-10 0 0,9 15 1 0,-9-15-3 0,9 11 1 15,-9-11 0-15,5 12 0 16,-5-12 4-16,0 0-2 0,11 13 1 0,-11-13 0 16,0 0 1-16,8 8-2 0,-8-8 4 0,0 0 1 15,0 0 6-15,0 0 1 0,17 1 2 16,-17-1-1-16,0 0 3 0,0 0-2 16,0 0 1-16,22-12-3 0,-22 12-1 15,7-12 0-15,-7 12-4 0,11-18-1 0,-5 8-1 16,4-2-1-16,-4-2-3 0,1 2 2 15,3 0-4-15,-1-1-3 0,-1-1-14 16,-1 1-16-16,5 0-21 0,-4-1-29 0,1 3-30 0,-3-1-40 16,-6 12-44-16,15-19-32 15,-9 10-46-15,-6 9-126 0,8-14-156 0,-2 6-312 0,-6 8-224 16</inkml:trace>
  <inkml:trace contextRef="#ctx0" brushRef="#br0" timeOffset="-159374.58">15965 8869 2449 0,'-6'-6'-148'15,"6"6"22"-15,0 0 14 16,0 0 18-16,0 0 13 0,0 0 28 0,-14-11 14 0,14 11 21 16,0 0 4-16,0 0 14 15,0 0 15-15,0 0 10 0,0 0-6 0,0 0 3 16,0 0-6-16,-12-11 0 15,12 11-6-15,0 0 1 0,0 0-4 0,0 0-4 0,0 0 5 16,0 0 11-16,0 0 0 0,0 0 6 0,0 0-8 16,0 0 4-16,0 0 1 15,0 0-8-15,0 0-6 0,0 0-14 0,0 0-10 0,0 0-13 16,0 0-12-16,0 0-17 16,-6-5-18-16,6 5-13 0,0 0-28 0,0 0-35 15,0 0-33-15,0 0-236 16,0 0 132-16</inkml:trace>
  <inkml:trace contextRef="#ctx0" brushRef="#br0" timeOffset="-157104.74">15891 8631 1299 0,'0'0'61'16,"-2"-23"21"-16,2 23-1 0,0 0 11 15,0 0-5-15,0 0 2 0,-2-17-1 0,2 17 5 16,0 0 4-16,0 0-2 16,0 0-9-16,0 0-3 0,0 0 13 0,0 0 13 15,0 0 2-15,0 0-1 0,0 0-3 0,0 0-5 16,0 0-8-16,0 0-6 0,0 0-6 16,-15 51-4-16,13-35-2 0,0 0-11 0,0 3-4 15,2 3-3-15,-2-4-4 0,4 6-10 16,-2-3 3-16,4 4-4 0,0-3-5 0,-1 3-4 15,3-4-1-15,-2-2-4 16,2 0-2-16,1-2-2 0,-1 0-3 0,1-2-1 16,1-1 0-16,0-1-4 0,3-4 1 15,-2 3-4-15,1-3-2 0,1-1-2 16,-11-8 1-16,21 12-3 0,-12-8 0 0,-9-4-1 0,18 3 0 16,-18-3-2-16,20 0 7 15,-20 0 4-15,0 0 11 0,22-7 4 0,-22 7 6 0,16-13-3 16,-8 3 2-1,-8 10-2-15,13-22 1 0,-7 6-1 0,0 0-5 0,2-4-4 16,0-3 2-16,-4-1-3 0,4 0-2 0,0-1-3 0,-2-2 1 16,3 3 6-1,-2 1 3-15,-1 0-6 0,0 0 2 0,1 2-4 0,-3 0 1 16,0 4-8-16,-2 2-4 16,2 0 1-16,-4 15-8 0,6-25-18 0,-3 13-24 15,-3 12-34-15,0 0-57 0,2-22-60 16,-2 22-63-16,-2-7-115 0,2 7-193 0,0 0-386 15,0 0-370-15</inkml:trace>
  <inkml:trace contextRef="#ctx0" brushRef="#br0" timeOffset="-156714.55">16446 8743 2799 0,'0'0'-57'0,"10"-11"26"16,-10 11 5-16,0 0 7 0,0 0-5 0,0 0 2 15,0 0 17-15,0 0 17 16,0 0 25-16,0 0 6 0,0 0 3 0,0 0 13 15,0 0 8-15,0 0 5 0,-34 35 10 16,28-24-3-16,0 2 2 0,0 2-7 0,1-2-5 16,1 3-7-16,0-1-5 0,2 2-5 15,2-17 3-15,-4 32 0 0,4-14 1 0,0-18-7 16,2 30 1-16,0-13-6 0,2 0-2 0,0 1-6 16,1-2-6-16,-1 2-3 15,0-3-3-15,0 0-13 0,0 0-20 0,0 0-22 16,0-1-23-16,-4-14-38 0,10 22-37 15,-8-9-38-15,2-6-57 0,-4-7-114 0,4 15-557 16,-4-15-274-16</inkml:trace>
  <inkml:trace contextRef="#ctx0" brushRef="#br0" timeOffset="-156274.56">16713 8867 2581 0,'6'-13'-88'0,"0"1"36"0,-6 12 17 16,8-17 17-16,-8 17 3 0,8-11 12 0,-8 11 21 15,0 0 14-15,6-15 6 0,-6 15 12 16,0 0 4-16,0 0 2 0,0 0 5 0,0 0 13 16,0 0 22-16,0 0 3 15,0 0 8-15,0 0-2 0,0 0 7 16,0 0-8-16,0 0-9 0,0 0-11 0,-51 19-7 15,51-19-6-15,-13 15-7 0,6-7-11 0,7-8-3 16,-10 19-6-16,10-19-2 0,-6 18-6 0,6-18-5 16,-4 19-3-16,4-19-8 0,2 20-9 15,-2-20-1-15,8 19-15 0,-8-19-3 16,15 17-5-16,-9-6 0 0,5-3-5 16,2 1-4-16,-3 1 3 0,2-1 2 0,0-1 1 15,0 2 4-15,1-2-3 0,-2 1 2 16,-1-2 8-16,1 3-3 0,-11-10 7 0,12 13 6 15,-6-4 11-15,-6-9 3 16,5 16 5-16,-5-16 4 0,0 0-1 0,-7 25 5 16,7-25-2-16,-12 13-1 0,12-13-5 0,-17 15-4 15,6-7-13-15,11-8-37 0,-19 7-46 16,9-2-63-16,0-4-62 0,10-1-78 0,-22-1-182 16,22 1-444-16,-19-8-294 0</inkml:trace>
  <inkml:trace contextRef="#ctx0" brushRef="#br0" timeOffset="-155974.65">16990 8814 2649 0,'0'0'-59'16,"26"-4"31"-16,-26 4 16 0,0 0 3 15,0 0 9-15,22 4 21 0,-22-4 19 0,14 5 19 16,-14-5 16-16,10 12 5 0,-10-12-1 0,8 15-1 16,-8-15 0-16,6 19 6 0,-3-7-3 0,-3-12 4 15,4 22-7-15,-2-8-1 16,-2-14-1-16,0 26-10 0,0-8-2 0,0-4-8 0,-2 0-8 16,0 1-4-16,0 0-13 15,-3-1-17-15,5-14-23 0,-6 25-27 0,2-16-44 16,4-9-32-16,-6 21-34 15,4-12-34-15,2-9-44 0,-6 14-124 0,6-14-487 16,-5 8-172-16</inkml:trace>
  <inkml:trace contextRef="#ctx0" brushRef="#br0" timeOffset="-155744.98">17208 9031 2491 0,'21'-5'65'0,"-21"5"31"0,15-7-9 0,-15 7-22 16,19-7-13-16,-19 7-3 0,21-6 0 0,-10 3-3 16,-11 3-1-16,25-6-1 0,-10 2-7 15,-15 4-3-15,28-3-4 0,-14 0-7 0,3-1 3 16,-17 4-7-16,28-4 2 0,-28 4-10 0,26-1-32 16,-14-1-37-16,-12 2-43 15,21-2-46-15,-12 2-54 0,-9 0-89 0,0 0-479 0,14-10-56 16</inkml:trace>
  <inkml:trace contextRef="#ctx0" brushRef="#br0" timeOffset="-155604.92">17392 8918 2397 0,'-19'-3'96'0,"19"3"34"0,0 0 0 0,-18-6-5 0,18 6-14 16,0 0-11-16,0 0-10 16,0 0-12-16,0 0-5 0,0 0-17 0,0 0-16 15,0 0-28-15,37-21-34 16,-37 21-43-16,28-4-40 0,-14 2-58 0,2-2-80 15,-16 4-174-15,26-7-337 0,-12 3-37 16</inkml:trace>
  <inkml:trace contextRef="#ctx0" brushRef="#br0" timeOffset="-155304.91">17688 8732 2259 0,'13'-12'25'0,"-13"12"13"15,11-10-10-15,-11 10-2 0,10-9-15 0,-10 9 19 16,0 0 19-16,13-10 21 0,-13 10 6 0,0 0 1 0,0 0 12 16,10-9 19-1,-10 9 25-15,0 0 17 0,0 0 13 0,0 0 0 0,0 0-3 16,0 0-11-16,9 36-15 16,-9-36-13-16,0 24-11 0,0-12-9 0,0 6-11 15,0-18-7-15,0 36-7 0,0-18-6 16,3 2-6-16,-3 1-14 0,0 0 1 0,2 0-6 15,0-1-2-15,-2 2-16 16,2-2-18-16,0 0-40 0,0-3-50 0,0 2-72 0,0-1-84 16,-2-5-126-16,-2 0-236 0,2-13-3 15,-4 20-259-15,4-20-212 0</inkml:trace>
  <inkml:trace contextRef="#ctx0" brushRef="#br0" timeOffset="-154114.73">18728 9022 2502 0,'0'0'-79'0,"0"0"24"15,0 0 11-15,0 0 2 0,0 0 16 0,0 0-1 16,0 0-1-16,0 0 5 0,0 0 9 0,0 0 6 16,0 0 6-16,0 0 6 15,67-4 16-15,-51 4-11 0,-16 0 5 0,37 0 5 16,-13-3 12-16,2 3-14 0,3-1 6 15,3 2 1-15,0-2-3 0,1 1 11 0,1-2 8 16,0 0 10-16,2 2 3 0,-2-2 1 0,-1 2-1 16,3 0 3-16,-1-2-6 0,1 0 0 15,-2 2-4-15,-3 0-10 0,3 2-1 0,-4-2-7 16,-1-2-6-16,-5 2-9 16,-2 0-15-16,-2 2-18 0,-1-2-13 0,-19 0-17 15,30 2-31-15,-30-2-17 0,18 0-37 16,-11 0-76-16,-7 0-147 0,0 0-266 15,0 0 160-15</inkml:trace>
  <inkml:trace contextRef="#ctx0" brushRef="#br0" timeOffset="-153964.72">18747 8910 1786 0</inkml:trace>
  <inkml:trace contextRef="#ctx0" brushRef="#br0" timeOffset="-153305.02">18724 8910 1713 0,'0'0'19'0,"0"0"13"15,0 0 0-15,-26-1 12 0,26 1 3 0,0 0 3 0,0 0 23 16,0 0-7 0,0 0 0-16,0 0-3 0,0 0-6 0,0 0-3 0,0 0 6 15,0 0 4-15,0 0-2 0,0 0 8 16,0 0-7-16,0 0-9 0,0 0-7 0,68-10-3 15,-47 8-10-15,3 2 4 16,5-1-6-16,1-2-5 0,2 1-3 0,1 1-3 0,1-1-1 16,6 0 0-16,3-2-4 0,-1 3-1 15,0-2-4-15,1 2 5 0,1-2-5 16,1 2 0-16,-5-1-19 0,-4 2-10 0,0-2-8 16,-3 2-19-16,-1-2-8 0,-2 0-22 15,-1 0-17-15,-5 0 0 0,-1 1-3 0,-4 1 1 16,-2-5-8-16,1 4 2 15,-18 1 13-15,20-4 2 0,-20 4 9 16,0 0 1-16,18-8 15 0,-18 8 15 0,0 0 12 0,0 0 9 0,0 0 19 16,0 0 11-16,0 0 11 15,-28-28 17-15,28 28 3 0,-18-10 5 0,18 10 7 16,-18-10 0-16,18 10-9 0,-19-9 1 16,19 9 0-16,-20-7 4 0,20 7 18 15,-16-10-5-15,16 10 1 0,-18-8 14 16,18 8 2-16,-12-6-4 0,12 6-2 0,0 0 3 15,-14-5-2-15,14 5 1 0,0 0-3 16,0 0-4-16,-18-6-3 0,18 6-1 0,0 0 1 16,0 0-4-16,0 0-2 0,-12-7 2 0,12 7-4 15,0 0-1-15,0 0 4 16,0 0-6-16,0 0-2 0,0 0-3 0,0 0 6 0,0 0 2 16,0 0 6-16,0 0-5 15,0 0-6-15,0 0 0 0,0 0-3 0,30 39-4 16,-18-31-3-16,0 2-5 15,4 0-5-15,-2-1-6 0,3 1 1 0,2 1-4 0,0 0-3 16,1 0-1-16,-2-1-5 0,2-1-3 0,-6 1-2 16,3-1 2-16,-2-1 0 0,-2 1 1 15,-1-1-1-15,-1 0 0 0,0-1 5 0,-11-7 4 16,12 16 3 0,-7-7 2-16,-5-9 2 0,4 18 2 0,-4-18-2 0,-4 23-3 15,4-23-2-15,-9 23-3 16,3-12 6-16,0 2-7 0,-3 1-4 0,0-3-5 0,1 2-13 15,-2-1-25-15,-1-3-21 16,0 3-22-16,1-1-29 0,-1-1-29 0,1-1-32 0,-1 2-14 16,0-4-10-16,1 4-28 0,0-4-61 15,-2 1-128-15,2-2-422 0,0 0-162 16</inkml:trace>
  <inkml:trace contextRef="#ctx0" brushRef="#br0" timeOffset="-152384.74">20730 8551 2426 0,'0'0'-46'0,"0"0"33"0,0 0 8 15,0 0 8-15,2-19 5 0,-2 19 1 16,0 0 14-16,0 0 18 0,11-10 12 0,-11 10 8 16,0 0 6-16,0 0 11 0,0 0-6 0,13-7 10 15,-13 7 5-15,0 0 11 0,0 0 8 16,0 0 7-16,0 0-2 0,21-3-1 0,-21 3-2 16,0 0-1-16,0 0-7 15,25 13 0-15,-25-13-8 0,17 16-6 0,-9-6-8 16,4 3-9-16,-2 1-7 15,2 3-4-15,1 2-7 0,2 0-2 0,-2-1-24 0,-1 2-4 16,2 2-1-16,-2-2 0 0,0-1-5 0,2 2-1 16,0-2-3-16,1-2-5 15,2 0 1-15,-4 0-24 0,1-1-19 0,0-5-34 0,-4 0-37 16,0 1-48-16,1-3-35 16,2 0-35-16,-5-3-46 0,-8-6-120 0,15 8-550 15,-9-4-361-15</inkml:trace>
  <inkml:trace contextRef="#ctx0" brushRef="#br0" timeOffset="-152044.81">21228 8709 2803 0,'4'-10'-96'0,"-4"10"16"0,9-15 9 16,-9 15 17-16,6-13 7 15,-6 13 18-15,6-11 20 0,-6 11 18 0,0 0 14 0,6-14 15 16,-6 14 11-16,0 0 9 15,0 0 19-15,0 0 5 0,0 0 10 0,0 0-5 16,0 0-7-16,0 0-3 0,0 0 0 0,0 0-8 0,-12 51-5 16,8-35-4-1,0 0 1-15,-1 4-6 0,-1-2-5 0,-1 4-3 0,1 3-1 16,-2-3-5-16,-3 3 0 16,3 0-1-16,-1-1-4 0,-2 5-6 0,-1 0-2 15,2 0 0-15,-2-3-5 0,2 3 0 16,0-4-2-16,1-1-5 0,-2 1 0 15,3 0-2-15,-3 0-3 0,3-4-5 16,0 0-6-16,2 0-10 0,-2-5-20 0,4 2-23 0,0-3-21 16,0-2-30-16,4-13-26 0,-4 23-25 0,4-11-23 15,0-12-35-15,-2 15-97 16,2-15-530-16,0 0-177 0</inkml:trace>
  <inkml:trace contextRef="#ctx0" brushRef="#br0" timeOffset="-151714.72">21493 8781 2420 0,'0'0'-55'0,"2"-17"32"0,-2 17 3 15,0 0 2-15,0 0 5 16,0 0 4-16,0 0 3 0,0 0 9 0,0 0 20 0,0 0 19 16,-34 30 5-16,28-16 11 0,-2 0 8 0,2 0 10 15,0 4 10-15,0 1-7 16,0 1 1-16,1-3-7 0,-1 9-7 0,2-4-6 0,-1 1-6 16,3 2-8-16,0-4-5 15,0 0-6-15,4 2-14 0,-2-3-16 0,2-1-5 16,0 3-37-16,3-5-35 15,-1-1-28-15,2 2-27 0,3-2-32 0,-3-7-56 0,0 2-148 16,6-3-319-16,-4-2 78 0</inkml:trace>
  <inkml:trace contextRef="#ctx0" brushRef="#br0" timeOffset="-151384.75">21770 8929 2076 0,'0'0'19'0,"0"0"11"16,-4-19-5-16,4 19 3 0,0 0-11 0,-12-14 0 16,12 14 14-16,0 0 16 0,-16-8 10 0,16 8-7 15,0 0 6-15,-19-4-3 16,19 4-3-16,0 0 6 0,0 0-5 0,-26 4-1 0,26-4-4 16,0 0 1-16,-12 11-5 15,12-11-9-15,0 0-9 0,-4 18-3 0,4-18-6 16,0 0-7-16,0 0 1 0,10 34-5 15,-4-22-1-15,-6-12 1 0,9 22-1 0,-3-8 3 16,-1-3-4-16,-1 5 11 0,-4-16 6 0,4 22 9 16,-2-9 1-16,-2-13 2 15,-2 23 2-15,2-23 2 0,-6 21 2 0,6-21-15 0,-11 17-12 16,2-10-27 0,9-7-45-16,-12 14-37 0,6-10-55 0,6-4-77 0,-16 4-148 15,16-4-339-15,0 0 19 16</inkml:trace>
  <inkml:trace contextRef="#ctx0" brushRef="#br0" timeOffset="-151135.05">21869 8848 2226 0,'22'-2'14'0,"-22"2"5"0,0 0 4 0,16 8-6 16,-16-8-8-16,11 11 14 15,-11-11 25-15,12 16 4 0,-7-4 20 0,-1 0 12 16,-4-12 0-16,5 28 4 0,-3-10-1 0,0-1-1 16,-2 0-6-16,0 2-3 15,0-19-11-15,-4 37-12 0,-1-18-17 0,1-2-30 16,-1 2-26-16,-1-2-29 0,0-2-41 16,-1 2-32-16,-1-2-35 0,2-1-53 0,-5-5-98 15,7 5-413-15,-5-7 14 16</inkml:trace>
  <inkml:trace contextRef="#ctx0" brushRef="#br0" timeOffset="-150774.95">22261 8971 2071 0,'0'0'-10'0,"0"0"33"0,0 0-3 0,0 0-6 0,0 0 0 15,0 0 1-15,0 0 2 16,0 0 2-16,0 0-5 0,0 0 11 0,0 0-14 16,0 0-2-16,0 0-8 0,50-7 3 0,-50 7 6 15,26-1 6-15,-26 1-11 0,23-5-16 16,-23 5-42-16,24-1-29 0,-14-1-54 0,-10 2-110 16,17-6-314-16,-17 6 248 15</inkml:trace>
  <inkml:trace contextRef="#ctx0" brushRef="#br0" timeOffset="-150615.64">22299 8858 1632 0,'0'0'70'0,"-6"-10"10"0,6 10-16 0,0 0-30 16,0 0-16-16,0 0-24 16,0 0-3-16,21-17-7 0,-21 17-6 0,17-5-14 15,-7 2-28-15,3 2-37 0,-13 1-69 16,22-7-307-16,-6 6 358 0</inkml:trace>
  <inkml:trace contextRef="#ctx0" brushRef="#br0" timeOffset="-149964.77">23061 8438 1431 0,'0'0'35'16,"4"-13"7"-16,-4 13-5 0,0 0-8 0,-2-19-6 15,2 19 5-15,0 0 7 16,0 0-3-16,-17-20 1 0,17 20 6 0,-15-7 1 0,15 7 9 15,-19-4 15-15,19 4-2 16,-20-2 19-16,20 2 3 0,-24 2 8 0,24-2 2 0,-28 8-1 16,13-3-4-16,-1 3-8 0,0-1-6 0,2 4 2 15,-3 2-9-15,0 0 14 16,2 2 1-16,-1 3-14 0,-2-1-6 0,4 2 2 16,-2-3-3-16,4 8-8 0,-3-5 0 15,5 2-4-15,-1 0-6 0,4 4-5 0,-1-2-8 16,4-1 2-16,2-3-5 15,0 2-1-15,4 1-5 0,-2-4-8 0,4 1-1 16,2-1-4-16,1-3-6 0,1-1-7 0,1 1-6 0,1-4-4 16,3 0-5-16,-1-1-5 15,2-2-1-15,-2-1-9 0,0-2 1 0,-12-5-2 16,24 6 9-16,-11-4 0 16,-13-2 8-16,21-2 4 0,-21 2 5 0,19-9 6 15,-19 9 6-15,14-17 0 0,-6 5 6 16,-8 12 7-16,8-20 12 0,-8 20 5 0,2-19 3 15,-2 19 5-15,0-18-3 0,0 18-3 16,0 0 5-16,-10-23 5 0,10 23 0 0,-14-13 5 16,14 13-2-16,-10-10 5 0,10 10-1 0,-13-9 2 15,13 9 4-15,0 0 1 16,-11-11-2-16,11 11-7 0,0 0-9 0,0 0-3 0,0 0-2 16,0 0-3-16,0 0-8 15,0 0-9-15,0 0-20 0,28-14-28 0,-28 14-36 16,22 0-46-16,-22 0-50 15,22 0-45-15,-9 1-49 0,-13-1-131 0,26-1-565 0,-14 1-382 16</inkml:trace>
  <inkml:trace contextRef="#ctx0" brushRef="#br0" timeOffset="-149704.85">23214 8665 2809 0,'0'0'-88'15,"0"0"10"-15,0 0 10 0,0 0 8 16,0 0 6-16,0 0 12 0,0 0 11 0,0 0 27 16,0 0 25-16,0 0 18 0,-52 22 23 0,44-14 10 15,8-8 13-15,-17 22 10 16,11-11-2-16,0 4-3 0,-1-1-5 0,3 1-13 16,4-15-6-16,-7 28-6 0,5-14-5 15,2-14-8-15,4 32-3 0,-2-17-4 0,3-2-11 16,2 1-13-16,-1 1-15 15,0-1-25-15,2-2-33 0,1 1-43 0,1-2-43 0,-1-1-50 16,0-2-97-16,3-3-526 0,-4 0-139 0</inkml:trace>
  <inkml:trace contextRef="#ctx0" brushRef="#br0" timeOffset="-149374.89">23469 8774 2391 0,'0'0'-43'0,"0"0"19"0,4-20 8 0,-4 20 6 16,0 0-3-16,0 0 19 0,0 0 8 0,-12-18 17 15,12 18 30-15,0 0-2 0,-19-3 27 16,19 3 7-16,0 0-1 0,0 0 11 0,-28 6-9 16,28-6-4-16,0 0-11 15,-18 10-7-15,18-10-9 0,-9 9-7 0,9-9-10 16,-5 16-4-16,5-16-14 0,0 0-2 15,7 25-8-15,-7-25-3 0,7 20 4 0,-1-6-5 16,0-3-3-16,0 3-1 0,-6-14 2 0,11 24 5 16,-7-10 5-16,1-3 7 15,-5-11-5-15,2 21 5 0,-2-21-7 0,0 21 0 0,0-21-3 16,-7 19-2-16,7-19-17 16,-11 15-33-16,11-15-49 0,-12 11-54 0,4-5-37 15,-1-2-49-15,9-4-93 16,-15 4-533-16,15-4-191 0</inkml:trace>
  <inkml:trace contextRef="#ctx0" brushRef="#br0" timeOffset="-149114.55">23576 8713 2426 0,'0'0'-52'15,"0"0"34"-15,0 0 23 0,22 0 22 0,-22 0 20 16,14 11 24-16,-14-11 14 0,14 15 23 0,-8-5 3 16,-2 1-2-16,3 3 5 15,-3 1-12-15,1 2-11 0,-3 0-8 0,0 4-5 16,-2-2-7-16,-2 2-9 0,-3 4-11 16,1-2-9-16,-2 2-37 0,-3-3-48 0,-1 3-66 15,0-2-65-15,-6-2-99 16,2 0-192-16,-10 0-325 0,-1-1-96 0</inkml:trace>
  <inkml:trace contextRef="#ctx0" brushRef="#br0" timeOffset="-147274.59">19960 10987 2358 0,'0'0'-16'0,"0"0"12"0,0 0-13 16,47-15 6-16,-39 10-8 0,4-3 9 0,-12 8 14 15,26-15 30-15,-11 7 11 16,4-3 16-16,-2 1 16 0,-3-4 10 0,4 3 6 15,-2-2 5-15,1 1 8 0,0-1 0 16,-2-2-2-16,0 1-10 0,0-1-11 0,-3 1-9 16,1-4-6-16,0 1-7 0,-3 0-8 0,1 0-3 15,-3-1-2-15,-1 1-4 0,0 2 0 16,-3-2-5-16,-2 1-5 0,0 1 1 0,0 4-5 16,-2-2-6-16,0 13-4 15,-4-21-5-15,2 10-6 0,2 11 3 0,-9-18 1 0,2 11 0 16,-1 1-6-16,8 6-2 15,-15-10 5-15,15 10-3 0,-16-4 2 0,16 4-1 16,-16 0-3-16,16 0 3 16,-16 6-3-16,8 1 1 0,8-7 1 0,-16 14-7 0,8-2 5 15,2 1-1-15,-1 3 0 0,3 0 0 0,0 1-1 16,2 2-1-16,-3 3 2 16,3 2-2-16,2-1 0 0,0 2-2 0,-2 2 2 15,4 1-1-15,-2 0 1 0,0 1 1 16,2 0 2-16,-2 1-3 0,0 1 2 0,0-1-6 15,3 1 9-15,-6 1-5 16,1-2 0-16,0 1 1 0,2-1-1 0,-4 3 1 0,-1-5-1 16,1 3 2-16,-2-4-2 0,0-3 2 0,-2-1 1 15,-2 0-3-15,0-3 2 16,0-2-4-16,-3-2 2 0,2-3-2 0,1-1-2 16,-1-3-8-16,-1-2-9 0,-2-1-7 15,14-6-7-15,-18 4-3 0,18-4-8 0,0 0-13 16,-30-15-3-16,22 5-5 15,-1-1 7-15,9 11 5 0,-10-26 2 0,6 12 6 0,4 14 2 16,-3-25 6-16,3 25 4 0,3-23 6 0,-3 23 2 16,6-21 6-16,-2 11 6 15,-4 10 5-15,15-15 9 0,-9 8 7 0,-6 7 3 16,19-11 1-16,-19 11 4 0,19-6 7 16,-19 6 7-16,26-3 15 0,-26 3 5 0,27 3 1 15,-10 1 6-15,2-1 5 16,1 3 1-16,4 0 2 0,0 3 3 15,3-3 3-15,1 2-5 0,0-1-1 0,1-1-3 16,1 2-8-16,0-3-2 0,-1-3-9 0,1 2-8 16,0-3-9-16,-1 2-13 0,3-6-19 0,-2-1-24 15,1 1-37-15,-1-1-48 0,0-1-69 16,-6-5-55-16,0-3-138 0,-3-3-175 0,-2-4-316 16,-2-5-228-16</inkml:trace>
  <inkml:trace contextRef="#ctx0" brushRef="#br0" timeOffset="-146964.77">20652 10313 2511 0,'0'0'-41'0,"0"0"58"16,0 0 2-16,0 0 4 0,0 0-16 15,9-27 7-15,-9 27-10 0,0 0 4 0,18-8-8 16,-18 8-26-16,22-5-32 15,-9 1-17-15,1 0-38 0,1-2-62 0,-15 6-123 16,29-10-282-16,-13 6 221 0</inkml:trace>
  <inkml:trace contextRef="#ctx0" brushRef="#br0" timeOffset="-146784.72">20986 10052 1871 0,'0'0'138'0,"0"0"14"0,9-10-18 0,-9 10-17 15,0 0-9-15,0 0-10 0,0 0-20 16,0 0-2-16,0 0-8 0,0 0-12 0,-15 58-14 16,7-41-24-16,4 5-16 0,-5-2-19 0,2 4-29 15,3 2-26-15,-4 0-22 16,0 4-39-16,-1-5-75 0,0 2-174 0,1-2-254 0,-3 1 144 16</inkml:trace>
  <inkml:trace contextRef="#ctx0" brushRef="#br0" timeOffset="-145144.68">18241 11133 1764 0,'-2'-14'-62'0,"2"14"0"16,0 0-1-16,0-18-3 0,0 18 10 15,0 0 14-15,-4-14 18 0,4 14 31 0,0 0 17 0,0 0 16 16,-7-16 21-16,7 16 27 16,0 0 18-16,0 0 19 0,0 0 4 0,0 0 1 15,-13-7-7-15,13 7-23 16,0 0-11-16,0 0-7 0,0 0-7 0,0 0 2 15,0 0 14-15,0 0 12 0,0 0 9 16,0 0-1-16,0 0-8 0,0 46-8 0,0-46-8 16,7 20-11-16,-3-4-12 0,-4-16-14 0,9 25-9 0,-1-12-13 15,-1-2-10-15,-1-1-9 16,2-1-11-16,-8-9-11 0,16 19-8 0,-8-13 3 16,-8-6-4-16,12 10-2 15,-12-10-1-15,15 5 0 0,-15-5-4 16,0 0 6-16,21-4 6 0,-21 4 6 15,0 0 8-15,17-15 13 0,-13 7 4 0,0-1 5 0,1-1 6 16,-5 10 4-16,7-19 12 0,-5 8 5 0,-2 11 14 0,4-19 4 16,-4 10 0-16,0 9 3 15,0 0 2-15,0 0-6 0,-2-29 6 0,2 29-5 16,0 0-5-16,0 0-6 16,-9-16-7-16,9 16-2 0,0 0-5 0,0 0-5 0,0 0-2 15,0 0-2-15,0 0-2 16,0 0-1-16,0 0-5 0,-15 39-2 0,15-39-1 15,-2 27-2-15,4-11-3 16,0 5 2-16,-2-2-5 0,2 4 5 0,2 0-15 0,1 4-4 16,-3-1 1-16,3 1-4 0,1 2-1 0,-2-1 1 15,-2-3 1-15,0 2-1 16,0-2 3-16,2-1 2 0,-2-3 3 0,-2-2 8 0,-2 2 6 16,2-3 2-16,-2 0 6 15,-2-2 2-15,2-1-4 0,-6 0 1 0,1-1-3 16,-2-3 0-16,-1-1-1 15,-3-3 0-15,13-7 2 0,-25 11-2 0,12-10-2 0,13-1-8 16,-26 0-2-16,26 0-10 0,-24-11-12 16,11 3-15-16,2-2-15 0,3-4-23 15,1 2-21-15,1-4-27 0,2 1-36 16,4 15-35-16,2-32-32 0,0 14-26 0,2-1-75 16,5 5-145-16,1-8-427 0,-1 2-269 0</inkml:trace>
  <inkml:trace contextRef="#ctx0" brushRef="#br0" timeOffset="-144794.49">18664 11087 2617 0,'0'0'-112'0,"0"0"18"15,0 0 24-15,0 0 20 0,0 0 24 0,0 0 34 0,0 0 32 16,0 0 18-16,0 0 15 16,0 0 4-16,-19 43-1 0,17-30-2 0,2-13-5 0,-6 28 1 15,4-12-5 1,0 0 1-16,0 3-3 0,2-19-5 0,2 34-8 0,0-19-2 15,0 3-7-15,2-2-11 16,0 2 0-16,3-1-9 0,1-2-11 0,0 1-18 0,1-3-35 16,2-2-36-16,-1 1-35 0,3-1-29 0,0-3-60 15,-3-2-137-15,3-1-397 16,-3-1-10-16</inkml:trace>
  <inkml:trace contextRef="#ctx0" brushRef="#br0" timeOffset="-144604.66">18799 11256 2281 0,'0'0'50'15,"0"0"16"-15,0-15-31 0,0 15-35 0,0 0-7 16,14-14-1-16,-14 14 2 16,16-11-5-16,-1 5 14 0,-2 3-18 0,4-3-9 0,-1 2-22 15,4-2-11-15,-3 2-7 16,2-1-18-16,0 1-27 0,-2 1-65 0,0-4-101 15,-3 6-228-15,-3-3 327 0</inkml:trace>
  <inkml:trace contextRef="#ctx0" brushRef="#br0" timeOffset="-144404.93">18995 11136 1513 0,'-24'4'42'16,"24"-4"38"-16,0 0-5 15,-14 7 1-15,14-7 10 0,0 0-7 16,-11 20 28-16,11-20 10 0,-4 17 6 15,4-17-5-15,-2 24-13 0,2-24-8 0,2 25-13 0,0-9-8 16,0-1-6-16,2 0-13 0,-2 2-6 0,3-3-15 16,-1 1-16-16,-4-15-32 15,6 22-32-15,-2-10-30 0,-4-12-28 0,6 19-27 0,-4-11-44 16,-2-8-100 0,0 0-421-16,10 17 61 0</inkml:trace>
  <inkml:trace contextRef="#ctx0" brushRef="#br0" timeOffset="-144164.77">19073 11146 2060 0,'9'-16'61'0,"-9"16"43"16,0 0-8-16,8-9-6 0,-8 9-11 0,0 0-4 16,0 0 3-16,0 0 15 15,0 0 7-15,34 18-10 0,-26-10-6 0,-2 6-5 16,1 0-2-16,-1 0 5 0,-2 4-1 15,3-2-3-15,-3 4-1 0,-2 1-11 0,0-3-6 16,1 1-20-16,-3 3-17 0,0-2-15 16,-3-2-27-16,1 1-24 0,0-2-27 0,-2 0-32 15,-1 1-42-15,1-5-31 0,0 0-51 16,-2-3-101-16,3-1-469 0,3-9-105 16</inkml:trace>
  <inkml:trace contextRef="#ctx0" brushRef="#br0" timeOffset="-143934.66">19312 11469 2397 0,'0'0'-50'16,"0"0"18"-16,21-7-7 0,-21 7 11 0,0 0-9 15,17-9 6-15,-17 9 1 0,15-7 5 0,-15 7-5 16,15-5-13-16,-15 5-21 16,15-8-16-16,-9 5-10 0,-6 3-36 0,12-10-41 0,-12 10-325 15,0 0 337-15</inkml:trace>
  <inkml:trace contextRef="#ctx0" brushRef="#br0" timeOffset="-143784.9">19361 11343 1425 0,'-21'-11'63'16,"21"11"36"-16,-16-6 27 0,16 6 20 0,0 0 1 15,-14-7 5-15,14 7-11 16,0 0-2-16,0 0-14 0,0 0-11 0,0 0-16 0,0 0-11 16,0 0-15-16,0 0-41 0,32-23-35 0,-32 23-61 15,23-6-37-15,-11 6-43 16,0-3-92-16,-12 3-513 0,20-5-34 0</inkml:trace>
  <inkml:trace contextRef="#ctx0" brushRef="#br0" timeOffset="-140944.95">21302 10626 2085 0,'0'0'-63'16,"0"0"37"-16,0 0 26 0,0 0 0 0,0 0 11 15,0 0 15-15,0 0 14 0,0 0 31 16,0 0 8-16,0 0 31 0,0 0 9 0,0 0 13 15,0 0 13-15,0 0 7 16,0 0 4-16,-32 16-6 0,32-16-8 0,-11 22-7 0,5-11-15 16,0 4-11-16,0 2-10 0,-1 2-11 0,-2 4-6 15,3 3-7-15,-2-2-2 16,2 3-6-16,-3-1 0 0,1 5-3 0,6-3-4 0,-3 1-22 16,3 2 1-16,0-3-3 15,2 0-3-15,2 1-4 0,0 4 0 0,3 1-4 16,1-2-7-16,2 0-9 15,3-3-14-15,3 1-15 0,0-1-29 0,2-7-37 16,-1 0-49-16,4 2-51 0,-2-6-38 0,2-3-54 0,-4 0-114 16,-5-3-583-16,4-1-421 15</inkml:trace>
  <inkml:trace contextRef="#ctx0" brushRef="#br0" timeOffset="-139984.9">21596 10669 2916 0,'0'0'-86'0,"0"0"33"15,0 0 18-15,0 0 23 16,0 0 11-16,0 0 4 0,0 0 16 0,0 0 13 15,0 0 8-15,0 0 13 16,0 0 19-16,0 0 14 0,0 0 10 0,21 32 8 0,-15-18 13 16,1-1 2-16,2 5 0 0,-1-2-1 0,0 5-13 15,2-1-8-15,0 0-14 16,0 2-6-16,3 1-13 0,-5-5-6 0,5 1-17 0,-2 1-11 16,-1-1-22-16,-2-5-17 15,4 0-28-15,-6-2-35 0,2-2-44 0,0 1-37 16,1-2-33-16,-5-1-41 15,-4-8-72-15,0 0-655 0,15 9-385 0</inkml:trace>
  <inkml:trace contextRef="#ctx0" brushRef="#br0" timeOffset="-139704.72">21877 10751 2830 0,'5'-21'-31'0,"-5"21"54"15,4-13 16-15,-4 13-2 16,0 0-4-16,0 0 9 0,0 0 15 0,0 0 21 0,0 0 15 15,0 0 8-15,0 0 0 16,0 0 1-16,0 0 2 0,-33 34 8 0,23-14-2 16,0 0-1-16,2 3-8 0,-3 2-4 0,1 4-8 15,-1-1-5-15,2-3-11 16,1 4 0-16,2-3-16 0,-2 3-5 0,0-1-1 0,2-1-6 16,2 2-12-16,-2-1-3 15,4 1-6-15,-2 0-12 0,2-5-15 0,0 0-19 0,-1-2-19 16,3-3-22-16,-2-2-30 15,2-1-34-15,0-16-35 0,0 28-29 0,2-17-27 16,-2 0-31-16,0-11-63 0,0 18-669 0,0-18-440 16</inkml:trace>
  <inkml:trace contextRef="#ctx0" brushRef="#br0" timeOffset="-139425.04">22026 10845 2924 0,'0'0'-79'0,"0"0"38"0,0 0 21 16,-15-18 5-16,15 18 21 0,0 0 22 0,0 0 22 16,0 0 16-16,-39 31 10 0,31-18-3 15,2 1 3-15,-2 1-4 0,-1 6-2 0,5-3-4 16,-3 1-3-16,3-1-10 15,2 1-4-15,0 0-5 0,2 2-8 0,0-2-9 16,0 1-16-16,2-4-26 0,0 4-25 0,0-4-28 0,3 1-34 16,-1-5-26-16,0 1-33 15,1-1-36-15,-3-3-63 0,-2-9-561 0,10 16-144 16</inkml:trace>
  <inkml:trace contextRef="#ctx0" brushRef="#br0" timeOffset="-139114.66">22150 10942 2530 0,'0'0'18'0,"0"0"27"0,3-17 10 0,-3 17 11 15,0 0 16-15,0 0 16 16,0 0 15-16,-13-20 9 0,13 20 5 0,0 0-5 0,0 0-9 16,-19 0-6-16,19 0-12 15,0 0-7-15,0 0-10 0,0 0-8 0,-17 21-7 16,17-21-9-16,0 0-4 15,2 29-5-15,-2-29-9 0,9 29-5 0,-3-16-2 16,-2 3-2-16,5-2-5 0,-5 2-2 0,2 1 3 0,-2-2-1 16,1 2 2-16,-1-1 6 15,1 1 0-15,-5-2 0 0,0-15 1 0,-2 31-5 16,2-31-7-16,-5 23-12 16,5-23-26-16,-9 19-41 0,5-12-39 0,4-7-61 0,-10 12-35 15,10-12-49-15,-11 7-81 16,11-7-124-16,0 0-460 0,-17-4-301 0</inkml:trace>
  <inkml:trace contextRef="#ctx0" brushRef="#br0" timeOffset="-138874.83">22279 10805 2871 0,'0'0'41'0,"20"-6"20"16,-20 6-4-16,0 0-2 15,0 0 7-15,0 0 13 0,21 24 19 0,-17-12 5 16,3 2 1-16,-1 2-10 0,-2 2-9 0,1 0-5 0,-1 2-5 16,0 5 0-16,-2-4-7 15,2 3-7-15,-4-2-3 0,0 0-11 0,-2 3-9 0,0-4-22 16,0-1-25-16,-2 2-43 16,2-2-28-16,-2-2-37 0,-1-2-41 0,1-2-32 15,0 0-45-15,-1-6-102 16,5-8-559-16,-4 17-280 0</inkml:trace>
  <inkml:trace contextRef="#ctx0" brushRef="#br0" timeOffset="-138234.87">22631 10582 2691 0,'0'0'-70'0,"0"0"11"0,0 0 5 0,0 0 12 16,0 0 2-16,0 0 11 16,0 0 20-16,0 0 9 0,0 0 11 0,0 0-7 15,0 0 10-15,0 0 9 16,19 45 19-16,-12-30 15 0,-3 2 13 0,0 7 9 15,2 0 10-15,-2 2 3 0,-2 2 5 16,4 2 8-16,-2-1-3 0,-2 1-4 0,0 1-6 16,-2 1-12-16,0-1-7 0,-2 0-6 0,2 1-10 0,-4 2-7 15,-2-4-4-15,2 0-4 16,-2 2-5-16,0-4-6 0,2-2-14 0,-5-3-15 16,3 0-15-16,0-3-21 15,-1-4-25-15,1 2-32 0,1-5-37 0,1 2-34 0,2-5-32 16,-2 0-64-16,4-10-133 15,-6 15-394-15,6-15-87 0</inkml:trace>
  <inkml:trace contextRef="#ctx0" brushRef="#br0" timeOffset="-137994.61">22913 11018 2282 0,'0'0'23'0,"0"0"54"16,17-11 4-16,-17 11-2 0,14-6-4 15,-14 6 3-15,22-6 5 0,-22 6 8 16,28-6-5-16,-14 3-8 0,1-1-14 0,-15 4-25 16,30-6-28-16,-18 5-34 15,-12 1-40-15,26-7-36 0,-16 4-40 0,-2-1-45 0,-8 4-94 16,16-8-459-16,-16 8-9 15</inkml:trace>
  <inkml:trace contextRef="#ctx0" brushRef="#br0" timeOffset="-137864.64">23000 10900 2220 0,'0'0'44'0,"-16"-4"33"0,16 4-7 16,0 0-8-16,-16-6-9 16,16 6-16-16,0 0-22 0,0 0-24 0,0 0-16 0,0 0-29 15,30-17-27-15,-18 13-41 16,-2 0-72-16,6 1-139 0,-2 1-230 0,1-2 244 15</inkml:trace>
  <inkml:trace contextRef="#ctx0" brushRef="#br0" timeOffset="-137314.87">23469 10418 1532 0,'0'0'-65'16,"0"-14"16"-16,0 14 18 0,0 0 0 0,2-13 9 0,-2 13-4 16,0 0 5-1,0 0 2-15,0-15 7 0,0 15 5 0,0 0 5 0,0 0 2 16,0 0 18-16,0 0 6 15,0 0 19-15,0 0 12 0,0-23 10 0,0 23 6 0,0 0 10 16,0 0-5-16,0 0 7 0,9-17 3 0,-9 17 11 16,0 0 3-16,7-15-1 15,-7 15 9-15,6-12-2 0,-6 12 5 16,0 0 0-16,6-15-6 0,-6 15-8 16,0 0-11-16,6-13-3 0,-6 13-9 0,0 0-2 0,0 0-2 15,6-14 0-15,-6 14-1 16,0 0-4-16,0 0-3 0,0 0-3 0,0 0-11 15,0 0-8-15,0 0-19 0,0 0-23 16,0 0-39-16,0 0-59 0,0 0-49 0,0 0-72 16,0 0-172-16,0 0-436 0,0 0-160 0</inkml:trace>
  <inkml:trace contextRef="#ctx0" brushRef="#br0" timeOffset="-136604.7">23394 10707 2331 0,'8'-39'-120'0,"-6"29"35"0,2-2 8 15,-4 12 24-15,10-30 36 0,-5 13 12 16,4-4 19-16,-1-2 2 0,0-2 26 0,5-4 18 16,-1-3 4-16,2 0 6 0,-2-1 14 0,0 0 15 15,0 1 11-15,-2-1 3 0,0 4 8 16,-1 2 4-16,-3 3 0 0,1 1-6 0,-3 3-13 16,0 4-18-16,-1-2-8 15,-1 2-8-15,-2 16-9 0,2-24-6 0,-2 24-10 16,0 0-6-16,-9-19-6 0,9 19-3 15,0 0-6-15,0 0-3 0,0 0-5 0,-38 23-6 16,28-4-5-16,-4 4-9 0,2 5-13 0,0 3-5 16,-2 1-5-16,2 0-2 15,1 3-7-15,3 1-10 0,0 2-2 0,-1 1-6 16,2-1-6-16,3-1-2 0,0 2 4 16,2 1 5-16,0-2 5 0,-2 0 8 0,2-2 11 15,0 0 19-15,0-3 13 16,-3-4 6-16,0-1 12 0,1-1 9 0,-2-3 3 0,2-1 9 15,-4-2 3-15,-1-2 9 16,1-1-23-16,-3-3 2 0,0-4-6 0,1-1-3 16,0-2-1-16,10-8-2 0,-22 11-1 0,12-8-3 15,10-3 0-15,0 0-5 0,-26-3-10 16,26 3-8-16,-13-11-11 0,13 11-3 0,-6-23-5 16,6 23 8-16,0-24 4 15,0 24 3-15,4-22 1 0,-4 22 5 0,9-21 2 16,-3 11 6-16,-6 10 4 15,15-13 4-15,-15 13 7 0,17-10 3 0,-17 10 8 0,22-3 15 16,-22 3 12-16,22 1 11 0,-22-1 13 0,32 8 10 0,-15 0 2 16,7-1 4-16,-2 2 4 15,4 1 1-15,5 4-2 16,1-6-28-16,0 3-2 0,2-2-8 0,-9-1-13 16,5-2 2-16,-2-1-28 0,-1-1-27 0,1 0-41 0,-5-4-63 15,-2 0-82-15,0-2-70 16,-1-1-140-16,-4-5-169 0,2-4 5 0,-4-3-298 15,-1-2-212-15</inkml:trace>
  <inkml:trace contextRef="#ctx0" brushRef="#br0" timeOffset="-136264.6">23850 9810 2630 0,'0'0'-6'0,"0"0"12"0,0 0-24 16,0 0-17-16,0 0-22 0,0 0 3 15,0 0 0-15,0 0 7 0,0 0-10 16,24-17-11-16,-13 15-18 0,-11 2-22 0,18-1-21 16,-8-4-65-16,2 2-359 0,-12 3 261 15</inkml:trace>
  <inkml:trace contextRef="#ctx0" brushRef="#br0" timeOffset="-136094.7">24028 9659 1864 0,'0'0'166'0,"8"-14"-10"16,-8 14-23-16,0 0-12 16,0 0-14-16,0 0-14 0,0 0-7 0,0 0-12 0,0 0 1 15,0 0-26-15,9 37-29 16,-9-37-20-16,-4 33-33 0,-1-16-35 0,3 2-39 15,-2 2-58-15,0 2-141 0,0 0-404 16,-2-1 33-16</inkml:trace>
  <inkml:trace contextRef="#ctx0" brushRef="#br0" timeOffset="-135614.7">24346 10226 2134 0,'0'0'-13'0,"6"-19"20"16,-6 19-1-16,0 0 0 0,0 0 5 0,0 0 3 16,0 0 18-16,0 0 10 15,0 0 20-15,0 0 19 0,0 0 15 0,0 0 7 0,0 0 7 16,-45 26-8-16,36-5-1 15,-2 0-6-15,-2 5-4 0,0 3 2 0,0 0-2 16,1 2-2-16,2 1-2 0,-4 2-7 0,6 0-6 16,2 1-9-16,0-1-3 0,-1 4-8 15,3-2-8-15,4-1-3 0,0-2-4 0,2 5-7 16,2-1-8-16,3 0-13 16,1-4-11-16,2 2-16 0,4-5-24 0,0-1-24 0,1-1-32 15,2-2-51-15,-2-6-26 16,1-3-33-16,2 1-78 0,0-7-611 0,4 0-276 15</inkml:trace>
  <inkml:trace contextRef="#ctx0" brushRef="#br0" timeOffset="-135064.84">25032 10209 2660 0,'3'-15'-39'0,"-3"15"38"0,2-22 1 0,-2 22-8 0,-2-21-2 16,2 21 11-16,-7-15 17 15,7 15 15-15,-11-15 24 0,11 15 16 0,-18-12 21 16,18 12 17-16,-24-5 12 16,24 5 10-16,-30 2 6 0,30-2-6 15,-38 11-9-15,17 0-8 0,-1 3-18 0,2 1-9 16,-2 4-8-16,-1 4-9 0,3 4-11 0,-2 1-6 15,3 1-5-15,4 1-9 16,0 3-8-16,2-1-10 0,3-1-13 0,1 1-10 16,3-4-8-16,2 0-1 0,2 1-5 0,0-2-3 0,4 0-2 15,2-3 1-15,2 1 2 16,2-4-1-16,3 0-3 0,-3-3 0 0,5-2-15 0,2 0-11 16,1-4-14-16,-2-1-19 15,4-2-1-15,-3-1-16 0,1-4 14 0,0-2-3 16,-16-2 4-16,28-2 10 15,-28 2 5-15,30-12 9 0,-17 3 17 0,-3-2 22 0,0 3 26 16,-2-4 20-16,-8 12 27 0,11-23 9 0,-11 23 5 16,1-19 5-16,-1 19 3 15,-1-17 4-15,1 17 4 0,0 0-1 0,-13-19-1 16,13 19-3-16,-6-12-2 0,6 12-2 16,0 0-7-16,0 0-2 0,0 0-6 0,0 0-6 15,0 0-4-15,0 0-4 16,0 0-7-16,0 0-3 0,0 0-12 0,36 0-17 15,-36 0-18-15,0 0-17 0,36 8-36 16,-23-8-36-16,-13 0-62 0,28 4-51 0,-14-6-67 16,-14 2-156-16,24-2-151 0,-13-2-283 0,-1 0-230 15</inkml:trace>
  <inkml:trace contextRef="#ctx0" brushRef="#br0" timeOffset="-134824.75">25169 10486 2707 0,'10'-19'22'0,"-10"19"11"0,0 0-14 0,0 0-6 16,0 0 7-16,0 0-1 15,0 0 23-15,0 0 19 0,0 0 16 0,0 0 17 0,0 0 8 16,0 0 11 0,0 0 8-16,-37 37 0 0,28-24-4 0,1 0-12 15,0 3-11-15,-1 3-17 0,5-2-8 16,-3 0-12-16,3 2-13 0,2-2-25 0,0 2-18 15,2-19-23-15,4 35-28 16,0-19-29-16,-1 0-43 0,3-4-45 0,4 2-56 0,-5-2-119 16,1-4-605-16,0-3-370 0</inkml:trace>
  <inkml:trace contextRef="#ctx0" brushRef="#br0" timeOffset="-134535.08">25351 10558 2803 0,'0'0'-19'0,"7"-14"35"16,-7 14-6-16,0 0-4 0,6-16 0 0,-6 16 4 16,0 0 14-16,0 0 14 15,0 0 19-15,0 0 19 0,0 0 18 0,0 0 9 16,0 0 9-16,0 0 0 0,0 0-3 16,0 0-16-16,-51 23-7 0,51-23-8 0,-10 21-9 15,5-11-9-15,5-10-6 0,-5 28-8 16,2-12-3-16,3 0-9 0,0-16-3 15,3 35-5-15,-3-18-1 0,2 0-2 16,-2 0-3-16,0-17 0 0,-2 33-1 0,-3-18-4 16,3 0-1-16,2-15-14 0,-9 25-27 0,3-15-36 0,6-10-58 15,-12 15-69 1,5-10-70-16,7-5-142 0,-12 6-572 0,12-6-424 0</inkml:trace>
  <inkml:trace contextRef="#ctx0" brushRef="#br0" timeOffset="-134324.62">25442 10558 3080 0,'0'0'12'16,"0"0"14"-16,0 0-7 16,20 14 5-16,-20-14-3 0,6 18 2 15,-6-18 9-15,4 26-5 0,-1-11 0 16,-3 0-4-16,0-15-1 0,-5 35-3 0,1-20-10 0,2 2-9 15,-2-2-30-15,-1 1-37 16,-2-1-39-16,3-2-45 0,-1 1-66 0,5-14-156 16,-11 21-380-16,4-12-36 0</inkml:trace>
  <inkml:trace contextRef="#ctx0" brushRef="#br0" timeOffset="-133665.06">25634 10065 2125 0,'6'18'-86'16,"-6"-18"30"-16,8 23 24 0,-2-10 23 0,-1 4 15 15,2 4 33-15,0 2 35 16,4 1 32-16,-3 1 14 0,5 5 10 0,-3 1 0 0,1 0 8 16,1 1 0-16,-3 1-3 15,-1 1-4-15,4 0-12 0,-5 2-9 0,-3 0-8 16,-1-1-10-16,1 1-7 15,-4-4-6-15,0 3-10 0,0-3-5 0,-2 4-8 0,-1 0-5 16,-1-1-6-16,-5-3-9 0,2 2-10 0,-4-3-15 16,0-1-38-16,-3 1-42 0,1-3-53 15,-1 1-54-15,-1-6-92 16,-1-2-190-16,-2 2-430 0,-2-3-260 0</inkml:trace>
  <inkml:trace contextRef="#ctx0" brushRef="#br0" timeOffset="-129254.86">15889 7679 2530 0,'0'0'-145'0,"0"0"27"0,0 0 20 16,0 0 19-16,0 0 17 0,0 0 21 0,4-22 20 16,-4 22 19-16,0 0 20 15,0 0 17-15,0 0 11 0,0 0 12 0,0 0 8 0,0 0 9 16,4-15 10-16,-4 15 5 15,0 0 3-15,0 0 1 0,0 0 2 0,0 0-4 16,0 0-6-16,0 0-2 0,0 0-11 0,0 0-6 16,0 0-3-16,0 0-13 15,0 0-5-15,0 0-3 0,0 0-4 0,0 0-6 0,0 0-3 16,0 0-2-16,0 0-5 16,0 0 2-16,-6 57-5 0,6-57-2 0,-2 26-1 15,2-10-4-15,-2 1 3 16,2-2-4-16,0 2-2 0,2-1-1 0,0-4 0 0,-2 2 2 15,2-3-2-15,0 1-5 16,0 0-2-16,-2-12-4 0,5 19-4 0,-5-19-8 16,4 14-1-16,-4-14-2 0,5 14-3 0,-5-14-1 0,0 0-1 15,12 10 0-15,-12-10 0 16,0 0-4-16,0 0 5 0,24-5-3 0,-24 5 2 16,0 0 0-16,20-14 4 0,-20 14 1 15,15-15 2-15,-6 5 9 0,-9 10 9 0,15-19 6 16,-9 12 8-16,-6 7 7 15,12-19 8-15,-4 9 3 0,-8 10 6 16,8-19-5-16,-4 9 4 0,-4 10-2 0,6-17-11 0,-6 17-5 0,4-19 0 16,-4 19-1-16,0-18-2 15,0 18-2-15,0 0-6 0,-4-24 1 0,4 24 1 16,0 0-3-16,-4-17 0 0,4 17-5 16,0 0 4-16,-6-15-3 0,6 15 0 15,0 0-1-15,0 0-3 0,0 0 2 16,0 0 1-16,0 0-2 0,-6-14 5 0,6 14 3 15,0 0 9-15,0 0 5 0,0 0 1 16,0 0 2-16,-10 39-2 0,10-28-2 16,-2 2 1-16,2 2-4 0,0 3-1 0,0-3-4 0,2 5 0 15,-2-5-4-15,4 5-5 16,0-1-18-16,0-2-30 0,0 1-26 0,2 1-37 0,0-5-31 16,0 3-26-16,3-1-31 15,0-3-35-15,-3-2-77 0,2 0-570 0,-1-2-243 16</inkml:trace>
  <inkml:trace contextRef="#ctx0" brushRef="#br0" timeOffset="-128914.86">16285 7682 2547 0,'0'0'-88'0,"0"0"26"0,0 0 12 16,0 0 5-16,0 0 2 0,0 0 13 0,0 0 20 16,0 0 11-16,0 0 13 15,0 0 22-15,-17 45 12 0,17-45 7 0,-2 23 6 16,0-12 2-16,2-11-1 0,0 27 3 15,0-27-4-15,4 30-7 0,-2-17-5 0,0-1-2 16,5 2-14-16,-7-14-22 0,10 27-14 0,-3-16-22 16,1-1-30-16,1-1-27 15,-3-1-30-15,2-1-31 0,0-1-66 0,-8-6-135 16,16 7-263-16,-10-2 186 0</inkml:trace>
  <inkml:trace contextRef="#ctx0" brushRef="#br0" timeOffset="-128534.8">16509 7659 1781 0,'0'0'-15'0,"0"0"7"16,-2-23 8-16,2 23-2 15,-4-14 10-15,4 14 12 0,0 0 16 0,-13-8 6 0,13 8 7 16,0 0 9-16,0 0-23 15,0 0 0-15,0 0 2 0,0 0-1 0,-34 15-6 16,34-15 1-16,-10 11 5 0,10-11 8 0,-8 13-6 16,8-13 4-16,-2 16-5 15,2-16-4-15,0 0-14 0,2 23-1 0,-2-23-6 0,8 13-6 16,-8-13-9-16,10 14-3 16,-1-8 3-16,-9-6 1 0,15 16-7 0,-15-16 6 15,13 12 3-15,-7-5 14 16,-6-7-14-16,12 13 9 0,-12-13-6 0,9 15 6 0,-4-4-1 15,-5-11-5-15,4 16 3 16,-4-16-6-16,-2 20 6 0,2-20 1 0,-7 19-2 0,7-19 5 16,-13 17-7-16,7-10-10 0,6-7-14 15,-13 12-28-15,7-7-31 0,6-5-59 16,-13 8-105-16,13-8-382 0,-11 2 155 0</inkml:trace>
  <inkml:trace contextRef="#ctx0" brushRef="#br0" timeOffset="-128265.12">16652 7631 1862 0,'0'0'12'0,"0"0"17"16,0 0-15-16,0 0 7 0,22 13-8 0,-22-13-2 16,0 0 2-16,11 13 0 0,-11-13-6 0,6 10-3 0,-6-10 0 15,0 0-17-15,7 15-11 16,-7-15-8-16,2 8-22 0,-2-8 1 0,4 7-24 16,-4-7-26-16,0 0-102 0,0 0-262 15,0 0 370-15</inkml:trace>
  <inkml:trace contextRef="#ctx0" brushRef="#br0" timeOffset="-127664.83">16488 7687 1392 0,'0'0'38'15,"0"0"25"-15,0 0 7 0,0 0 11 0,0 0 11 16,0 0 10-16,0 0 18 0,0 0 15 15,0 0 5-15,0 0 6 0,0 0 2 0,0 0-7 16,0 0-3-16,0 0-3 0,0 0-4 0,0 0-1 16,0 0-10-16,0 0-8 15,-21-5-9-15,21 5-13 0,0 0-8 0,0 0-11 0,0 0-6 16,0 0-10-16,0 0-6 16,0 0-2-16,0 0-2 0,0 0-3 0,0 0 0 15,0 0-8-15,0 0-4 16,0 0-2-16,0 0-2 0,0 0-6 0,0 0-6 0,0 0-18 15,0 0-21-15,0 0-18 16,0 0-21-16,0 0-24 0,0 0-16 0,0 0-1 16,0 0-7-16,0 0 12 0,0 0 14 0,0 0 10 0,0 0 12 15,0 0 25-15,0 0 23 16,0 0 24-16,0 0 24 0,0 0 9 0,0 0 7 16,0 0 9-16,0 0 3 15,0 0 5-15,0 0 5 0,0 0-6 0,0 0-3 0,0 0-10 16,0 0-5-16,44-8-3 15,-44 8-4-15,36-4-6 0,-16 1-4 0,3-1-5 16,-2 1 0-16,2 2-7 0,-1-3-9 0,1 2-18 0,0 0-22 16,-4-2-31-1,1 2-35-15,-20 2-40 0,31 0-51 0,-18-1-36 16,-3-1-76-16,-10 2-639 0,0 0-357 16</inkml:trace>
  <inkml:trace contextRef="#ctx0" brushRef="#br0" timeOffset="-127284.96">16600 7622 2749 0,'0'0'-110'16,"0"0"40"-16,0 0 16 15,0 0 26-15,0 0 16 0,0 0 10 0,0 0 22 0,0 0 4 16,0 0 7-16,0 0 11 15,0 0 5-15,0 0 2 0,0 0 8 0,0 0 0 16,0 0-4-16,0 0-1 0,0 0-11 0,0 0 2 0,-29 10 1 16,29-10 3-16,-8 13 2 15,8-13 6-15,-7 18-2 0,7-18 7 0,-7 19-4 16,3-8 1-16,0 5-4 0,4-16-7 16,-8 26 0-16,6-11-4 0,-4 2 1 15,1-3-3-15,1 1 4 0,-1 0-1 16,3 1 2-16,-2-3 7 0,2 1 5 0,0-1 0 15,2-13 1-15,0 23-7 0,0-23-3 16,6 21-6-16,-6-21-6 0,13 16-7 16,-2-8-13-16,1-1-24 0,1-2-24 0,-13-5-39 0,25 5-40 15,-10-5-50-15,-2 0-34 16,-13 0-51-16,29-5-110 0,-13-1-574 0,-6 0-340 16</inkml:trace>
  <inkml:trace contextRef="#ctx0" brushRef="#br0" timeOffset="-127024.75">16820 7585 2853 0,'5'-15'-36'0,"-5"15"4"0,0 0 9 16,7-17-2 0,-7 17 6-16,0 0 2 0,0 0 21 0,0 0-1 0,0 0 6 15,0 0 10-15,0 0-7 16,0 0-12-16,0 0 8 0,0 0 14 0,24 34 17 0,-17-21 16 15,-3 5 1-15,-1 0-5 16,3 5-6-16,-2 2-7 0,0 2-3 0,-2 0 0 16,0 2-2-16,-2 0-5 0,0 2-2 0,0-1-11 0,-2 0-21 15,-2 1-29-15,2 0-40 16,0-1-41-16,-2-1-51 0,-3-2-120 0,-2-4-501 16,3 1-94-16</inkml:trace>
  <inkml:trace contextRef="#ctx0" brushRef="#br0" timeOffset="-125405.04">17092 7827 2288 0,'0'0'-79'0,"0"0"15"15,0 0 4-15,0 0 5 16,0 0-4-16,0 0 1 0,0 0 3 0,0 0 7 0,0 0 11 15,0 0 10-15,0 0 8 16,0 0 10-16,0 0 16 0,0 0 6 0,0 0 20 16,0 0 11-16,0 0 8 0,0 0 2 0,0 0 10 0,0 0-7 15,0 0 5-15,0 0-8 16,0 0-4-16,0 0 1 0,0 0 0 0,0 0 0 16,0 0 5-16,0 0 2 15,53-6 14-15,-53 6 5 0,0 0 7 0,22 0 1 16,-22 0-2-16,22 0 6 15,-22 0-6-15,25-3-3 0,-25 3-3 0,26 0-4 0,-26 0-2 16,26 0-5-16,-26 0-9 0,22 0-7 0,-22 0-5 0,22 0-10 16,-22 0-19-1,21 0-36-15,-21 0-42 0,0 0-60 0,20 0-42 0,-20 0-89 16,0 0-176-16,10 0-365 16,-10 0-102-16</inkml:trace>
  <inkml:trace contextRef="#ctx0" brushRef="#br0" timeOffset="-125124.84">17058 7749 2268 0,'0'0'-51'0,"0"0"31"0,-22-7 14 0,22 7 1 16,0 0 11-16,0 0 7 0,0 0 10 0,0 0 20 0,0 0 8 16,0 0 6-1,0 0 4-15,0 0 5 0,0 0 3 0,0 0-7 0,0 0-7 16,36-17 9-16,-36 17-19 16,26-1-11-16,-26 1-34 0,29-2-41 0,-11-1-51 0,-2 3-59 15,0-1-99 1,2-1-471-16,-5 2 19 0</inkml:trace>
  <inkml:trace contextRef="#ctx0" brushRef="#br0" timeOffset="-121212.3">17752 7409 1964 0,'0'0'-110'16,"0"0"20"-16,0 0 8 0,0 0 4 0,0 0 14 0,0 0 1 15,0 0 7-15,0 0 13 16,0 0 7-16,0 0 5 0,0 0 5 0,0 0 11 16,0 0 8-16,0 0 7 0,0 0 7 0,0 0 8 15,0 0 6-15,0 0 7 16,0 0 4-16,0 0-8 0,0 0 4 16,0 0 1-16,0 0 5 0,0 0-4 0,0 0-6 15,0 0 8-15,0 0-4 0,0 0-1 0,0 0 5 16,0 0-4-16,0 0 0 15,0 0 2-15,0 0-4 0,0 0-1 0,0 0-1 0,0 0 2 16,0 0-3-16,0 0-10 0,0 0-2 0,0 0 7 16,0 0-5-16,0 0 3 15,0 0-9-15,0 0 5 0,0 0 0 0,0 0-6 0,0 0-3 16,0 0 9-16,0 0-8 16,0 0 4-16,0 0-8 0,0 0 8 0,0 0-3 15,0 0 1-15,0 0 6 16,0 0-8-16,0 0-2 0,0 0 4 0,0 0-6 0,0 0 0 15,0 0 0-15,0 0 7 16,0 0 5-16,0 0 0 0,0 0-6 0,0 0 3 16,0 0-6-16,0 0 13 0,0 0-6 0,0 0-4 0,0 0 5 15,0 0-1 1,0 0-7-16,0 0 6 0,0 0-14 0,0 0 23 0,0 0-9 16,0 0-1-16,0 0-7 15,0 0 3-15,0 0 3 0,0 0-5 0,0 0-2 16,0 0 5-16,0 0-2 0,0 0 1 15,0 0-5-15,0 0 1 0,0 0 0 0,0 0 0 16,0 0 0-16,0 0 0 0,0 0 1 0,0 0-5 16,0 0 1-16,0 0-5 15,0 0 8-15,0 0 0 0,0 0 0 0,0 0-3 0,0 0 10 16,0 0-8-16,0 0-2 16,0 0-10-16,0 0 1 0,0 0 7 0,0 0 0 15,0 0 7-15,0 0-12 16,0 0 1-16,0 0 4 0,0 0-4 0,-44 2 7 15,44-2-2-15,0 0-3 0,0 0 7 16,-24 6-9-16,24-6 10 0,-14 5-1 0,14-5 2 16,0 0-10-16,-20 5 3 0,20-5 2 0,-14 5 8 0,14-5-11 15,-15 6 10 1,15-6-4-16,-15 8-3 0,15-8 6 16,-13 9 1-16,13-9-3 0,-10 8-1 0,10-8 5 15,0 0 11-15,-18 11-4 0,18-11-4 16,0 0 8-16,-10 9-7 0,10-9 2 0,0 0 9 15,0 0-9-15,-8 12 5 0,8-12-11 0,0 0 7 16,0 0-1-16,0 0 0 0,0 0-8 16,4 23 20-16,-4-23-15 0,0 0 2 15,0 0-3-15,12 15-4 0,-12-15-5 0,12 5 4 16,-12-5 7-16,0 0-1 0,16 12-4 16,-16-12 8-16,15 5-4 0,-15-5-3 0,15 8 2 15,-15-8-4-15,15 7 10 0,-15-7-9 16,14 9 2-16,-14-9 3 0,16 6 1 15,-16-6 14-15,12 5-8 0,-12-5 6 16,12 9-1-16,-12-9 9 0,0 0 3 0,13 6-2 16,-13-6 5-16,0 0-5 0,13 13 2 15,-13-13 16-15,6 7-16 0,-6-7-2 16,0 0 2-16,7 17-3 0,-7-17 0 0,0 0-6 0,4 15 2 16,-4-15-2-16,0 0-4 15,0 17 1-15,0-17 2 0,0 0-4 0,0 0 2 16,-2 21-4-16,2-21 7 0,0 0-3 15,-4 17 3-15,4-17-3 0,0 0 3 0,-11 19 2 16,11-19 2-16,-8 14 1 0,8-14 1 16,-9 11-3-16,9-11 4 0,-11 13-3 0,11-13-2 15,-12 12 5-15,12-12-2 16,-10 9-1-16,5-4-2 0,5-5-1 0,0 0-2 16,-19 13-1-16,13-11 0 0,6-2-3 0,-13 5-3 0,13-5 1 15,-15 3 7-15,15-3 6 16,-13 0 7-16,13 0 1 0,0 0 3 0,0 0-3 15,-26-8-1-15,26 8-6 16,0 0 2-16,-16-10-2 0,16 10-2 0,-10-12-2 0,10 12 0 16,-11-11 0-16,11 11-2 0,0 0-3 15,-9-21-2-15,9 21-4 0,0-18 0 16,0 18-4-16,0-19-2 0,0 19 2 16,4-18-1-16,-4 18-4 0,7-17 0 0,-7 17-1 15,4-20-2-15,-4 20-3 0,9-15-10 16,-9 15-16-16,10-13-24 0,-10 13-30 15,12-14-49-15,-12 14-46 0,18-8-61 0,-12-1-106 0,7 4-639 16,-5 0-435-16</inkml:trace>
  <inkml:trace contextRef="#ctx0" brushRef="#br0" timeOffset="-120582.64">17947 7510 2925 0,'0'0'-128'16,"0"0"16"-16,0 0 7 0,0 0 21 0,0 0 7 16,0 0 20-16,0 0 19 15,0 0 18-15,0 0 18 0,0 0 8 0,-43 18 7 16,43-18 7-16,-16 10 6 0,7-3 7 15,9-7 11-15,-19 18 6 0,11-8 6 0,-1 2 15 16,0-1 0-16,1 0 1 16,2 4 2-16,6-15 2 0,-11 25-4 0,7-12 4 0,2 4-8 15,2-17-3-15,-4 26-2 0,4-13-5 16,0-13-2-16,2 26-4 0,0-12-2 16,2 1-11-16,0-3 2 0,3 1-6 15,-3-1-5-15,2-2-3 0,-2 0-2 0,0 0-7 16,-4-10-13-16,14 17-27 0,-8-9-28 0,-6-8-27 15,12 11-61-15,-6-5-42 0,4-2-45 16,-10-4-111-16,14 6-485 0,-14-6-146 0</inkml:trace>
  <inkml:trace contextRef="#ctx0" brushRef="#br0" timeOffset="-120315.08">17930 7693 2473 0,'0'0'-3'0,"-4"-19"21"0,4 19-3 0,0 0-9 16,0 0 0-16,0 0-1 0,15-15-7 15,-15 15 2-15,12-6 0 0,-12 6 2 16,20-6-1-16,-20 6 1 0,20-5 2 15,-20 5 2-15,28-6 2 0,-15 6-5 0,-13 0-3 16,27-7-30-16,-27 7-29 0,25-4-31 16,-14 4-52-16,-11 0-88 0,17-7-402 0,-11 4 149 15</inkml:trace>
  <inkml:trace contextRef="#ctx0" brushRef="#br0" timeOffset="-120073.98">18061 7581 1864 0,'0'0'28'0,"0"0"28"0,-23-4-8 0,23 4-3 16,0 0-6-16,0 0 2 0,0 0-1 0,0 0 0 16,0 0 21-16,0 0 15 15,0 0 6-15,0 0-5 0,-4 26 4 0,4-26 2 0,-5 15-5 16,5-15-3-16,-4 18-5 16,4-18-8-16,-6 19-5 0,6-19-9 0,-7 22-1 15,5-12-1-15,2-10-11 16,-2 24-3-16,2-24-1 0,2 20-13 0,-2-20-5 15,5 22-26-15,-5-22-23 16,6 20-41-16,2-10-42 0,-1 0-54 0,1-3-86 16,2-1-543-16,0-1-114 0</inkml:trace>
  <inkml:trace contextRef="#ctx0" brushRef="#br0" timeOffset="-119845.02">18203 7554 2322 0,'0'0'-21'0,"6"-12"21"16,-6 12 7-16,0 0-7 0,13-11-3 0,-13 11-1 15,0 0 8-15,15-6 24 0,-15 6 13 16,0 0 11-16,0 0-17 0,19 25 0 0,-15-10 10 16,0 1 7-16,0 2 0 0,0 1-6 15,-2 1-1-15,0 5-9 0,2 2-9 0,-8 1-23 16,2 0-29-16,0 1-27 15,-4 7-50-15,0-4-44 0,-4 3-138 0,-5-2-406 16,-2-2 64-16</inkml:trace>
  <inkml:trace contextRef="#ctx0" brushRef="#br0" timeOffset="-104374.86">26226 10746 1111 0,'0'0'181'0,"0"0"-60"15,0 0-30 1,0 0-5-16,0 0-7 0,0 0-12 0,0 0 6 0,0 0 10 16,0 0 5-16,0 0 1 15,0 0-4-15,0 0 4 0,0 0 6 0,0 0-8 16,0 0 2-16,0 0 3 0,0 0-3 15,42 15 1-15,-42-15 0 0,0 0-4 0,0 0-3 16,19 1-3-16,-19-1-7 0,0 0-3 0,23 5-11 16,-23-5-5-16,21 1-3 0,-21-1-6 15,25 4-6-15,-14-1-4 0,-11-3 0 0,27 1-6 16,-27-1-6-16,22 4-8 16,-22-4-22-16,20 2-45 0,-20-2-40 0,18 1-48 15,-18-1-48-15,0 0-76 16,0 0-136-16,19-3-377 0,-19 3-77 0</inkml:trace>
  <inkml:trace contextRef="#ctx0" brushRef="#br0" timeOffset="-104145.25">26220 10641 2229 0,'0'0'-48'0,"0"0"21"0,-13-8 21 16,13 8 11-16,0 0 6 0,0 0 3 15,0 0 22-15,0 0-7 0,0 0 23 0,0 0-3 16,0 0 7-16,0 0-6 0,0 0 2 0,0 0-6 16,34-17-7-16,-34 17-2 0,20 0-3 15,-20 0-7-15,20-2-19 0,-20 2-34 16,23 0-51-16,-23 0-43 0,23-1-83 16,-23 1-158-16,17 0-246 0,-17 0 186 0</inkml:trace>
  <inkml:trace contextRef="#ctx0" brushRef="#br0" timeOffset="-103316.36">26883 10532 1682 0,'0'0'-87'0,"11"-19"20"16,-11 19 16-16,10-13 9 0,-10 13 8 16,4-19 3-16,-4 19 7 0,0-17 8 0,0 17 18 15,0 0 10-15,-6-27 2 16,6 27 24-16,-12-17 15 0,12 17 19 0,-13-13 16 15,3 5 8-15,10 8 4 0,-17-9-5 16,17 9 0-16,-21-4-10 0,21 4 5 0,-23 0 1 16,23 0 9-16,-23 8-8 0,11-1-13 0,12-7-5 15,-18 15-12-15,9-8-3 0,9-7-6 16,-9 19-7-16,9-19-1 0,-6 22-18 0,6-22-6 16,2 19-1-16,-2-19-10 15,8 17-3-15,-8-17-5 0,7 13 3 0,-7-13 0 0,14 12-10 16,-14-12 5-16,11 8-4 15,-11-8 1-15,14 7-2 0,-14-7 2 0,0 0-1 16,21-1-1-16,-21 1 4 0,0 0 8 0,0 0 0 16,25-14 6-16,-25 14 8 0,12-14 5 15,-12 14 9-15,9-17 10 0,-2 9 10 0,-7 8 6 16,8-15 4-16,-8 15 1 16,8-13 3-16,-8 13 5 0,6-13 1 0,-6 13-4 15,0 0-6-15,5-14-6 0,-5 14-7 16,0 0-10-16,0 0-3 0,8-13-1 0,-8 13 1 15,0 0-5-15,0 0-1 0,0 0-3 0,0 0-1 16,0 0-3-16,0 0-2 0,0 0-3 16,3 47 0-16,-3-47-3 0,-3 27-4 0,6-12-2 15,-1 4 3-15,1 1-4 16,1-1-2-16,1 3 0 0,-1 4-1 0,2-2-2 16,-3-2 0-16,3 4 1 15,-1-1-1-15,0 1-3 0,1-1 4 0,-4 0-1 0,1-1-1 16,1 1-3-16,-4-2 3 15,0-3-2-15,0-1 1 0,-4 3-3 0,4-5 5 16,-1 0-2-16,-3 1 7 0,0-5 4 0,-3 0 7 0,-2-2-1 16,2 1 0-16,7-12 0 15,-25 15 4-15,16-9 6 0,-3-2 6 0,12-4 7 16,-27 4 6-16,27-4 5 16,-23-3 5-16,23 3-10 0,-17-7-4 0,17 7-11 0,-12-16-2 15,12 16-13 1,-9-20-5-16,9 20-17 0,0-25-17 0,4 12-15 0,1-1-20 15,1 2-30-15,1-2-38 16,7 0-41-16,1 0-49 0,1 2-43 0,-1-2-113 16,4 3-178-16,1-3-390 0,0 1-350 0</inkml:trace>
  <inkml:trace contextRef="#ctx0" brushRef="#br0" timeOffset="-102865.3">27263 10311 2677 0,'0'-25'-148'0,"0"25"33"0,0 0 25 0,0 0 25 16,0 0 26-16,0 0 24 16,-5-15 29-16,5 15 24 0,0 0 21 0,0 0 24 0,0 0 20 15,0 0 7-15,0 0 11 16,0 0 5-16,-35 25-9 0,35-25-10 0,-15 19-7 16,7-8-3-16,1 3-7 0,-1-1-6 15,3 2-2-15,-5 0-4 0,6 3-3 0,-4-1-3 16,3 0-5-16,1 2-3 15,-1 0-5-15,4-2 0 0,-1 3-7 0,2-2-4 16,0-18-5-16,2 37-2 0,1-20-8 0,4-2-1 0,0 1-7 16,1-2-7-16,1 0-10 15,1-3-14-15,3 1-17 0,-3-1-18 0,2-1-14 16,0-3-16-16,-1 1-18 16,0-1-22-16,-11-7-17 0,21 8-28 0,-11-4-24 0,-3-4-38 15,-7 0-51-15,0 0-119 16,23-4-408-16,-23 4-105 0</inkml:trace>
  <inkml:trace contextRef="#ctx0" brushRef="#br0" timeOffset="-102665.18">27319 10525 2265 0,'0'0'-62'15,"0"0"34"-15,0 0-2 0,2-21 5 0,-2 21 4 16,0 0 4-16,0 0 15 0,7-12 1 15,-7 12 1-15,0 0 6 0,16-6 4 0,-16 6 4 16,0 0 2-16,25-3-10 0,-25 3 7 0,22-5-6 0,-22 5-13 16,25-1-13-16,-25 1-16 15,26-2-28-15,-26 2-33 0,21-2-62 0,-21 2-142 16,16-6-177-16,-10 4 358 16</inkml:trace>
  <inkml:trace contextRef="#ctx0" brushRef="#br0" timeOffset="-102424.89">27376 10416 1339 0,'0'0'-9'16,"0"0"20"-16,0 0 8 0,0 0-1 0,-21 10 17 0,21-10 19 16,0 0 16-16,0 0 35 15,-9 15 13-15,9-15 14 0,-6 13 2 0,6-13-9 0,-10 17 2 16,7-5-5-16,3-12-10 15,-8 22-7-15,4-8-14 0,4-14-11 0,-7 28-15 16,5-14-10-16,2-14-27 0,0 26-23 0,0-26-45 0,4 29-22 16,-1-16-41-16,3 0-37 15,-2 1-50-15,-4-14-113 0,9 19-360 0,-1-11 101 16</inkml:trace>
  <inkml:trace contextRef="#ctx0" brushRef="#br0" timeOffset="-102125.02">27620 10261 2018 0,'0'0'23'15,"11"-11"5"-15,-11 11 6 0,12-8-9 0,-12 8 1 0,0 0 29 16,17-3 31-16,-17 3 21 15,0 0 9-15,19 13-4 0,-19-13-3 0,8 23-9 16,-4-8-4-16,-3 4-1 0,1 2-7 0,0 6-4 16,-2-1-13-16,0 3-5 0,-2 0-6 15,-1 3-7-15,-1 2-6 0,-2-1-5 16,-3 2-8-16,-1-3-12 0,-3 0-25 16,0-2-30-16,-1 1-49 0,-2-3-56 0,1 2-74 15,-5-6-162-15,-2-1-472 0,-1-2-185 16</inkml:trace>
  <inkml:trace contextRef="#ctx0" brushRef="#br0" timeOffset="-74635.25">31032 13461 1148 0,'0'0'431'0,"-23"-4"-102"0,23 4-103 16,0 0-70-16,0 0-37 0,0 0-5 0,0 0-13 15,0 0-5-15,0 0-4 16,0 0 4-16,0 0 5 0,0 0 12 0,-22 0 13 15,22 0 14-15,0 0 0 0,0 0-2 0,0 0-2 0,0 0-4 16,0 0-2 0,0 0-12-16,0 0-2 0,-30 1-10 0,30-1-10 0,0 0-11 15,-20 6-8-15,20-6-9 16,-17 5-5-16,17-5-7 0,-20 7-9 16,20-7-4-16,-20 6-5 0,6-3 4 0,14-3-12 15,-20 4 1-15,20-4-2 0,-22 6 2 0,22-6 5 16,-21 2 6-16,21-2-3 15,-19 0-2-15,19 0 0 0,0 0 18 0,-23-4-5 0,23 4-12 16,-11-10-2-16,11 10 7 0,0 0 0 0,-8-19-2 16,8 19-10-16,0 0-5 15,2-24-2-15,-2 24-9 0,0 0-16 0,9-27-36 16,-7 13-64-16,-2 14-93 16,8-26-111-16,-6 11-236 0,0 4-93 0,-2 11 44 0,2-33-404 15,-2 17-464-15</inkml:trace>
  <inkml:trace contextRef="#ctx0" brushRef="#br0" timeOffset="-74395.24">30822 12998 3012 0,'11'-14'-76'16,"-11"14"19"-16,11-9 8 15,-11 9-3-15,10-9 25 0,-10 9 25 0,14-11 21 16,-14 11 6-16,16-7-4 0,-16 7-5 0,16-8-4 16,-16 8-1-16,22-6-6 15,-22 6-7-15,23-3-15 0,-23 3-23 0,24-2-24 0,-24 2-28 16,20-2-33-16,-9 2-43 16,-11 0-94-16,19 0-396 0,-19 0 106 0</inkml:trace>
  <inkml:trace contextRef="#ctx0" brushRef="#br0" timeOffset="-73425.39">30545 13176 2036 0,'-11'9'32'15,"11"-9"6"-15,-8 9 17 0,8-9 17 16,-7 13 28-16,7-13 16 0,-6 15 4 0,6-15-3 0,-4 18-15 0,4-18-9 16,-5 21-8-16,5-21-7 15,0 24 6-15,-2-12 0 0,2-12-8 0,0 22-1 16,0-22-10-16,0 24-5 0,0-24-3 16,0 20-5-16,0-20-8 0,-4 18-1 0,4-18-2 15,-4 17-3-15,4-17-4 16,-10 13-3-16,10-13-4 0,-14 11 1 0,14-11-6 15,-14 6-1-15,14-6-4 0,-17 4-4 0,17-4-1 0,0 0 3 16,-28 0-6 0,28 0 2-16,-20-6-1 0,20 6-2 0,-20-9 0 0,20 9 3 15,-16-10-3-15,16 10 6 16,-18-13 0-16,8 7-2 0,10 6 0 0,-19-11 1 16,8 5-4-16,11 6-2 0,-25-12 2 15,13 7-4-15,12 5 2 0,-28-10 0 0,15 6-5 16,-2 1 3-16,15 3-1 15,-25-7 1-15,25 7-8 0,-26-7 2 0,26 7 0 16,-23-4 0-16,23 4-1 0,-17-3 2 0,17 3-2 0,-17-4 0 16,17 4-1-16,0 0 0 15,0 0-1-15,-19-7 0 0,19 7 3 0,0 0-4 16,0 0 3-16,0 0-2 16,0 0-2-16,0 0-1 0,0 0-2 0,51-7 0 15,-51 7 2-15,25-1 0 16,-25 1 0-16,30 0 3 0,-30 0 0 0,27 0 0 0,-12 0 2 15,-15 0-1-15,23 0 1 16,-23 0 3-16,22 1 10 0,-22-1 11 0,16 0 5 16,-16 0 7-16,0 0 5 0,0 0 0 0,0 0-1 0,16 5 0 15,-16-5 1-15,0 0 1 16,0 0 2-16,0 0 3 0,0 0-10 16,0 0-4-16,-38 28-1 0,26-20-1 15,2 1-4-15,-2 1 1 0,-3 1-1 0,0 1 0 0,-2 1-1 16,-1 0 5-16,0 2-4 15,-1 0 5-15,2 1-2 0,-2 3-2 0,-1-2 1 16,4 2-1-16,1 0-2 0,0 1-14 0,3 0-1 16,-3-1 0-16,2 0-2 15,2 2 2-15,1 0 1 0,2 0-2 0,-2-2 3 0,2 2-2 16,4-2 6-16,0-2 0 16,0 2 1-16,0 0 2 0,2-2 0 0,2 2 3 15,0-19 2-15,2 32 2 16,0-16 12-16,2 0 17 0,0-1 1 0,2-1-7 15,2 0 3-15,2 0-2 0,-2-3 7 16,2 1 6-16,1-3-1 0,0 1-4 0,1-2-3 16,-1-1 0-16,3 1 0 0,2-3 0 0,-2-1 0 0,-14-4 1 15,30 8-2-15,-15-4-1 16,2-3-1-16,-17-1-2 0,29 2-3 0,-13-2-5 16,-16 0-4-16,29-2-2 15,-12 2-6-15,-17 0-4 0,31-5-3 0,-13 2-5 16,-2 0-3-16,1-1-2 0,-17 4-12 15,32-10-18-15,-15 3-20 0,-2 2-28 0,1-3-28 16,0 0-37-16,-4-2-44 0,1 3-50 0,-1-2-55 0,0-1-58 16,-4 0-120-16,-2 2-168 15,-2 0 19-15,-4 8-420 0,6-16-527 0</inkml:trace>
  <inkml:trace contextRef="#ctx0" brushRef="#br0" timeOffset="-73215.27">30361 13805 3158 0,'0'0'-29'16,"0"0"44"-16,0 0 23 0,0 0 22 16,0 0 32-16,0 0 25 0,-22-4 12 15,22 4 2-15,0 0-12 0,0 0-14 0,0 0-21 0,0 0-21 16,0 0-32-16,0 0-50 15,0 0-60-15,0 0-90 0,0 0-77 16,0 0-181-16,-10-3-527 0,10 3-387 0</inkml:trace>
  <inkml:trace contextRef="#ctx0" brushRef="#br0" timeOffset="-72145.37">29499 13407 2995 0,'0'0'-3'0,"0"0"11"0,4-13 5 0,-4 13 0 16,0 0 19-16,0 0 28 0,0 0 23 0,0 0 8 15,0 0-1-15,0 0-4 16,0 0-5-16,0 0-3 0,0 0 2 0,-21 42 3 16,21-42-4-16,-8 21 1 0,2-12-3 15,6-9-1-15,-9 19-4 0,9-19-10 0,-11 17-5 16,11-17 1-16,-10 16-12 15,10-16-4-15,-15 12 0 0,15-12-9 0,-15 5-3 16,15-5-2-16,0 0-5 0,-21 0 0 0,21 0-5 0,0 0-2 16,0 0 1-16,-21-16 2 15,21 16 3-15,0 0 3 0,-13-8 7 0,13 8-2 0,0 0-3 16,0 0-1-16,-12-10-2 16,12 10 2-16,0 0 0 0,0 0 1 0,0 0-2 15,-20 18-2-15,20-18-2 16,-10 16-7-16,10-16 3 0,-11 15-2 0,5-6 4 15,6-9-9-15,-11 14 4 0,11-14-4 0,-13 12 4 0,13-12-7 16,-10 9 0-16,10-9-5 16,0 0-7-16,-17 5-1 0,17-5-2 0,0 0-1 15,0 0 0-15,0 0 5 16,-21-22-1-16,21 22 2 0,-6-15-2 0,6 15 6 16,-4-15 6-16,4 15 5 0,0 0 4 15,-9-17 1-15,9 17 0 0,0 0 3 0,0 0 6 16,-11-11 7-16,11 11 2 15,0 0 25-15,0 0-4 0,-31 16-3 0,31-16-7 0,-22 17-5 16,10-7-1-16,1 1-6 0,-2 1-10 0,1 1-1 16,-3 0-6-16,2-2-35 15,0 1-32-15,3-3-36 0,0 1-42 0,-3-1-49 0,4 1-55 16,3-5-54 0,-3 0-104-16,9-5-170 0,-10 5-42 0,10-5-346 0,0 0-372 15</inkml:trace>
  <inkml:trace contextRef="#ctx0" brushRef="#br0" timeOffset="-71905.16">29209 13129 2916 0,'7'-11'9'0,"3"4"17"16,-10 7 2-16,20-18 20 0,-6 8 43 15,1 5 30-15,0-5 15 0,4 4-8 0,-3-1-11 16,6-1-12-16,-1 0-16 0,2 2-9 0,0-1-8 16,-3 3-15-16,-2-1-23 15,2-1-53-15,-3 0-53 0,-1 2-64 0,2 1-67 0,-4-5-85 16,1 4-198-16,-4 0-385 16,-3 1-233-16</inkml:trace>
  <inkml:trace contextRef="#ctx0" brushRef="#br0" timeOffset="-71625.01">29133 14046 2781 0,'0'0'168'0,"0"0"5"0,0 0-22 0,0 19-18 0,0-19-5 16,0 0 14-16,0 0 7 15,0 0-8-15,0 0-21 0,0 0-20 0,0 17-23 16,0-17-30-16,0 0-33 16,0 0-41-16,0 0-59 0,0 0-78 0,0 0-69 0,0 0-122 15,0 0-193 1,0 0-338-16,-30-23-261 0</inkml:trace>
  <inkml:trace contextRef="#ctx0" brushRef="#br0" timeOffset="-70984.98">28921 13373 2695 0,'0'0'-31'15,"0"0"3"-15,6-14 1 0,-6 14 11 0,0 0 7 0,0 0 33 16,0 0 17-16,0 0 11 0,0 0-2 0,0 0 6 16,0 0 18-16,0 0-6 0,0 0 4 15,0 0 3-15,-48 12 1 0,48-12 5 0,-19 8 5 16,19-8-7-16,-20 3 0 16,20-3 0-16,-14 4-3 0,14-4-7 15,0 0-2-15,0 0-3 0,0 0-7 0,-26-5 2 16,26 5-7-16,0 0 2 0,-8-18-3 0,8 18 0 15,-2-15 3-15,2 15 9 0,0-18 17 0,0 18 6 16,-2-18 2-16,2 18-6 16,0 0-1-16,0-23-26 0,0 23-3 0,0 0-7 0,2-17-7 15,-2 17 2-15,0 0-9 16,0 0-5-16,0 0 1 0,0 0-3 0,0 0-3 16,0 0 0-16,0 0-3 15,0 0 0-15,0 0-2 0,0 0 1 0,-4 58-1 0,4-41-2 16,0 2-6-16,-2 0-1 15,2 3-3-15,0 4 4 0,0 2-4 0,0 2-3 16,2 1-3-16,-2-1-1 0,0 4-7 0,4-6 4 16,-4 5-5-16,2 2-5 15,0-3 7-15,-2 3 1 0,0-4-2 0,0 0 1 0,-2 1 1 16,0-3 2-16,-2 1 3 16,0-2 4-16,-3-2 0 0,-1-1 0 0,-3-2 8 15,0-2 3-15,1-3 4 0,-4 0 6 16,-4-3 3-16,1-1-3 0,0-5 12 0,-2 0 22 15,1-2 5-15,-2-2 3 16,1-3 8-16,-2-2 2 0,21 0-11 16,-39-6 3-16,23-2-2 0,1-1-8 0,-2-4-5 0,3-1-5 0,5-3-5 15,3-1-5-15,4-1-11 16,-1 0-17-16,3 1-13 0,5-1-15 0,-1 1-28 16,6-1-24-16,1 3-28 15,4-4-45-15,1 3-71 0,5 2-68 0,-4-2-93 16,5 2-175-16,-4 3-70 15,2 0-439-15,-3 5-605 0</inkml:trace>
  <inkml:trace contextRef="#ctx0" brushRef="#br0" timeOffset="-70715.11">28316 14543 3353 0,'0'0'-28'0,"0"0"16"0,0 0 4 15,0 0 21-15,0 0 34 16,21 19 24-16,-21-19 13 0,0 0-8 0,31-4-9 16,-31 4-10-16,27-6-6 15,-8 2-8-15,-5 0-8 0,5 1-2 0,2-1-8 0,-2-2-20 16,-1 1-32-16,0 0-40 15,2-1-51-15,-4-2-50 0,2 0-66 0,-2-2-148 16,-3 0-506-16,-1-3-262 0</inkml:trace>
  <inkml:trace contextRef="#ctx0" brushRef="#br0" timeOffset="-69395.24">28060 13805 2630 0,'0'0'-70'0,"0"0"37"16,0 0 20-16,0 0 11 16,0 0 23-16,0 0 21 0,0 0 18 0,0 0 10 0,0 0 15 15,23 8 9-15,-23-8 1 16,0 0 6-16,0 0 3 0,0 0 2 0,0 0 2 15,0 0 1-15,0 0-5 16,0 0-9-16,0 0-13 0,0 0-7 0,0 0-10 16,0 0-6-16,0 0-8 0,0 0-6 0,0 0-7 0,0 0-4 15,0 0-8-15,0 0 0 16,0 0-3-16,0 0-4 0,-8-34-2 0,8 34-4 16,0 0 3-16,0 0 2 0,0 0 5 15,0 0 1-15,0 0 3 0,0 0 8 0,0 0 7 16,0 0 9-16,0 0-3 15,0 0 11-15,0 0-3 0,0 0 4 0,0 0-5 16,0 0-1-16,0 0-1 0,0 0-3 0,0 0-9 0,0 0-3 16,0 0-16-16,0 0-21 15,2-17-29-15,4 5-40 0,2-3-57 0,1 2-68 16,6-5-77-16,-5-1-165 0,2 2-182 16,-3 4 40-16,0-1-264 15,-1 1-179-15</inkml:trace>
  <inkml:trace contextRef="#ctx0" brushRef="#br0" timeOffset="-68694.88">27577 13595 2411 0,'0'0'-55'15,"0"0"49"-15,0 0 6 16,0 0 26-16,0 0 21 0,0 0 24 0,0 0 18 0,0 0 5 15,0 0-4-15,0 0-1 0,-15 35 3 0,15-35 11 16,-2 20 11-16,2-20 3 16,-7 19-1-16,7-19-3 0,-4 20-7 0,4-20-2 15,-6 15-6-15,6-15-7 0,-6 15-7 16,6-15-4-16,-9 11-9 0,9-11-6 0,0 0-10 16,-14 7-4-16,14-7-6 15,0 0-1-15,0 0-10 0,0 0-1 0,0 0-3 16,0 0 3-16,-31-18 0 0,31 18-4 15,0 0 3-15,0 0 1 0,-13-7 0 0,13 7-6 16,0 0 8-16,0 0 7 0,0 0-3 0,0 0-4 16,-23 14-1-16,23-14-1 15,-7 13 16-15,7-13-10 0,-11 15-8 0,11-15 9 0,-13 13-3 16,13-13-6-16,-12 15 4 16,12-15 0-16,-14 10-7 0,14-10 2 0,-10 6-3 15,10-6-10-15,0 0-3 16,0 0-19-16,0 0-10 0,0 0-9 0,-29-16-5 0,29 16 3 15,-7-16-1-15,7 16 3 16,-4-22 4-16,4 22 7 0,-5-21 10 0,5 21 4 16,-3-18 16-16,3 18 4 0,-4-12 4 0,4 12 4 0,0 0 14 15,0 0 2-15,-13-10 6 16,13 10 0-16,0 0 4 0,0 0-25 0,-34 19 1 16,22-9-4-16,1 0-2 15,0 2-6-15,0-2 2 0,-2 2-3 0,2 1-12 0,1 0-23 16,-1 0-28-16,4-1-38 15,-6-2-47-15,4-1-64 0,3-1-62 0,6-8-88 16,-15 9-167-16,15-9-87 0,-15 0-7 0,15 0-279 0,0 0-253 16</inkml:trace>
  <inkml:trace contextRef="#ctx0" brushRef="#br0" timeOffset="-68485.04">27429 13224 2875 0,'20'-6'94'0,"1"2"5"16,2-1-14-16,-4 1-1 0,8 0 4 0,0-2-3 16,-2 3-8-16,4-3-13 15,-2 1-35-15,1-1-62 0,-2 0-56 0,0 0-58 0,0 1-43 16,-6-3-105-16,0 2-569 15,-5 1-220-15</inkml:trace>
  <inkml:trace contextRef="#ctx0" brushRef="#br0" timeOffset="-68205.22">27252 14177 2979 0,'0'0'176'15,"0"0"-15"-15,-2 22-21 0,2-22 1 0,0 0 2 0,0 16 2 16,0-16-18-16,0 0-29 15,0 0-44-15,0 0-55 0,0 0-58 0,0 0-67 0,2 14-51 16,-2-14-88-16,0 0-177 0,0 0-493 0,0 0-346 16</inkml:trace>
  <inkml:trace contextRef="#ctx0" brushRef="#br0" timeOffset="-67555.11">26919 13523 2806 0,'0'0'-37'0,"0"0"32"0,16-5-1 0,-16 5 15 15,0 0 21-15,0 0 22 0,0 0 17 16,0 0 2-16,27 12-9 0,-27-12-3 0,0 0-5 16,0 0 1-16,-3 20 8 15,3-20 3-15,0 0-3 0,0 0-4 0,-24 19-8 16,24-19-5-16,-14 8-6 15,14-8-3-15,-15 4-5 0,15-4-8 0,0 0-6 0,0 0-15 16,0 0-8-16,-29-10 0 0,29 10-3 0,-8-13 3 16,8 13 0-16,0 0 10 15,-4-28 5-15,4 28 11 0,2-19 3 0,-2 19 6 0,2-22 12 16,-2 22 6-16,0-20 12 16,0 20 4-16,4-16-3 0,-4 16-2 0,0 0-2 15,6-17 0-15,-6 17 1 16,0 0 3-16,0 0-6 0,0 0-1 0,0 0-5 0,0 0-4 15,0 0-5-15,0 0-2 0,0 0-7 0,-12 49-1 16,8-32-4-16,2 0-1 16,-5 7-8-16,3 0 20 0,-1 3-3 0,-2 1-4 15,3-1-6-15,-1 4-2 0,-1 5 1 16,1-2-7-16,1 2 0 0,2-4-4 0,-3 5-3 16,5-5-6-16,-1 0 3 15,1-1-2-15,-2 1-2 0,0-3 0 0,0 0 2 16,0-1-1-16,-2-1-2 15,-1-2 1-15,1-2 5 0,-6-2 3 0,3-3 1 0,-3 1 5 16,-6-2 4-16,2-1 4 0,-2-5-1 0,1 3 19 16,-3-7 12-16,2 0 5 0,-4-1 9 15,-1-3 8-15,0-3 5 0,0 0-7 0,-4-2 7 16,6-2 4-16,-2-3-1 16,-2 0-6-16,6-2-9 0,-2-3-8 0,9 0-7 15,0-2-7-15,3-3-9 0,3-1-8 16,6-3-12-16,0 1-17 0,7-4-13 0,1-4-24 15,9 2-13-15,2 2-32 16,2 0-33-16,-1 3-35 0,0 2-49 0,7 4-60 16,-8 1-48-16,-1 3-99 0,0 1-163 0,-4 5-26 0,-3 3-431 15,-2 0-523-15</inkml:trace>
  <inkml:trace contextRef="#ctx0" brushRef="#br0" timeOffset="-67325.4">26432 14663 3197 0,'-5'19'-6'16,"5"-19"39"-16,0 0 8 16,0 0 4-16,5 23 28 0,-5-23 22 0,12 6 7 0,-12-6-7 15,19 1-11-15,-19-1-9 16,25-1-7-16,-4-1-9 0,-21 2-11 0,40-7-11 15,-15 3-36-15,-3-3-56 0,2 2-65 0,-3-2-62 16,1-4-78-16,-6-3-156 16,2 1-497-16,-5 2-310 0</inkml:trace>
  <inkml:trace contextRef="#ctx0" brushRef="#br0" timeOffset="-66785.03">26185 13312 2813 0,'4'-14'9'0,"-4"14"17"16,0 0-5-16,0 0 6 16,0 0 13-16,0 0 16 0,0 0 6 0,0 0-6 15,0 0-6-15,0 0-1 16,10 46-5-16,-10-28-3 0,0 1 9 0,0-2 16 16,-3 2 3-16,3 1-1 0,-2 1-1 15,-1 0-2-15,-1 1-9 0,0-4-5 0,1 2 1 16,-3-3 2-16,-1 0 1 15,-3-2 3-15,2-4 0 0,1 1 4 0,-5-1 4 0,2-1 2 16,-1-1 7-16,11-9-2 0,-21 14 1 0,12-10-4 16,9-4 0-16,-20 2 8 15,20-2 11-15,0 0 10 0,-27-8 1 0,27 8 1 0,-18-10 0 16,18 10-8-16,-13-17 4 16,13 17 3-16,-5-19-2 0,5 19-5 0,-2-21-5 15,2 21-7-15,2-24-7 16,-2 24-7-16,9-29-9 0,-2 14-7 0,0-1-6 0,1 1-8 15,1 0-10-15,-1-2-18 16,0 3-19-16,1 1-17 0,-4-1-30 0,4 3-39 16,-5 2-46-16,-4 9-63 0,7-15-65 0,-7 15-68 15,0-12-145-15,0 12-135 0,0 0 18 16,0 0-402-16,0 0-479 0</inkml:trace>
  <inkml:trace contextRef="#ctx0" brushRef="#br0" timeOffset="-66195.13">25796 13702 3073 0,'-11'16'-29'0,"11"-16"36"15,0 0 20-15,-5 13 19 0,5-13 19 16,0 0 17-16,-8 16 11 0,8-16-1 0,0 0-6 16,-9 11-6-16,9-11-8 0,-8 13 3 0,8-13 2 15,-6 15-3-15,6-15-7 16,-9 15 0-16,3-5-12 0,6-10-3 0,-14 19-8 0,7-12-4 15,7-7-4-15,-14 18-2 0,7-11-2 0,7-7-4 16,-12 14 1-16,12-14-2 16,-14 6-7-16,14-6 0 0,0 0-12 0,0 0 13 15,0 0-6-15,0 0-4 0,-22-20-5 16,22 20 2-16,-4-22-3 0,4 7 2 0,0 15 3 16,-4-31 4-16,4 14 3 15,0 17 6-15,-2-27 5 0,2 27 2 16,0-23-5-16,0 23 1 0,2-22-3 0,-2 22-1 15,1-14 3-15,-1 14 6 0,0 0 5 0,0 0 7 16,0 0 0-16,0 0 0 0,0 0 3 0,0 0 0 16,0 0-8-16,0 0-7 15,0 0-3-15,0 0 0 0,0 0-5 0,0 0 3 0,-7 65-10 16,5-50 4-16,0-1-1 16,2-14-6-16,-5 32-1 0,3-19-4 0,-3 3 3 15,5-16 0-15,-11 27 2 16,7-13 5-16,-1-3 3 0,5-11-20 0,-13 24 8 15,3-13-1-15,4-1-4 0,-3-1 3 0,9-9 1 0,-16 17 4 16,7-11 1-16,9-6 0 16,-13 14-5-16,13-14 2 0,-14 10 7 0,14-10-2 0,0 0 7 15,-13 8-4-15,13-8 4 16,0 0-5-16,0 0-5 0,0 0 8 0,0 0-7 16,0 0 13-16,-4-36-1 15,4 36-6-15,8-28-3 0,-1 15-9 0,-1-5-12 0,2 3-14 16,-1 1-21-16,-1-1-20 15,2 0-28-15,2-1-40 0,-3 4-42 0,-2 1-53 0,3 1-39 16,0 0-61-16,-2 2-126 0,-6 8-131 16,11-9-22-16,-11 9-259 0,0 0-212 15</inkml:trace>
  <inkml:trace contextRef="#ctx0" brushRef="#br0" timeOffset="-65960.41">25309 14585 2532 0,'6'17'54'16,"-6"-17"64"-16,11 16 20 0,-3-13 10 0,-8-3 20 16,17 9 13-16,-17-9 0 0,26 0-12 15,-12 0-14-15,-14 0-21 0,33 0-16 0,-15 0-29 16,2-4-39-16,-2 1-49 15,2-2-72-15,0 2-90 0,-3-1-91 0,0-5-206 0,-4 3-135 16,-1-1-237-16,-5 0-163 0</inkml:trace>
  <inkml:trace contextRef="#ctx0" brushRef="#br0" timeOffset="-65765.28">25385 14850 2615 0,'0'0'98'0,"0"0"12"15,-8 18-14-15,8-18-20 0,0 0-14 16,0 0-19-16,0 0-43 0,0 0-53 0,0 0-82 16,0 0-145-16,0 0-532 15,0 0-130-15</inkml:trace>
  <inkml:trace contextRef="#ctx0" brushRef="#br0" timeOffset="-65055.04">25745 13182 2393 0,'0'0'-37'0,"0"0"40"0,0 0-6 15,0 0 15-15,-32 39 28 16,22-27 16-16,-3 4 34 0,1 1 20 0,-4 0-7 16,0 0-7-16,-2 2 3 0,-3 1 5 15,-1-1-4-15,-2 2 7 0,0-5-2 16,0 2-7-16,-5-3 1 0,3 2-6 15,-4-4-4-15,1 4-5 0,2-9-7 0,0 4-8 16,-1-3-4-16,1-1-3 0,1-1 3 0,2 1 1 0,-2-2 1 16,2-2-2-16,5-2-1 15,2 2 0-15,-2-3-3 0,19-1-2 0,-27 0-1 16,27 0-3-16,-23 3-5 16,23-3-5-16,0 0-9 0,-23-3 0 0,23 3-3 0,0 0-2 15,-18 4-2 1,18-4 3-16,0 0 30 0,0 0-4 0,-5 14-7 0,5-14-10 15,0 0-5-15,1 26-2 0,-1-26-5 0,4 26-5 0,-2-8-6 16,-2 0 7-16,2 1-9 16,0 5 2-16,-2-3 0 0,0 4-11 0,0 2 7 15,-2-1-12-15,2 3-3 16,-4 0 3-16,2 1 4 0,-1-1-6 0,-1 1-2 0,-1-2 4 16,-1 6-4-1,-1-5 4-15,0 0-2 0,-1-5-2 0,-3 1 0 0,3-2 0 16,-5 0-1-16,1-4 1 15,-1-2-1-15,-4 0 4 0,0-1-1 0,1-2 0 0,-4-2 0 16,2 0-1-16,-7-4 5 0,5 3 2 0,-6-5-2 16,5-1 5-16,-1-1 14 15,0-4-10-15,1 2 1 0,-3-6 3 16,5 0-2-16,-2-5-1 0,-1-2 0 0,6-1 3 16,-1-5-7-16,2-2 5 0,2-4 6 0,5 0-2 15,2-2-2-15,2-2 1 0,2 2-1 16,4-4-7-16,2 3-2 0,4 1-10 0,4-3-20 15,6 1-22-15,0 1-24 0,-1 1-33 0,6 0-40 16,-1 4-57-16,3 2-67 16,-4-2-68-16,1 4-164 0,-4 2-93 0,2 0-2 0,-4 3-294 15,-3 1-258-15</inkml:trace>
  <inkml:trace contextRef="#ctx0" brushRef="#br0" timeOffset="-64654.95">24276 14009 2550 0,'0'0'-74'0,"0"0"33"0,-19 12 28 15,19-12 10-15,-13 5 24 16,13-5 24-16,-11 8 33 0,11-8 20 0,-19 7 22 16,19-7 15-16,-14 10 4 0,14-10 3 15,-17 6 0-15,17-6 5 0,-15 5-1 0,15-5 0 16,0 0-8-16,-21 0-11 15,21 0-13-15,0 0-8 0,0 0-15 0,-10-25-17 0,10 25 0 16,2-24-9-16,-2 24-9 0,6-34-12 16,-2 14-15-16,2 4-18 0,-2-4-33 15,3 1-40-15,-5 2-59 0,4 2-62 16,-1 0-57-16,-1 1-100 0,-2 5-190 0,-2 9-434 16,0-16-403-16</inkml:trace>
  <inkml:trace contextRef="#ctx0" brushRef="#br0" timeOffset="-64455.29">24045 14585 2997 0,'0'0'-55'0,"19"4"5"0,-19-4 0 0,25-4 1 16,-25 4 7-16,36-10 12 15,-16 4 5-15,3-1-14 0,-2-3-50 0,2 1-41 0,-1-3-82 16,-1 2-153-16,-2 0-228 0,-4 1 203 0</inkml:trace>
  <inkml:trace contextRef="#ctx0" brushRef="#br0" timeOffset="-64255.22">24014 14731 2099 0,'0'0'288'0,"-2"13"-1"0,2-13-32 0,0 0-11 0,-4 20-22 15,4-20-20-15,0 0-22 16,0 0-36-16,-3 17-52 0,3-17-53 16,0 0-61-16,0 0-70 0,0 0-71 0,0 0-87 15,0 0-172-15,0 0-516 0,0 0-349 0</inkml:trace>
  <inkml:trace contextRef="#ctx0" brushRef="#br0" timeOffset="-63235.33">23893 13636 2851 0,'0'0'-22'0,"6"-10"35"16,-6 10 10-16,0 0 1 0,0 0 21 0,0 0 17 0,0 0-6 15,0 0-3-15,0 0-7 16,0 0-6-16,0 0-1 0,0 0-6 0,0 0-4 16,0 0 1-16,-21 43-1 0,21-43-4 0,-13 14-1 15,13-14-1-15,-12 12-12 0,12-12-10 16,-15 7-8-16,15-7-15 0,-13 9-9 0,13-9-4 16,0 0 4-16,-19 5-2 15,19-5 10-15,0 0 9 0,-19 6 2 0,19-6 4 16,-15 5 9-16,15-5 13 0,-17 10 10 15,17-10 10-15,-16 12 2 0,7-5-3 0,9-7-3 16,-17 15-3-16,7-6-5 0,0 1 8 0,10-10 1 16,-14 15 4-16,14-15 7 0,-15 12-6 15,7-7-1-15,8-5-3 0,-15 12-5 0,15-12 0 16,-17 6-4-16,17-6-4 16,0 0-1-16,-22 0-2 0,22 0-1 0,0 0 2 15,-18-14 2-15,18 14 8 0,-13-15 12 16,13 15 11-16,-11-16 8 0,11 16 3 0,-10-15-3 15,10 15 0-15,-9-13-1 16,9 13-1-16,-8-9-7 0,8 9-2 0,0 0-8 16,-10-11-2-16,10 11-5 0,0 0-4 0,0 0-1 0,-16-6-2 15,16 6-1-15,0 0-3 16,0 0-2-16,0 0-3 0,-27 15-3 0,27-15 2 16,-15 10-7-16,15-10 1 15,-12 13-3-15,12-13 0 0,-11 11-6 16,11-11 2-16,-8 14 1 0,8-14-5 0,-9 13 0 15,9-13 1-15,-7 11 1 0,7-11-3 0,0 0-4 16,-4 18 0-16,4-18-8 0,0 0-3 16,-4 15-4-16,4-15 3 0,0 0 1 0,0 0 5 15,0 0-2-15,8 19 1 0,-8-19 2 16,0 0 4-16,7 17-2 0,-7-17 1 16,9 10 1-16,-9-10 2 0,8 12-2 0,-8-12 5 0,8 12-3 15,-8-12 3 1,7 13-1-16,-7-13 7 0,8 14-3 0,-8-14 7 0,8 15-2 15,-8-15 4-15,3 19 4 16,-3-19 0-16,0 21 1 0,0-21 1 0,-5 23-1 0,1-8-1 16,0-1-1-16,-2 1 5 0,-3 0-4 0,-1 5 1 15,-3-4-1-15,0 3-1 16,-1-2-3-16,-4 2-2 0,0 4 2 0,-1-2 2 0,-1 0-6 16,0 1 3-16,0 0 4 15,1 1 0-15,0 2 6 0,0-2-4 0,2 0-1 16,4 0-1-16,1-3-1 15,1 2 0-15,2 0-2 0,3 1 2 16,2-4-4-16,2 2-2 0,0 0-1 0,2 0 2 0,2-2-1 0,2 2 2 16,0-1-5-16,3 4 2 15,4-3 1-15,-3-2 8 0,4 2-1 0,4-4 5 16,0 1 4-16,1-2 7 0,5-1 10 16,2 1 2-16,4-1 6 0,4-2 11 0,-1 1-6 15,8-3 10-15,-3 1 12 16,4-3 8-16,2 1 24 0,-1-3 1 0,5-1-3 15,5 1-8-15,-7-3-8 16,5 0-11-16,-3-2-9 0,1-1-9 0,-1-1-10 0,4 0-3 16,-6-3-7-16,3 1-9 0,-3-4-6 0,1 2-5 15,-3-3-5-15,-1-1-13 16,-4 0-9-16,1-4-12 0,-1 2-17 0,-6-2-21 0,1-2-16 16,-3 2-20-16,-1-2-24 15,-3-5-32-15,-1 3-45 0,-2-2-58 16,0 1-49-16,-7-2-91 0,0-1-151 0,-3-2-67 15,-1 1-425-15,-3-4-549 0</inkml:trace>
  <inkml:trace contextRef="#ctx0" brushRef="#br0" timeOffset="-62925.37">23612 13143 3639 0,'0'0'167'0,"0"0"-19"0,0 0-25 15,0 0-9-15,0 0-19 0,0 0-4 16,0 0-16-16,0 0-28 0,0 0-48 0,0 0-53 0,-18 7-66 16,18-7-64-16,0 0-63 15,0 0-127-15,-8 5-199 0,8-5-323 0,-19 12-276 0</inkml:trace>
  <inkml:trace contextRef="#ctx0" brushRef="#br0" timeOffset="-62374.91">22780 14062 2729 0,'0'0'-46'16,"2"-29"8"-16,0 9 7 15,0 1 28-15,2-4 43 0,-2 2 35 0,2-2 31 0,2 0 8 16,1 2 8-16,0 4-8 0,-1-2 2 0,0 4 2 16,5 0 6-16,-3 2-5 0,0-1-6 15,6 4-5-15,-4 1-3 0,2 1-14 16,-12 8-2-16,20-7-11 0,-20 7 6 16,19 0-5-16,-19 0-8 0,0 0-10 15,19 15-4-15,-19-15-4 0,8 14 1 0,-8-14-6 16,3 19 1-16,-3-19 4 0,0 0 2 0,-9 26-2 15,9-26-2-15,-13 16-5 0,2-9-6 0,1 1-5 16,-4-1-5-16,14-7 1 0,-30 8-2 16,12-4-26-16,0-1 2 0,1 1 9 0,-3 0 4 15,2 0 15-15,-2-1 27 16,-1 6 13-16,2-4 3 0,-2 2 5 0,-1 4 1 16,4-2-6-16,-1 2-6 0,0 1-7 15,0-1-4-15,1 2-7 0,6 0-1 0,-2 3-2 16,0 2 2-16,2-2 1 15,1 3 3-15,1 0-3 0,-1 1 2 0,2-2-3 16,-1 1-7-16,2 1-3 0,-3-2-3 0,2 1-3 0,1 1-6 16,-2-5-3-16,-1 2-6 15,3-4-10-15,-3 1-20 0,0-3-27 0,1 1-33 0,2-3-37 16,-6-1-43-16,4-2-61 16,0-1-67-16,-1-2-79 0,0 0-154 0,11-3-86 15,-23-2-9-15,23 2-481 16,-22-9-659-16</inkml:trace>
  <inkml:trace contextRef="#ctx0" brushRef="#br0" timeOffset="-62205.12">22685 13595 3570 0,'10'-10'84'0,"-4"2"5"15,2 0-13-15,-3 1-11 0,-5 7-3 0,0 0 7 16,13-15 7-16,-9 11-22 0,-4 4-36 15,0 0-60-15,0 0-60 0,8-12-63 0,-8 12-53 16,0 0-123-16,0 0-205 0,0 0-297 0,0 0-185 16</inkml:trace>
  <inkml:trace contextRef="#ctx0" brushRef="#br0" timeOffset="-61875.06">22413 13855 2469 0,'0'25'-81'0,"0"-25"32"0,0 0 15 0,-2 18 42 16,2-18 55-16,-4 14 36 16,4-14 31-16,-9 13 7 0,9-13-5 0,-8 14-11 0,8-14-8 15,-10 10 6-15,10-10-7 16,-16 10-1-16,16-10-4 0,-16 8-11 0,16-8-6 16,-22 6-5-16,12-2-8 15,10-4 0-15,-23 2 6 0,23-2-5 0,-22 2-3 16,22-2-3-16,-23 4-3 0,23-4-3 15,-21 4-3-15,21-4-3 0,-21 3-3 16,21-3-3-16,-20 6 8 0,20-6 4 0,-14 9 18 0,14-9 12 16,-12 14 4-16,5-5-8 0,7-9-12 15,-9 18-5-15,9-18-10 0,-4 20-16 0,4-20-23 16,0 23-41-16,2-13-41 16,-2-10-64-16,2 22-98 0,0-12-86 0,2 4-226 0,-4-3-54 15,0-11 2-15,3 22-340 16,-3-22-323-16</inkml:trace>
  <inkml:trace contextRef="#ctx0" brushRef="#br0" timeOffset="-61734.84">22134 14554 2932 0,'0'0'136'0,"0"13"18"0,0-13-25 0,2 12-26 16,-2-12-20-16,0 0-14 15,0 0-18-15,2 14-42 0,-2-14-68 0,0 0-81 16,0 0-60-16,0 0-111 15,0 0-587-15,0 0-282 0</inkml:trace>
  <inkml:trace contextRef="#ctx0" brushRef="#br0" timeOffset="-59765.19">21752 13634 2660 0,'0'-25'-55'0,"0"25"49"0,0 0 22 16,0 0-7-16,-2-23 16 15,2 23-1-15,0 0 32 0,0 0 15 0,0 0 8 16,0 0-2-16,0 0 0 15,0 0-6-15,0 0 0 0,0 0 3 0,0 0 3 0,-31 28 9 16,31-28 2-16,-13 16-3 0,13-16 1 0,-11 16-7 16,3-9-4-16,8-7-8 15,-12 13-8-15,12-13-6 0,-16 14-4 16,16-14-5-16,-12 9-6 0,12-9-2 0,-13 9-5 16,13-9-1-16,-15 13-7 0,15-13 1 0,-14 8 3 15,14-8 3-15,-15 15-1 16,7-6 3-16,-4 0 11 0,4 1 1 0,8-10-2 0,-18 18-7 15,8-6 3 1,2-3 4-16,8-9-5 0,-17 20 8 0,11-13-1 16,6-7-1-16,-13 15 0 0,13-15-5 0,-13 14 2 0,13-14-7 15,-12 11-2-15,12-11 0 0,-12 9-9 16,12-9-1-16,-18 8-1 0,18-8-4 0,-14 9 4 16,14-9-5-16,-20 7-4 15,20-7-3-15,-19 8 2 0,9-5 1 0,10-3 2 16,-22 7-4-16,10 1 1 0,-1-2 13 15,13-6-25-15,-25 11 2 0,12-5 2 16,1 2 2-16,12-8 2 0,-26 13-1 0,14-7 13 0,-2 2-10 16,14-8 1-16,-21 11-1 0,11-8-1 15,10-3 0-15,-20 10 4 0,20-10-2 0,-18 6 1 16,18-6-5-16,-18 6-1 16,18-6-6-16,-18 0-5 0,18 0-8 0,0 0-6 0,-30-6-4 15,30 6 4 1,-25-8 3-16,11 2 3 0,14 6 2 0,-24-9 9 0,13 3 7 15,11 6 2-15,-23-7 7 0,23 7 2 0,-19-6 7 16,19 6-7-16,-20-2 1 0,20 2-4 16,0 0 0-16,-27 6 12 0,27-6-10 0,-19 9 1 15,19-9-1-15,-13 13 2 16,7-5-5-16,6-8 1 0,-8 15-1 0,8-15 0 0,-7 15-4 16,7-15-1-16,-4 18 0 15,4-18-3-15,-2 14 1 0,2-14 5 0,0 0-11 16,11 21 9-16,-11-21-9 15,8 11 2-15,-8-11-1 0,13 10 0 0,-13-10 2 0,10 7-1 16,-10-7 5-16,0 0-7 0,15 5-2 0,-15-5 2 16,0 0-1-16,0 0 2 15,0 0-1-15,0 0 1 0,0 0-3 0,0 0 4 16,0 0 0-16,0 0 5 0,-46-28 10 16,32 23 1-16,14 5 8 0,-24-7 3 0,24 7 3 15,-28-1 8-15,13 1-6 16,15 0-2-16,-30 4-4 0,14-3 3 0,0 5-3 0,2 2 4 15,-1 2-1-15,2-1 4 0,0 1 1 0,1 1 0 16,2 0-6-16,0 1 0 16,4-1-5-16,0-1-1 0,2-3-3 0,4-7-1 0,-4 17-1 15,4-17-2-15,-2 14-4 16,2-14-2-16,0 0 0 0,2 14-4 0,-2-14 2 16,4 10 0-16,-4-10 2 15,0 0 0-15,0 0-4 0,4 12 1 0,-4-12 2 16,0 0-2-16,0 0 4 0,0 0-1 15,0 10-1-15,0-10-3 0,0 0-3 0,0 0-7 16,0 0-3-16,0 0-2 0,0 0 0 0,0 0 2 0,0 0 1 16,0 0-1-16,0 0 2 15,0 0 2-15,-19 0 1 0,19 0 3 0,0 0-1 16,-13 4 5-16,13-4 2 0,0 0 3 16,-17 3-5-16,17-3 1 0,-12 4-1 0,12-4 0 15,-15 6 1-15,15-6 3 16,-15 7 1-16,9-1 5 0,6-6 4 0,-16 16 5 15,10-8 0-15,0 3 0 16,2 2 0-16,-2 2-2 0,4-2-1 0,-3 4-2 0,5 0 0 16,0 2-4-16,2 0-2 0,1-1 1 0,1 1-5 15,2-1-9-15,2 2-23 16,-2-3-33-16,6 2-42 0,-4-6-62 0,4 5-109 0,-5-5-140 16,2-2-175-16,-1 1-21 15,-8-12-572-15,13 15-881 0</inkml:trace>
  <inkml:trace contextRef="#ctx0" brushRef="#br0" timeOffset="-59575.25">20748 14873 3862 0,'12'9'-2'0,"-12"-9"30"0,17 6-3 0,-17-6-3 15,23 0 9-15,-4-2 8 0,3-2 7 16,0 1-5-16,6-6-7 0,-1 2-17 0,5-5-25 15,0 1-35-15,0 0-45 16,-3-2-54-16,-1-1-49 0,-2-3-77 0,-3-2-186 16,-7 0-443-16,-2-4-277 0</inkml:trace>
  <inkml:trace contextRef="#ctx0" brushRef="#br0" timeOffset="-59365.37">20540 13571 2932 0,'0'0'112'0,"0"0"-9"16,0-19-49-16,0 19-61 16,0 0-5-16,25-22 1 0,-10 11-2 0,6 3-3 0,1-2-62 15,0 0-54-15,2 1-47 16,-1-1-63-16,1 0-537 0,-4 1-75 0</inkml:trace>
  <inkml:trace contextRef="#ctx0" brushRef="#br0" timeOffset="-58464.99">20296 13716 2405 0,'0'0'116'0,"-14"-11"49"0,14 11-12 15,0 0-17-15,0 0-15 0,-13-7-15 0,13 7-3 16,0 0-8-16,0 0-13 16,0 0-7-16,0 0-12 0,0 0-7 15,0 0-8-15,61 18-6 0,-43-12-7 0,-2-1 3 16,-1 2-7-16,4-2 1 0,-4 3-6 15,-1-1-5-15,2 1-3 0,-2-1-5 16,-1 1-6-16,-2 0-3 0,-11-8-1 0,14 16 4 16,-14-16-3-16,9 13-1 0,-9-13-1 0,-2 16 2 15,2-16 0-15,0 0 1 0,-15 17 2 16,15-17 1-16,-21 10-1 0,21-10 1 16,-21 4 1-16,21-4 0 0,-22-2 10 15,22 2 8-15,-21-6 11 0,21 6 9 0,0 0 6 16,-27-3-2-16,27 3-6 0,0 0-4 15,-17-4-5-15,17 4-5 0,0 0-1 0,0 0 0 16,0 0-1-16,0 0 4 0,0 0 3 0,0 0 3 0,0 26 0 16,0-26-5-16,0 0-6 15,2 23 0-15,-2-23-5 0,-2 19 0 0,2-19-3 16,-4 17 2-16,4-17-1 16,-11 18-2-16,4-9 1 0,7-9-7 0,-12 11 3 0,12-11-1 15,-19 12-6-15,8-7 3 16,11-5-4-16,-19 8 3 0,19-8-5 0,-17 7-3 0,17-7 1 15,-19 8 2 1,19-8-2-16,-16 9 0 0,16-9 2 0,-16 10 1 0,16-10-6 16,-14 13 2-16,7-5-2 0,1 4 1 15,0 2-2-15,6-14 5 0,-11 24-3 0,7-11 0 16,-1-2 1-16,5-11-3 16,-6 26 2-16,6-26-4 0,-6 18 3 0,6-18-5 15,-4 18 7-15,4-18-3 0,-4 13-5 16,4-13 5-16,0 0-4 0,0 0-1 0,-10 9-1 15,10-9-2-15,0 0 1 0,0 0 4 0,0 0 2 16,0 0 0-16,0 0 6 16,-26-27 10-16,26 27 6 0,-11-8 1 0,11 8 6 15,-15-8 3-15,15 8 5 0,-17-5 15 16,17 5-24-16,-22 0 6 0,22 0 1 0,-24 5 6 16,6-3 3-16,4 4 2 0,-5-3 5 15,-3 1 5-15,-5 3 20 0,0-1-3 16,-1 0-3-16,-11 1-3 0,0 2-1 0,-3-2 2 15,-3-2 3-15,-6 3 8 0,0-5 8 16,-4 5 1-16,-2-4 5 0,-3 0-2 0,2 0-4 16,-1-2-6-16,5-2-9 0,1 0-10 0,-2-5-6 15,9 2-6-15,-1-3-4 16,7-3-8-16,0 2-3 0,6-5-4 0,3 2-4 16,5-1-12-16,2 1-12 0,5-1-15 0,5 2-22 15,3-3-28-15,2 1-35 0,3 1-40 16,2-1-58-16,0 1-82 0,4 10-77 15,0-22-181-15,0 9-61 0,0 13-6 0,4-22-588 16,-4 22-907-16</inkml:trace>
  <inkml:trace contextRef="#ctx0" brushRef="#br0" timeOffset="-58275.28">18967 13777 3853 0,'12'-8'39'0,"2"1"51"0,0-1-8 15,8-3-3-15,-1 2 3 0,4-3 12 0,4 1 11 0,3-2-10 16,2 2-11-16,-1 0-13 16,2-1-33-16,1 3-40 0,-2 0-30 15,2 0-28-15,-7 2-42 0,-1 3-39 0,0-1-52 16,-1 1-44-16,-8 0-89 0,0 2-169 16,-5 2-448-16,-14 0-360 0</inkml:trace>
  <inkml:trace contextRef="#ctx0" brushRef="#br0" timeOffset="-57984.22">18579 14282 3019 0,'0'0'211'16,"-10"7"71"-16,10-7-16 0,0 0-47 15,-10 10 2-15,10-10 0 0,0 0-10 0,0 0-20 16,0 0-26-16,0 0-25 0,0 0-37 0,0 0-62 16,0 0-47-16,0 0-57 15,0 0-86-15,0 0-101 0,0 0-129 0,0 0-207 16,2 13-15-16,-2-13-374 0,0 0-428 15</inkml:trace>
  <inkml:trace contextRef="#ctx0" brushRef="#br0" timeOffset="56515.6">8259 13756 970 0,'-8'-17'326'16,"8"17"-119"-16,0 0-70 15,0 0-41-15,0 0-4 0,0 0 2 0,0 0 17 16,0 0 4-16,-4-17 19 0,4 17 10 0,0 0 5 0,0 0-1 16,0 0-5-16,0 0 3 15,0 0-5-15,0 0-7 0,0 0-11 0,0 0-13 16,0 0-10-16,0 0 4 16,0 0-8-16,0 0-7 0,0 0-11 0,0 0-7 0,0 0-9 15,4 49-7-15,-4-49-4 16,4 28-5-16,-2-13-9 0,2-1-2 0,-4-14-6 15,9 25-7-15,-5-16-13 16,-4-9-16-16,13 15-13 0,-13-15-6 0,15 6-10 0,-15-6-11 16,20 0-4-16,-20 0 2 0,22-11 1 0,-12 1 4 15,-10 10 5-15,20-19 3 16,-12 4 10-16,-2 1 12 0,1 1 14 0,-3 0 20 16,-4 13 17-16,6-22 14 0,-6 22 8 15,4-22 9-15,-4 22 11 0,3-17 4 0,-3 17-1 16,2-15-13-16,-2 15-11 15,0 0-2-15,4-15-5 0,-4 15-6 0,0 0-6 0,0 0-2 16,0 0-4-16,0 0 1 16,0 0-7-16,0 0-2 0,7 55-1 0,-5-34-2 15,2 1-1-15,2 5-2 0,0 1-5 0,2 5 1 16,2 2 0-16,-2 3-3 0,0-2-1 16,1 2-1-16,1 1-2 0,-3 3-2 0,1-4 4 15,1-1-8-15,-3 2 5 16,0-2-3-16,-4 0 5 0,0-5-1 0,-4-1-2 0,0-3 10 15,0-1 10-15,-6 0 12 16,-1-5 6-16,-3 1 0 0,-1-4 9 16,-2-4-7-16,-1 1-6 0,0-7 2 0,2-3-14 0,-4-2-7 15,18-4 6-15,-27-2-4 0,27 2-8 16,-30-13-10-16,18 1-16 0,1-1-19 0,0-3-23 16,5-2-34-16,0-4-50 15,2 4-59-15,4-3-61 0,4-5-87 0,0-2-195 16,0 4-86-16,4-3 20 0,2 0-231 15,2-2-171-15</inkml:trace>
  <inkml:trace contextRef="#ctx0" brushRef="#br0" timeOffset="56865.4">8721 13771 2515 0,'0'0'-31'16,"0"0"22"-16,0 0-3 0,0 0 19 15,0 0 22-15,0 0 32 0,0 0 22 0,0 0 11 0,0 0 22 16,-40 28-4-16,31-14-4 15,2 1-8-15,3 0-1 0,0 3-1 0,2-2-4 16,0 2-4-16,2 1-12 16,4 0-4-16,-2-2-9 0,2 2-8 0,3-2-3 0,2 2-8 15,-1 1-3-15,4-5-16 0,-1-2-20 0,0-1-31 16,2-2-45-16,-1-3-55 16,2-2-44-16,2-1-54 0,-4-4-89 0,3 0-622 0,-15 0-343 15</inkml:trace>
  <inkml:trace contextRef="#ctx0" brushRef="#br0" timeOffset="57035.28">8816 13883 3002 0,'-11'-11'49'0,"11"11"-3"16,0 0-4-16,0 0-5 0,-8-11 3 0,8 11-3 16,0 0-3-16,0 0-3 15,0 0-6-15,0 0 2 0,23-18-7 0,-23 18-11 0,17-9-10 16,-17 9-22-16,24-9-30 15,-12 5-41-15,1-3-42 0,-2 4-45 0,-1-3-81 16,1-1-554-16,-3 1-139 0</inkml:trace>
  <inkml:trace contextRef="#ctx0" brushRef="#br0" timeOffset="57215.39">8930 13750 2478 0,'0'0'-22'0,"0"0"24"16,0 0 6-16,0 0 8 0,0 0 16 0,0 0 7 15,-19 32 17-15,19-32 9 16,4 23 9-16,-4-23-2 0,5 32-1 0,-3-14-1 0,0 0-8 16,2 3-9-16,0-3-3 0,-2 3-4 0,2-2-23 15,1 0-31-15,0 0-61 16,-1 0-57-16,-2-2-65 0,-2-3-129 0,2-1-451 16,-2-1-61-16</inkml:trace>
  <inkml:trace contextRef="#ctx0" brushRef="#br0" timeOffset="57475.24">9004 13843 2285 0,'0'0'17'0,"2"-22"23"16,-2 22-14-16,5-16 0 0,-5 16-3 0,6-13 9 0,-6 13 22 15,0 0 24-15,10-7 11 16,-10 7 6-16,0 0 15 0,0 0 7 0,0 0-2 15,30 32 6-15,-26-17-2 16,2 3-10-16,2 0-14 0,-4 5-7 0,0 4-9 16,-2-2-9-16,0 3-4 0,0-1-11 0,-4 1-10 0,0-1-21 15,-2 0-27-15,0-2-36 16,-4-3-48-16,2 3-54 0,0-4-55 0,-2 0-63 16,2-6-143-16,-1 1-469 0,1-4-231 15</inkml:trace>
  <inkml:trace contextRef="#ctx0" brushRef="#br0" timeOffset="58055.16">9606 14041 2575 0,'-18'8'-34'0,"18"-8"44"0,0 0 7 16,0 0 4-16,0 0 13 0,0 0 13 0,0 0 9 0,0 0 11 15,0 0-8-15,0 0 0 16,0 0-14-16,0 0 3 0,0 0 10 0,0 0 4 16,0 0 11-16,0 0 1 15,0 0-5-15,0 0-6 0,53-16 13 0,-42 9-8 0,-11 7-10 16,31-8-6-16,-15 1-6 15,-2 3-11-15,1-2-34 0,-15 6-37 0,26-9-50 16,-14 3-56-16,2-1-46 0,-14 7-69 0,12-12-144 0,-10 4-410 16,-2 8-129-16</inkml:trace>
  <inkml:trace contextRef="#ctx0" brushRef="#br0" timeOffset="58195.52">9635 13855 2523 0,'-25'-5'45'0,"25"5"11"0,0 0-14 0,0 0-3 15,-15-7-9-15,15 7-7 16,0 0 6-16,0 0-12 0,0 0-24 0,0 0-42 16,38-18-32-16,-25 11-26 0,4 3-30 0,-1-1-49 0,4-3-132 15,1 1-291-15,0 1 177 16</inkml:trace>
  <inkml:trace contextRef="#ctx0" brushRef="#br0" timeOffset="58805.67">10234 13013 1713 0,'0'0'-21'0,"2"-13"18"16,-2 13 14-16,0 0 6 15,0 0 4-15,0-24 14 0,0 24 1 0,0 0 11 0,0 0 14 16,0 0 28-16,0 0-2 15,0 0 1-15,0 0-1 0,0 0-4 0,0 0-2 16,0 0 2-16,0 0 5 16,0 0-8-16,-16 50 2 0,11-33-4 0,3 4-5 0,0 2 1 15,-1 4-12-15,-1 2-9 0,4 1-3 0,-2 0-7 16,0 3-2-16,2 0-5 16,0 6 0-16,0 1-4 0,2 0-4 0,0 0-4 0,2 1 1 15,1 9-2 1,2 0 1-16,-1-1-4 0,2 1 0 0,-1 0-1 0,1-1-5 15,2 1 0-15,-1-2-1 16,-2-1 0-16,1 0 7 0,-2-5 7 0,0-2 9 0,-2 1 9 16,1-1 6-16,-5 0 5 0,0-6 7 0,0-1-2 15,-3-1 5-15,-1-2 0 16,-2-1 1-16,0-1-3 0,-2-3 0 0,-1-1-4 16,-2-2 4-16,1-5-4 0,-3 1-2 15,1-6-5-15,-2-2-2 0,2-2-9 0,-2-5-7 16,14-3-14-16,-24 0-14 15,24 0-28-15,-21-11-28 0,12 1-47 0,9 10-60 16,-13-22-57-16,9 8-60 0,4 14-124 16,0-26-149-16,2 12-355 0,0 3-286 0</inkml:trace>
  <inkml:trace contextRef="#ctx0" brushRef="#br0" timeOffset="62395.22">12897 13230 2769 0,'0'0'-16'0,"0"0"21"15,0 0 20-15,0 0 8 0,-2-17 14 0,2 17 16 16,0 0 14-16,0 0 12 15,0 0 5-15,0 0 2 0,0 0 9 0,0 0 0 0,0 0-3 16,0 0-2-16,0 0 1 0,-29 32-11 0,29-32-3 16,-7 27-11-16,2-14-7 15,1 5-4-15,2-3-5 0,0 1-11 16,0 2-4-16,2-18-6 0,-1 33-2 0,2-17-2 16,-1-16-6-16,4 29-5 0,0-18-1 0,-4-11-2 15,10 20-3-15,-10-20-3 16,11 14 1-16,-11-14-7 0,13 4-1 0,-13-4-4 15,0 0 0-15,27-4 4 0,-27 4-9 16,16-14 3-16,-7 2-1 0,-1 0 0 0,4-1-3 16,-5-4 2-16,4 0-1 0,-2-2 2 15,0 0 3-15,-3-2 3 0,1 2 5 16,-3 2 7-16,4 1 7 0,-4 1 3 0,-1 0 13 0,-3 15 0 16,4-21 5-16,-4 21 14 15,4-19-2-15,-4 19-20 0,5-11 12 0,-5 11-3 16,0 0-2-16,0 0 2 15,0 0-8-15,0 0-5 0,0 0 7 0,0 0-12 0,-14 51-1 16,14-36-4-16,-2 4 7 0,2-2-8 0,-2 2-12 16,4 1 8-16,-2 0-14 15,0 0 8-15,2-1-7 0,-1 1 13 0,5-2-4 0,-4 1-28 16,5-2 2-16,-2-2-13 16,1 0-20-16,-1-1-18 0,1 0-22 0,-3-5-24 15,1 0-31-15,3 1-47 16,-2-2-40-16,3-3-41 0,-8-5-48 0,11 6-119 0,-11-6-121 15,12 2-382-15,-12-2-355 16</inkml:trace>
  <inkml:trace contextRef="#ctx0" brushRef="#br0" timeOffset="62705.45">13340 13143 2755 0,'0'0'-123'16,"2"-16"21"-16,-2 16 21 16,0 0 6-16,0 0 31 0,0 0 47 0,0 0 15 15,0 0 34-15,0 0 21 0,0 0 16 0,0 0 17 0,0 0 7 16,0 0-2-16,0 0 6 16,-23 54-4-16,19-37-1 0,-1-1-1 0,1 3 0 15,2 1-8-15,0 2-6 16,2-2-11-16,-2 1-8 0,2 2-9 0,2 0-6 0,2 0-8 15,3-1-6-15,2 3-4 16,0-4-2-16,4 1-8 0,3-2-6 0,-1-3-28 16,4-2-40-16,-2-2-49 0,2-1-64 0,3-1-52 15,-4-3-54-15,0-2-141 0,0-4-529 16,-4 0-338-16</inkml:trace>
  <inkml:trace contextRef="#ctx0" brushRef="#br0" timeOffset="63216.84">13595 13287 2777 0,'0'0'-70'0,"0"0"39"0,0 0 4 0,0 0 18 15,0 0 8-15,0 0 5 16,0 0 11-16,19-11 1 0,-19 11-4 0,0 0 3 16,20-4 4-16,-20 4-7 0,22-6-4 15,-22 6 4-15,23-4-3 0,-23 4 5 16,23-4 8-16,-13 1 4 0,-10 3 4 0,21-5 3 0,-21 5 2 16,17-3 9-16,-17 3 5 15,0 0 5-15,19-4 8 0,-19 4 8 0,0 0 2 16,0 0 3-16,0 0 0 15,0 0 2-15,0 0-4 0,0 0-4 0,0 0-2 0,0 0-8 16,0 0-3-16,0 0-7 0,-34 33-3 0,34-33 6 16,-11 15-4-16,2-6-1 15,9-9 2-15,-14 19-6 0,6-7-4 0,2 0-3 0,6-12-4 16,-10 24 1-16,3-12-1 16,3 1-3-16,4-13 1 0,-5 22-1 0,5-22 2 15,-3 23-6-15,3-23 0 16,0 24-1-16,5-13-5 0,-5-11 2 15,9 17-3-15,-9-17-1 0,15 15-1 0,-1-7-3 16,-3-2-1-16,5-2 0 0,0-1-5 0,2-1-10 16,-18-2-29-16,34 0-29 0,-19-2-34 0,6 0-40 15,-3 1-26-15,-1-3-42 16,-1-2-46-16,-2-1-99 0,2 0-146 0,-5 0-383 0,-3-2-244 16</inkml:trace>
  <inkml:trace contextRef="#ctx0" brushRef="#br0" timeOffset="63455.33">13964 13144 2643 0,'0'0'-49'16,"0"0"29"-16,0 0 30 0,0 0 21 0,0 0 20 16,0 0 0-16,0 0 13 0,0 0 3 0,0 0 3 15,20 32-2-15,-18-16 3 16,1 1 4-16,-1 0 15 0,0 2 8 0,0 0-3 0,-2 2-11 15,0-1-11-15,-2 5-8 16,0-3-3-16,-1 3-8 0,-3-1-10 0,0-1-16 16,-4 0-25-16,1-1-41 0,1 2-46 0,-1-1-58 15,-1 0-54-15,-1-3-101 0,0 0-632 16,-5 0-335-16</inkml:trace>
  <inkml:trace contextRef="#ctx0" brushRef="#br0" timeOffset="69265.11">11206 13398 2679 0,'-22'-3'-93'0,"22"3"42"0,-21 0 22 0,21 0 10 16,-18 3 25-16,18-3 4 15,-20 3 7-15,20-3 13 0,-16 8 4 0,16-8-1 16,-18 15 2-16,12-7 5 0,6-8 13 0,-9 23 5 0,3-14 0 16,6-9 6-16,-8 23 3 15,8-23-8-15,-2 21 4 0,0-10-12 0,2-11 3 16,2 21-10-16,-2-21-2 16,4 22-6-16,-4-22-2 0,6 20-3 0,1-10-2 0,-7-10-4 15,10 17 14-15,-4-9-6 16,6 0-15-16,-12-8-5 0,16 11-6 0,-16-11-5 15,20 7-3-15,-20-7-7 16,16 4 7-16,-16-4-4 0,0 0-1 0,23-6 8 0,-23 6 0 16,0 0 7-16,16-15 2 0,-16 15 8 0,4-17 1 15,-4 17 12-15,2-21 6 16,-2 21 3-16,-2-25 1 0,2 25 6 0,-2-24 1 16,2 24 2-16,-5-25 2 0,5 25 0 15,-4-21 1-15,4 21 0 0,-5-18 5 0,5 18-2 16,-4-18-4-16,4 18-3 15,0 0-6-15,-4-20 1 0,4 20-5 0,0 0 1 16,0 0-7-16,0 0-1 0,0 0-5 0,0 0-2 0,0 0-2 16,0 0-4-16,0 0 0 15,0 56-1-15,0-56 0 0,6 34-4 0,-1-11-3 16,0 2-1-16,1-1 0 16,-2 3 0-16,-2 0-1 0,2 2-1 0,0 0-2 0,1 1 2 15,-2 0-2-15,4 6-2 16,-5-6 0-16,1 2-1 0,-3 0 2 0,0-2 3 15,-5-2 12-15,2 3 7 16,-1-3 9-16,-2-3 9 0,-2 0 5 0,-2-2-1 0,-2-2 0 16,2-2 1-16,-5-1 3 0,3-8-3 0,-1 0-25 15,0-2-4-15,13-8-4 16,-26 3 4-16,26-3-16 0,0 0-25 0,-31-14-21 0,23 2-22 16,-1-1-35-1,2-5-30-15,4 2-39 0,3-5-52 0,1 0-36 0,4-7-46 16,-1 4-118-16,7 1-157 15,-3-1-368-15,5-1-365 0</inkml:trace>
  <inkml:trace contextRef="#ctx0" brushRef="#br0" timeOffset="69645.21">11466 13316 2827 0,'0'0'-59'0,"0"0"20"0,7-12 8 16,-7 12 4-16,0 0 5 15,0 0-7-15,0 0 5 0,0 0 9 0,0 0-6 16,0 0 20-16,0 0 17 15,0 0 30-15,0 0 29 0,0 0 28 0,0 0 12 0,0 0 1 16,-17 48 7-16,10-33-11 0,1 3-5 0,2-2-8 16,-3 1-6-16,3 2-4 15,-4 2-7-15,6-2-7 0,0 1-7 0,0-1-6 0,4 0-5 16,0 0-7-16,0-2-4 16,4 0-5-16,2 0-5 0,1-4-6 0,2 1-19 15,1-3-29-15,1-1-40 16,1-1-52-16,2-2-58 0,0 0-54 0,0-3-85 0,0-2-160 15,-3-2-406-15,-13 0-237 16</inkml:trace>
  <inkml:trace contextRef="#ctx0" brushRef="#br0" timeOffset="69865.37">11628 13458 2578 0,'0'0'-82'16,"10"-15"12"-16,-10 15 3 0,12-11 7 0,-12 11 6 16,19-10 17-16,-8 6 10 15,5-1 8-15,-16 5 2 0,25-10-2 0,-13 5 5 0,2 1 0 16,-14 4-13-16,29-9-14 16,-17 5-41-16,1-2-46 0,-13 6-154 0,19-9-215 15,-13 2 334-15</inkml:trace>
  <inkml:trace contextRef="#ctx0" brushRef="#br0" timeOffset="70145.55">11792 13308 1462 0,'0'0'85'0,"0"0"18"15,0 0-13-15,0 0-3 16,0 0-8-16,-23 11 3 0,23-11 18 0,0 0-7 16,-6 18 8-16,6-18-4 0,-4 18-1 15,-1-6 7-15,5-12 17 0,-4 28 12 0,1-12 11 16,1-1 5-16,0 2-12 15,2-17-5-15,-2 34-7 0,2-16-3 0,0-1-11 0,0 1 0 16,0-18-7-16,0 32-3 16,0-17-1-16,2 0-5 0,-2-15-5 0,2 26 0 15,0-14 14-15,-2-12-5 0,7 19-9 0,-7-19-7 0,11 15-6 16,-11-15-13-16,14 8-3 16,-3-4-20-16,-11-4-19 0,23-1-29 0,-23 1-35 15,26-9-47-15,-10 2-57 16,-1-2-61-16,4-1-60 0,-3-4-107 0,0-1-181 0,2 2-27 15,-4 0-269-15,-1-1-199 16</inkml:trace>
  <inkml:trace contextRef="#ctx0" brushRef="#br0" timeOffset="70375.55">12095 13505 2426 0,'26'0'-67'0,"-26"0"53"0,0 0 30 0,21 0 11 16,-21 0 19-16,0 0 16 15,27-3 10-15,-27 3-3 0,21-4-2 0,-21 4-12 0,25-1-13 16,-14-3-10-16,-11 4-14 16,24-4-13-16,-24 4-29 0,25-4-21 0,-25 4-40 15,23-6-36-15,-12 4-58 16,-11 2-144-16,15-5-333 0,-15 5 111 0</inkml:trace>
  <inkml:trace contextRef="#ctx0" brushRef="#br0" timeOffset="70825.47">12358 13414 2031 0,'0'0'15'16,"0"0"-6"-16,0 0 9 15,0 0 2-15,0 0 2 0,0 0 13 0,8-20 2 0,-8 20 13 16,0 0 8-16,11-8 12 16,-11 8 14-16,0 0 17 0,12-5 4 0,-12 5-4 15,0 0-6-15,15-8-10 0,-15 8-7 0,0 0-10 0,17-6-8 16,-17 6-8-16,0 0-5 16,18-4-6-16,-18 4-1 0,0 0 3 0,0 0 7 15,17-1 9-15,-17 1 3 16,0 0-1-16,0 0 4 0,0 0 4 0,0 0 0 15,19 9-5-15,-19-9-3 0,0 0-4 16,0 0 4-16,0 0 1 0,0 0-3 0,-23 32-5 16,23-32-3-16,-13 18-3 0,4-9-3 0,0 2-3 15,9-11-3-15,-15 21-1 16,10-8-3-16,1-1-1 0,4-12 3 0,-10 18 5 0,10-18-7 16,-2 25 3-16,2-25-2 15,2 20-4-15,-2-20-3 0,10 19 19 0,-5-9-9 16,5-1-4-16,-10-9-5 15,23 13-5-15,-14-7-15 0,-9-6-18 0,26 6-27 0,-12-5-22 16,-14-1-25-16,27 0-26 0,-27 0-38 0,24-3-34 16,-24 3-32-16,24-8-33 15,-16 3-59-15,-2-3-147 0,-1 0-499 0,-5 8-380 0</inkml:trace>
  <inkml:trace contextRef="#ctx0" brushRef="#br0" timeOffset="71045.48">12533 13245 3050 0,'0'0'60'0,"2"-21"6"0,-2 21-10 16,0 0-4-16,0 0-8 0,14-6 2 0,-14 6 0 15,0 0 0-15,0 0-3 0,34 27 5 16,-27-14 8-16,4 1 12 0,-3 3 10 0,2 5 4 16,-3-3-2-16,-1 3-7 15,0 1-7-15,2 0-6 0,-6 1-10 0,-2-1-4 0,-2 4-20 16,0-2-26-16,-6 0-40 15,0 0-47-15,3 1-61 0,-6-1-47 0,2-2-76 16,-2-1-168-16,2-3-487 0,-1 1-332 0</inkml:trace>
  <inkml:trace contextRef="#ctx0" brushRef="#br0" timeOffset="72207.05">14638 13285 2832 0,'-13'-16'-39'16,"13"16"2"-16,0 0-2 0,-13-8 10 0,13 8 1 0,-14-6 5 16,14 6-5-16,-19-2 3 15,19 2 9-15,0 0 13 0,-36 4 12 0,23 0 23 16,13-4 32-16,-31 8 17 16,15-1 4-16,2 0-2 0,1 1-3 0,0 1-6 15,2 3-8-15,1-1-5 0,2 0-9 16,1 3-5-16,1 0-1 0,6-14-4 0,-6 23-9 15,6-23 1-15,6 22-5 16,-6-22 1-16,8 19-5 0,1-12 3 0,-1 3-3 16,-8-10-1-16,17 10-2 0,-17-10-1 0,22 5 7 0,-22-5 4 15,18-1 7-15,-18 1-2 16,22-12 4-16,-13 4 1 0,1-3 2 0,1-2-6 16,-3-2-8-16,-1-4 0 15,3-6-3-15,-2 1-3 0,-1-8-3 0,4-2-1 0,-3-2 1 16,-2-2 6-16,-2 0 14 15,2 2 8-15,0-1 5 0,-1 3 1 0,-2 6 8 16,0-1 18-16,1 3 0 16,-1 1-11-16,1 2-13 0,-4 3-1 0,2 4-5 0,-2 16-5 15,2-29-13-15,-2 29-3 0,-2-18 2 0,2 18-2 16,0 0 9-16,0 0-4 16,0 0 7-16,0 0 7 0,0 0 6 0,-24 56 4 0,20-29-5 15,2 2-2-15,0 3-3 16,-2 4-10-16,4 2-3 0,0 0-2 0,2 2-3 15,-2-1-9-15,4-4 8 16,0 4-14-16,3-4-7 0,-1-7-22 0,3 2-30 0,-3-4-36 16,3-3-49-16,-1-2-71 0,0 0-64 0,2-8-93 15,-4 3-192-15,1-7-68 16,0-2 26-16,-7-7-268 0,11 13-210 0</inkml:trace>
  <inkml:trace contextRef="#ctx0" brushRef="#br0" timeOffset="72585.41">14895 13354 2715 0,'8'-10'82'16,"1"3"23"-16,-9 7-12 15,16-14-12-15,-16 14-7 0,17-11-5 0,-4 4-4 16,-13 7-9-16,23-10-5 0,-8 4-10 16,-3 0 1-16,-12 6-1 0,28-11 6 0,-13 5 9 15,-2 1 7-15,2 1 4 16,-15 4-3-16,22-10 4 0,-10 6-5 0,-12 4-3 15,16-7-4-15,-16 7-2 0,13-6-4 16,-13 6-5-16,0 0-3 0,0 0-6 0,0 0 2 16,0 0 3-16,0 0 14 0,0 0 9 0,0 0 4 15,-39 28 12-15,23-11 1 16,-2-1 29-16,-4 5-9 0,1 0 6 0,-1 1-1 0,-1 4-16 16,4-2-1-16,0 1-1 15,2 0-7-15,3-3-7 0,7 2-8 0,-1-3-4 16,4-3-9-16,6 1-7 15,0-1-3-15,4-3-8 0,3 0-4 0,7-1-20 0,-1-3-30 16,6 0-24-16,-1-4-34 0,-2 0-32 0,4-3-41 16,-4-3-51-16,1 3-56 15,1-4-50-15,-8-4-114 0,0 3-153 0,-12 1-32 0,12-8-341 16,-12 8-370-16</inkml:trace>
  <inkml:trace contextRef="#ctx0" brushRef="#br0" timeOffset="73535.25">10568 14675 2823 0,'0'0'-59'0,"-12"11"44"15,12-11-2-15,0 0 6 0,0 0 13 0,0 0 14 16,0 0 28-16,0 0 15 16,0 0 15-16,0 0 14 0,0 0 13 0,0 0 10 0,0 0 9 15,0 0-8-15,0 0 4 16,0 0-4-16,0 0-11 0,-2-42-10 0,2 42-10 15,0 0-11-15,0 0-2 16,12-23-11-16,-12 23-3 0,0 0 0 0,14-3 3 0,-14 3 1 16,0 0 1-16,0 0 0 0,0 0-9 0,0 0 1 15,24 26 1-15,-24-26 6 16,7 15 0-16,-7-15 0 0,0 16-1 0,0-16-4 16,0 0-4-16,-13 20-3 0,13-20-7 15,-14 7-6-15,14-7-1 0,0 0-7 0,-28-7-21 16,28 7-29-16,-17-15-47 15,9 3-65-15,1-2-87 0,3-3-86 0,-3 3-197 16,5-5-82-16,0 0-395 0,0 0-440 0</inkml:trace>
  <inkml:trace contextRef="#ctx0" brushRef="#br0" timeOffset="74055.63">10412 12771 3054 0,'0'0'-51'0,"17"-8"9"0,-17 8 5 0,15-8 1 16,-15 8 4-16,29-9 12 0,-11 3 1 15,2 0 3-15,4 1-5 0,-1-3 12 0,1 2-3 16,0-1 2-16,0 0 0 15,1 3 10-15,-3-4-7 0,-2 4-14 0,-2-2-24 16,-2 0-27-16,0 2-26 0,-16 4-40 0,16-5-76 0,-16 5-461 16,7-4 84-16</inkml:trace>
  <inkml:trace contextRef="#ctx0" brushRef="#br0" timeOffset="74325.52">10590 12641 2164 0,'0'0'98'0,"-15"-8"5"0,15 8-10 15,0 0-10-15,0 0-7 16,0 0 6-16,0 0 10 0,0 0 1 0,0 0-4 0,0 0-4 16,0 0 7-16,0 0 3 0,0 0 7 0,0 0 2 15,49 22-1-15,-43-9-5 16,-4 2-5-16,2 2-4 0,-2 1 2 16,1 0-3-16,-1 1-3 0,0 2 9 0,-2 3-4 15,2-6-7-15,-2 3 0 0,2-2-5 0,0 1 2 16,0-1-1-16,3-2-8 15,-1-2-4-15,0-1-6 0,5-3-2 0,-9-11-9 0,18 17-19 16,-4-12-29-16,-2 0-44 0,-12-5-53 0,25-2-75 16,-8-2-80-16,-2-4-140 15,0-1-225-15,-2-3 4 0,-1 3-260 0,-1-5-233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3:01:33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30569 6399 509 0,'0'0'232'0,"0"0"-91"16,0 0-30-16,0 0-11 0,2-19-5 15,-2 19 8-15,0 0 10 0,0 0-4 16,0 0 17-16,0 0 8 0,0 0-2 16,0 0-1-16,0 0-2 0,6-15 2 0,-6 15-1 15,0 0 3-15,0 0 1 0,0 0-1 16,0 0-4-16,0 0-5 0,0 0-5 16,0 0-18-16,0 0-10 0,0 0-9 0,0 0-8 15,-14-19-6-15,14 19-2 0,0 0-3 16,-14-11-1-16,14 11-2 0,-15-12-2 15,15 12-5-15,-19-9-4 0,8 3-5 0,11 6-3 16,-24-9-6-16,8 3-5 0,16 6-3 16,-25-8-2-16,10 5-3 0,15 3-2 0,-27-5-5 15,27 5 3-15,-26-2-7 0,26 2 2 16,-28 0-2-16,28 0-3 0,-22 4 2 0,22-4 1 16,-22 8 0-16,11 0 7 0,3 1-7 15,8-9 2-15,-14 21 3 0,8-9 4 0,-2 1-6 16,8-13 2-16,-6 27-1 0,4-17 4 15,2-10-7-15,-2 27 0 0,2-27 1 16,2 25-3-16,0-13 2 0,2 1-1 16,-4-13-2-16,10 19 3 0,-4-7-4 0,-6-12 2 15,12 16 0-15,-6-9-3 0,-6-7-2 16,18 11 2-16,-18-11-2 0,14 8 5 0,-14-8-6 16,19 4 0-16,-19-4 0 0,0 0-3 15,28-4 2-15,-28 4 1 0,19-6-1 16,-19 6-1-16,17-10 2 0,-17 10 4 0,17-10-2 15,-9 5 1-15,-8 5 2 0,13-11 7 16,-13 11-4-16,13-14 6 0,-13 14 0 16,10-11 5-16,-10 11-3 0,8-11 5 0,-8 11-3 15,0 0 1-15,14-16-1 0,-14 16-6 16,6-11 4-16,-6 11-2 0,0 0 8 0,8-12-9 16,-8 12 4-16,0 0-4 0,0 0 0 15,8-14-4-15,-8 14 2 0,0 0-1 0,0 0-2 16,0 0-2-16,0 0 1 0,0 0-1 15,7-11-1-15,-7 11 0 0,0 0-3 16,0 0 1-16,0 0 4 0,0 0 1 0,0 0 2 16,0 0 1-16,0 0 0 0,0 0 4 15,0 0 3-15,0 0-2 0,0 0 5 16,0 0 9-16,0 0 0 0,0 0-1 0,-7 54 3 16,7-54-3-16,-2 19 1 0,2-19 7 15,-4 21-4-15,4-21-7 0,0 25-2 16,0-10-2-16,0-15-3 0,0 27-4 0,0-13 0 15,0-14-12-15,4 32-18 0,-2-17-16 16,3-1-29-16,-3-4-28 0,0 0-55 16,-2-10-70-16,6 18-74 0,-3-11-90 0,-3-7-216 15,6 7-45-15,-6-7-373 0,0 0-488 16</inkml:trace>
  <inkml:trace contextRef="#ctx0" brushRef="#br0" timeOffset="274.27">30718 6618 3062 0,'0'0'-91'0,"0"0"11"16,0 0-7-16,0 0 19 0,0 0 5 0,0 0 44 15,0 0 31-15,0 0 20 0,0 0 3 16,0 0 9-16,0 0 14 0,0 0 8 0,0 0 8 15,15 28 1-15,-15-28-1 0,0 0-1 16,2 18-3-16,-2-18-7 0,2 15-3 16,-2-15-8-16,5 14-10 0,-5-14-18 0,6 15-25 15,-6-15-36-15,11 12-43 0,-11-12-52 16,12 9-34-16,-6-5-52 0,-6-4-97 0,14 2-476 16,-14-2-99-16</inkml:trace>
  <inkml:trace contextRef="#ctx0" brushRef="#br0" timeOffset="456.71">30844 6429 2426 0,'0'0'41'16,"2"-18"6"-16,-2 18-4 0,0 0-10 16,2-18 12-16,-2 18 3 0,0 0 8 0,0 0-12 15,0 0 0-15,0 0-15 0,2-19-16 16,-2 19-37-16,0 0-30 0,0 0-45 0,0 0-51 15,0 0-91-15,0 0-480 0,0 0 19 16</inkml:trace>
  <inkml:trace contextRef="#ctx0" brushRef="#br0" timeOffset="858.06">30959 6574 1995 0,'0'0'-108'0,"0"0"20"0,7 13 22 0,-7-13 22 16,0 0 24-16,0 0 26 0,0 0 11 16,0 19 4-16,0-19 17 0,0 0 8 0,0 0 0 15,0 0 16-15,0 0 18 0,0 0 17 16,0 0 4-16,0 0-6 0,0 0 3 15,0 0-7-15,0 0-5 0,0 0-2 16,0 0-4-16,0 0 0 0,0 0 11 0,0 0-4 16,0 0-7-16,0 0-3 0,0 0-11 15,0 0-6-15,0 0-5 0,0 0-4 0,0 0 0 16,0 0-4-16,0 0-5 0,0 0 0 16,0 0-7-16,11 11-5 0,-11-11-2 0,0 0 1 15,0 0-6-15,-8 26-3 0,8-26-4 16,-12 18-2-16,12-18-2 0,-12 13-10 15,4-6-22-15,8-7-25 0,-15 12-43 0,15-12-52 16,-18 11-40-16,10-7-54 0,8-4-100 16,-14 3-500-16,4 0-168 0</inkml:trace>
  <inkml:trace contextRef="#ctx0" brushRef="#br0" timeOffset="1512.72">31150 6254 2417 0,'0'0'-95'0,"5"-13"7"0,-5 13 7 15,0 0 8-15,6-16 16 0,-6 16 13 16,0 0 16-16,0 0 19 0,8-9 15 16,-8 9 13-16,0 0 13 0,0 0 13 0,0 0 20 15,0 0-1-15,0 0 2 0,0 0-4 16,0 0 2-16,-4 48 0 0,4-48-8 0,-4 27-6 16,2-10-1-16,0 0-4 0,0 2-3 15,2 0 0-15,-2 1-6 0,2-2-4 0,0 2 1 16,0 0-1-16,-3 2-3 0,6-4 0 15,-3 1 5-15,0 0 4 0,0 0-8 16,0-3 2-16,0-16 1 0,0 28-1 0,0-17 0 16,0-11 4-16,0 24 6 0,0-24 13 15,-3 17 3-15,3-17-1 0,0 0-8 16,0 0-1-16,-2 20-6 0,2-20-1 0,0 0-4 16,0 0-5-16,0 0-2 0,0 0-2 15,0 0-1-15,0 0-5 0,0 0-2 16,13-48 3-16,-13 48 1 0,10-19 0 0,-10 19 1 15,12-18 3-15,-6 10-2 0,-6 8 3 16,14-15-2-16,-6 10 0 0,-8 5-4 16,20-12 0-16,-20 12 1 0,19-6-1 0,-19 6 0 15,18-2 1-15,-18 2-1 0,0 0-3 16,32 8 0-16,-23-2-2 0,-9-6 0 16,19 17 3-16,-13-6 4 0,1-1 4 0,-3 3 10 15,0 0 2-15,-4-13-1 0,2 25-2 16,-2-25 0-16,0 27 0 0,0-27-8 0,-8 25 4 15,4-14-9-15,-3 1 0 0,-1-1-1 16,8-11-3-16,-17 18-12 0,6-11-26 16,11-7-38-16,-16 7-49 0,16-7-64 0,-18 4-64 15,18-4-88-15,0 0-149 0,-16-9-154 16,16 9-212-16,0 0-172 0</inkml:trace>
  <inkml:trace contextRef="#ctx0" brushRef="#br0" timeOffset="1815.77">31609 6546 2417 0,'0'0'-86'0,"0"0"22"0,0 0 17 15,0 0 21-15,0 0 23 0,0 0 26 16,0 0 22-16,0 0 17 0,0 0 8 0,0 38 3 16,0-38 7-16,0 0 0 0,-6 30-3 15,6-30 6-15,-4 24 1 0,2-13 0 16,2-11-2-16,-2 25-1 0,2-25-10 0,2 21-7 16,-2-21-11-16,4 20-5 0,-4-20-34 15,8 16-32-15,-8-16-61 0,14 10-56 16,-14-10-82-16,12 3-102 0,-1-5-482 0,-11 2-117 15</inkml:trace>
  <inkml:trace contextRef="#ctx0" brushRef="#br0" timeOffset="1950.67">31686 6428 2481 0,'-6'-14'118'16,"6"14"25"-16,-9-19-24 0,9 19-24 0,-7-12-21 15,7 12-15-15,0 0-15 0,-8-14-16 16,8 14-47-16,0 0-73 0,0 0-76 0,0 0-134 15,-17-8-496-15,9 6-106 0</inkml:trace>
  <inkml:trace contextRef="#ctx0" brushRef="#br0" timeOffset="2408.23">29802 6670 2256 0,'-2'23'-119'16,"2"-23"13"-16,0 0 10 0,0 0 14 15,-7 13 15-15,7-13 32 0,0 0 19 16,-14 9 24-16,14-9 17 0,-14 10 27 0,14-10 11 16,0 0 23-16,-16 10 16 0,16-10 19 15,0 0 9-15,-15 7 15 0,15-7-3 16,0 0 0-16,0 0-15 0,0 0-13 0,-19 0-12 15,19 0-12-15,0 0-10 0,0 0-14 16,0 0-6-16,-10-28-10 0,10 28-7 16,0-21-2-16,0 21-10 0,-3-26-3 0,3 8-7 15,0 18-3-15,5-32-9 0,-3 14-23 16,2 1-28-16,0 0-44 0,2 2-47 16,1 0-55-16,-3-2-134 0,1 1-547 0,-1 0-230 15</inkml:trace>
  <inkml:trace contextRef="#ctx0" brushRef="#br0" timeOffset="2594.57">29806 6228 2739 0,'0'0'67'0,"6"-12"5"0,-6 12-15 15,0 0-10-15,11-11-5 0,-11 11-4 16,0 0-4-16,13-12-6 0,-13 12-13 0,12-5-42 15,-12 5-55-15,16-6-57 0,-8 2-66 16,-8 4-143-16,12-8-383 0,-12 8 2 16</inkml:trace>
  <inkml:trace contextRef="#ctx0" brushRef="#br0" timeOffset="2730.72">29745 6096 2139 0,'0'0'39'0,"0"0"2"0,0 0-49 16,0 0-63-16,0 0-39 0,-20 6-92 16,20-6-381-16,0 0 216 0</inkml:trace>
  <inkml:trace contextRef="#ctx0" brushRef="#br0" timeOffset="3196.01">29478 6606 1840 0,'0'0'74'0,"-4"19"2"0,4-19-16 0,0 0-4 16,-6 16 5-16,6-16 5 0,0 0-4 16,0 0 2-16,-7 13-4 0,7-13-9 0,0 0 0 15,0 0-3-15,0 0-5 0,-9 15 0 16,9-15 7-16,0 0 10 0,0 0 1 15,-12 5 5-15,12-5 3 0,0 0-3 0,0 0 1 16,0 0-3-16,-26-4 0 0,26 4-10 16,0 0 0-16,0 0-12 0,0 0-2 15,0 0-6-15,-27-3-1 0,27 3-11 0,0 0 1 16,-17 3-2-16,17-3 1 0,0 0-2 16,-25 7-5-16,15-3 1 0,10-4-3 0,-26 14 0 15,11-9-3-15,0 3 2 0,-4-1-1 16,-3 1 15-16,-2 0 16 0,-4-1 13 15,1 1 14-15,-9 0 5 0,4-5 8 0,-9 3-1 16,1-2 0-16,0-1 4 0,1-3 8 16,2 0 14-16,1 0-2 0,-2 0 5 15,2-3-4-15,-3-1 10 0,1-2-9 0,9 3-11 16,1-3-8-16,0 0-11 0,4 1-11 16,1-1-9-16,5-2-21 0,2 5-24 0,0-3-52 15,3-2-53-15,13 8-67 0,-21-7-95 16,9 1-114-16,3 2-231 0,9 4-3 0,0 0-390 15,-16-10-464-15</inkml:trace>
  <inkml:trace contextRef="#ctx0" brushRef="#br0" timeOffset="3472.79">28866 7160 3224 0,'-8'17'176'16,"8"-17"16"-16,0 0-30 0,-6 11-19 0,6-11-16 16,0 0-13-16,0 0-15 0,0 0-7 15,-5 15-14-15,5-15-12 0,0 0-30 0,0 0-29 16,0 0-26-16,0 0-33 0,0 0-56 15,0 0-71-15,11 18-65 0,-11-18-129 0,0 0-197 16,0 0-333-16,0 0-287 0</inkml:trace>
  <inkml:trace contextRef="#ctx0" brushRef="#br0" timeOffset="3698.12">28716 6299 3137 0,'-7'-16'157'16,"7"16"-21"-16,0 0-23 0,0 0-19 16,12-23-6-16,-12 23-12 0,20-7-8 15,-4 1-21-15,-16 6-45 0,35-6-50 0,-13 6-65 16,-2-2-50-16,2 2-61 0,-4 0-108 15,2 0-588-15,-7 0-320 0</inkml:trace>
  <inkml:trace contextRef="#ctx0" brushRef="#br0" timeOffset="4890.02">28004 6435 2838 0,'0'0'-31'0,"0"0"-1"16,0 0 5-16,-4-15-4 0,4 15-4 16,0 0 2-16,0 0 4 0,0 0 6 0,0 0 1 15,0 0 7-15,0 0-12 0,0 0-7 16,38 4-13-16,-38-4 1 0,24 11-13 0,-11-5 3 16,-1 0 4-16,3 0 4 0,-2 1-1 15,-13-7 11-15,22 14 0 0,-9-7 6 16,-4-1 8-16,-9-6 13 0,16 13 7 15,-9-5 7-15,-7-8 14 0,9 13 6 0,-9-13 2 16,0 0 15-16,2 21-7 0,-2-21 7 16,0 0 4-16,-15 17-8 0,15-17 3 15,-19 8-4-15,19-8 11 0,-22 6 1 0,22-6-11 16,-22 1 4-16,22-1-7 0,-26 0 3 16,26 0 1-16,-22-4-2 0,22 4-4 0,-16-7 5 15,16 7-10-15,-13-9 3 0,13 9-1 16,-10-12 8-16,10 12 7 0,0 0 7 0,-10-13 3 15,10 13-6-15,0 0-4 0,0 0-4 16,0 0-1-16,-10-15-1 0,10 15 6 16,0 0 5-16,0 0-1 0,0 0 6 0,0 0 0 15,0 0-2-15,0 0 0 0,-28 18-6 16,28-18 1-16,-18 14-7 0,6-6-1 0,-1 1-1 16,-4-2-3-16,-2 2-4 0,-2-1 2 15,-5 2-5-15,-1-1 11 0,-2 2-1 16,-6-3 4-16,1 2 1 0,-3 1 1 0,-1-3-7 15,2 1 3-15,-2-2-4 0,-1 0-5 16,-1-1 2-16,2-2-5 0,-3 2-1 16,7-4-3-16,-1-1-3 0,1 2 0 0,2-3-1 15,-1-3-1-15,2 3-2 0,6-3-2 16,2 1 4-16,1-2 2 0,4 3 2 16,1-4 3-16,17 5 2 0,-28-7 6 0,14 5-3 15,14 2 1-15,-17-5-8 0,17 5 2 16,0 0-4-16,-23-4-3 0,23 4-5 15,0 0 1-15,0 0-5 0,0 0 4 0,-25 7-7 16,25-7 4-16,-9 11-6 0,9-11 2 16,-13 14 1-16,13-14-5 0,-9 15 1 0,2-5 3 15,7-10-3-15,-14 17-1 0,6-8-3 16,8-9 4-16,-13 13-1 0,13-13 2 0,-15 14-2 16,15-14 2-16,-15 9-1 0,15-9 1 15,-16 6-4-15,16-6 2 0,0 0-7 16,-19-2 2-16,19 2 0 0,0 0 1 0,-21-12 0 15,21 12 1-15,-9-9-2 0,9 9 3 16,0 0-1-16,-14-9 1 0,14 9-3 0,0 0 1 16,0 0 2-16,0 0 4 0,0 0 1 15,0 0 2-15,-25 14 0 0,25-14 1 16,-10 15 0-16,10-15 0 0,-9 16 3 0,9-16 3 16,-12 16-1-16,12-16 0 0,-7 15-1 15,7-15 3-15,-10 13-2 0,10-13 3 16,-10 9-5-16,10-9 3 0,0 0-6 0,0 0 4 15,0 0-4-15,0 0-1 0,0 0-2 16,-26-19 1-16,26 19 0 0,-10-18 0 16,10 18 3-16,-4-21 1 0,4 21 8 0,-5-19-3 15,5 19 9-15,-4-14-9 0,4 14 1 16,0 0 2-16,-9-21-3 0,9 21-4 0,0 0 8 16,-7-11-9-16,7 11 1 0,0 0-1 15,0 0 3-15,0 0 1 0,0 0-3 0,-29 7 0 16,29-7 1-16,-18 10-1 0,18-10 3 15,-18 9-6-15,5-3 3 0,13-6-8 16,-23 11-3-16,10-5-18 0,-3-1-27 0,5-1-30 16,11-4-48-16,-25 4-58 0,12-1-56 15,13-3-73-15,0 0-129 0,-41-8-158 16,30 5 4-16,-1-5-243 0,12 8-173 0</inkml:trace>
  <inkml:trace contextRef="#ctx0" brushRef="#br0" timeOffset="5142.06">26846 6188 2931 0,'0'0'187'16,"17"-8"-38"-16,-5 5-17 0,-1-4-16 15,-11 7-13-15,31-5-8 0,-13 1-9 0,-2 0-10 16,4-2-8-16,0 5-15 0,0-2-8 16,1 2-12-16,1-1-25 0,-4-2-34 15,3 4-50-15,-4-2-52 0,1-1-71 0,-5 0-95 16,-1 0-184-16,-12 3-400 0,11-8-247 16</inkml:trace>
  <inkml:trace contextRef="#ctx0" brushRef="#br0" timeOffset="5323.94">26744 6091 2640 0,'0'0'103'0,"0"0"26"16,0 0-21-16,-13 8-37 0,13-8-18 0,0 0-7 15,0 0-9-15,0 0-11 0,-13 7-60 16,13-7-69-16,0 0-81 0,0 0-142 15,-10 5-467-15,10-5-102 0</inkml:trace>
  <inkml:trace contextRef="#ctx0" brushRef="#br0" timeOffset="6323.06">32259 6439 2253 0,'0'0'-114'0,"13"-11"5"16,-13 11 11-16,10-14 12 0,-10 14 26 16,12-13 27-16,-12 13 28 0,10-10 18 15,-10 10 20-15,8-11 14 0,-8 11 17 0,0 0 26 16,8-13 14-16,-8 13 5 0,0 0-6 16,0 0-3-16,8-13-8 0,-8 13-14 0,0 0-13 15,0 0-6-15,0 0-8 0,0 0-7 16,0 0 1-16,-20-22-9 0,20 22-3 15,0 0-6-15,-21-7-2 0,21 7 1 0,-21-2 1 16,21 2 2-16,-25-2-1 0,25 2-1 16,-32 2-2-16,14 2-3 0,0-2 1 15,-1 1 2-15,-1 3 1 0,2 4-2 0,-2-1 4 16,2 1-2-16,0 1-3 0,4 4 9 16,1-2 7-16,3 2 0 0,0 2 1 15,4-2 2-15,0 4 4 0,2-2-2 0,2 2-2 16,2 0 4-16,2 2 7 0,2 0 3 15,2 2 4-15,5-2-1 0,0 1-1 0,1-3-1 16,5 1-4-16,-2-3-1 0,4-2-7 16,3 1-3-16,-2-3-6 0,2-2-4 15,5-1-1-15,-1-3-5 0,1 0-5 0,1 1 2 16,-3-4-3-16,0 0-3 0,-1-4-1 16,-3 0-4-16,0 0-3 0,0-1-7 15,-1-2-19-15,-6-2-28 0,-14 5-46 0,30-12-63 16,-20 10-57-16,-1-7-75 0,-5 1-112 15,-4 8-582-15,2-15-435 0</inkml:trace>
  <inkml:trace contextRef="#ctx0" brushRef="#br0" timeOffset="6520.13">32158 6638 3094 0,'0'0'-32'0,"0"0"-3"16,-19-3-13-16,19 3 13 0,0 0 7 15,0 0 13-15,0 0 10 0,0 0-2 16,0 0 0-16,0 0 0 0,0 0 4 0,57-18-4 16,-40 14-2-16,-3 0 1 0,4 0-15 15,1 1-34-15,-3-2-35 0,4 1-34 0,-4 0-36 16,2 1-53-16,-2-1-469 0,3 1 73 16</inkml:trace>
  <inkml:trace contextRef="#ctx0" brushRef="#br0" timeOffset="7202.08">32750 6268 2153 0,'7'-15'86'0,"-7"15"11"15,6-12-16-15,-6 12-8 0,0 0-6 0,7-13-1 16,-7 13-6-16,0 0 15 0,0 0 0 16,0 0 1-16,0 0 4 0,0 0-7 0,0 0 7 15,0 47 2-15,-2-29 10 0,-1 0-4 16,1 3 9-16,0 4 2 0,0 2-5 16,-2 0-7-16,4 1-6 0,-5 1-9 0,5-1-3 15,-2 3-9-15,2-1-7 0,0-1-6 0,0-1-5 16,0-1-8-16,0-4-5 0,2-1-14 15,-2-2-12-15,0-3-14 0,0-17-16 16,0 25-27-16,0-25-38 0,0 17-42 16,0-17-28-16,0 0-21 0,0 0-4 0,0 0 4 15,0 0 17-15,0 0 18 0,0 0 12 16,-32-54 18-16,26 32 14 0,0-6 14 16,2-2 19-16,4-8 25 0,-2-1 19 0,0-1 36 15,4 1 41-15,-2 3 13 0,4 0 27 16,0 6 5-16,0 1 13 0,2 0-7 15,2 5 4-15,0 0-12 0,2 2-8 0,3 1-5 16,0 3-5-16,2 1-9 0,1 6-9 16,2 0-1-16,-4 3-4 0,5 0-12 0,-2 4-1 15,2 3-4-15,1 1-2 0,-20 0-4 16,33 10-2-16,-16-3-3 0,-4 0-2 16,-3 3-2-16,1 2 2 0,-5 1-5 0,-3 2 0 15,-3-15-5-15,-3 29-1 0,-3-14 1 16,-1 3-1-16,-3-1-5 0,-5-1 6 15,1 0 2-15,-2 1 6 0,2 0-3 0,-1-2 3 16,-2 0 1-16,4 1 1 0,-1-2-4 16,3 2 8-16,2-1-1 0,3 1 3 0,2-1 3 15,0 0 2-15,4-15-2 0,4 30 0 16,0-12-6-16,4-3 1 0,3 4-6 16,0-4-1-16,3 3-2 0,1-3-1 15,5 0-7-15,-4 1-11 0,4-3-35 0,-2-2-42 16,1 1-65-16,1-5-72 0,-6-2-104 15,2-1-225-15,-4-1-377 0,-12-3-325 0</inkml:trace>
  <inkml:trace contextRef="#ctx0" brushRef="#br0" timeOffset="7480.12">32545 6271 2812 0,'0'0'-15'15,"0"0"18"-15,3-22 0 0,-3 22 3 16,0 0 2-16,0 0 27 0,0 0 25 0,0 0 13 16,0 0 4-16,0 0 5 0,0 0 1 15,0 0-3-15,16 44 3 0,-16-26-11 0,0 3-2 16,0 1-8-16,2 4-2 0,-2 3-11 15,0-3-5-15,3 6-19 0,-3-3-47 16,2 2-71-16,0 1-84 0,-2-2-121 0,2-1-659 16,0 2-390-16</inkml:trace>
  <inkml:trace contextRef="#ctx0" brushRef="#br0" timeOffset="11624.26">32183 8610 703 0,'0'0'191'0,"0"0"-58"16,0 0-16-16,0 0-19 0,0 0 11 15,0 0 4-15,0 0-3 0,0 0 8 0,0 0 8 16,-12-11 10-16,12 11 1 0,0 0 1 16,0 0-5-16,0 0-2 0,0 0-7 15,0 0-12-15,0 0-6 0,0 0-2 0,0 0-2 16,0 0 1-16,0 0-5 0,0 0-4 16,0 0 2-16,0 0 8 0,0 0 9 15,0 0 2-15,0 0-1 0,0 0-7 0,0 0-13 16,0 0-3-16,0 0-16 0,56 9-9 15,-36-5-4-15,1-2-7 0,-2-1-10 0,2 1-17 16,1 0-25-16,-2 1-43 0,-1-2-51 16,3 1-89-16,-4-4-78 0,-18 2-161 15,32-1-196-15,-19-2-269 0,-13 3-255 16</inkml:trace>
  <inkml:trace contextRef="#ctx0" brushRef="#br0" timeOffset="12674.34">33261 6569 2487 0,'0'0'-122'0,"0"0"31"16,0 0 17-16,0 0 21 0,-6-19 21 0,6 19 18 15,0 0 34-15,0 0 3 0,0 0 20 16,0 0 10-16,0 0 15 0,0 0 3 15,0 0 11-15,0 0 10 0,0 0 7 0,0 0 4 16,0 0-3-16,0 0-3 0,0 0-8 16,0 0-4-16,0 0 0 0,0 0-5 0,0 0-1 15,35-2-6-15,-35 2-9 0,0 0-7 16,34 2-6-16,-34-2-9 0,28 4-18 16,-12-4-37-16,4 2-61 0,-1-2-80 15,-3 1-91-15,-16-1-192 0,30-1-408 0,-30 1-190 16</inkml:trace>
  <inkml:trace contextRef="#ctx0" brushRef="#br0" timeOffset="25211.6">31377 8600 2321 0,'0'0'-176'0,"0"0"22"0,0 0 21 16,0 0 15-16,0 0 18 0,0 0 20 16,0 0 16-16,0 0 17 0,0 0 12 0,0 0 18 15,0 0 5-15,0 0 11 0,0 0 2 16,0 0 8-16,0 0 5 0,0 0 1 0,0 0 4 16,0 0 8-16,0 0 0 0,0 0-3 15,0 0 8-15,0 0 0 0,0 0-7 16,0 0 10-16,0 0-5 0,0 0-7 0,0 0 3 15,0 0 14-15,0 0-9 0,0 0-3 16,0 0-4-16,0 0-3 0,0 0 7 16,0 0-2-16,0 0-4 0,0 0 1 0,0 0-7 15,0 0 0-15,0 0 1 0,0 0-2 16,0 0-1-16,0 0-6 0,0 0 1 0,0 0-2 16,0 0-2-16,0 0-1 0,0 0 3 15,0 0-1-15,0 0-6 0,0 0 3 16,0 0 3-16,0 0 2 0,0 0 6 0,0 0-9 15,0 0 0-15,0 0 6 0,0 0-3 16,0 0 4-16,0 0 10 0,0 0-6 16,0 0-8-16,0 0-2 0,0 0 3 15,0 0-1-15,0 0 6 0,0 0-6 0,0 0-2 16,0 0 5-16,0 0-8 0,0 0 0 16,0 0 0-16,0 0-3 0,0 0 0 0,0 0 8 15,0 0-4-15,0 0 13 0,0 0-7 16,0 0-10-16,0 0 7 0,0 0-2 0,0 0 1 15,0 0-4-15,0 0 10 0,0 0-4 16,0 0 1-16,0 0-3 0,0 0 9 16,0 0-12-16,0 0 5 0,0 0-4 15,0 0 1-15,0 0 4 0,0 0 3 0,0 0-7 16,0 0-5-16,0 0-2 0,0 0 13 16,0 0-5-16,0 0-3 0,0 0 4 15,0 0 3-15,0 0-4 0,0 0 0 16,0 0 0-16,0 0-3 0,0 0 3 0,0 0-43 15,0 0-45-15,0 0-78 0,0 0-204 16,0 0-226-16,0 0 205 0</inkml:trace>
  <inkml:trace contextRef="#ctx0" brushRef="#br0" timeOffset="41706.57">31415 8586 684 0,'0'0'200'15,"0"0"-50"-15,0 0-40 0,0 0-10 0,0 0-26 16,0 0 2-16,0 0-6 0,0 0 14 15,0 0 2-15,0 0 16 0,0 0 8 16,0 0-2-16,0 0 7 0,0 0-4 0,-4-18-4 16,4 18 3-16,0 0-8 0,0 0-2 15,0 0-8-15,0 0-2 0,0 0 1 16,0 0-1-16,0 0-1 0,0 0-11 0,0 0-5 16,0 0-7-16,0 0-6 0,-30 3-6 15,30-3-4-15,0 0 0 0,0 0-4 16,-32 7 4-16,32-7-4 0,-17 3 0 0,17-3-3 15,-14 5 1-15,14-5-9 0,-16 7-1 16,16-7-1-16,-8 11-2 0,8-11-1 16,0 0 1-16,-6 21 1 0,6-21 0 0,0 17 1 15,0-17-2-15,0 21 0 0,0-21-2 16,0 17 2-16,0-17-2 0,-2 19 4 16,2-19-4-16,-8 23 2 0,3-13-5 0,-4 1-1 15,1 0-10-15,-2-1-27 0,-3-2-28 16,0 1-43-16,0 1-48 0,3-1-64 0,-2-1-75 15,-2-1-166-15,0 1-522 0,1 2-397 16</inkml:trace>
  <inkml:trace contextRef="#ctx0" brushRef="#br0" timeOffset="41911.85">31292 9183 2825 0,'0'0'-76'0,"12"8"18"0,-12-8-4 0,0 0 2 15,0 0 6-15,0 0 6 0,16 3 4 16,-16-3-2-16,0 0-10 0,0 0-36 0,0 0-39 16,0 0-87-16,0 0-380 0,0 0 194 15</inkml:trace>
  <inkml:trace contextRef="#ctx0" brushRef="#br0" timeOffset="42244.17">31167 8375 1756 0,'4'-15'54'15,"-4"15"13"-15,0 0-2 0,6-17 0 16,-6 17-3-16,0 0 14 0,10-12 26 16,-10 12 15-16,0 0 9 0,0 0-1 15,0 0 5-15,0 0-9 0,0 0-11 0,0 0-7 16,0 0-10-16,0 0-12 0,18 34-6 15,-18-34-11-15,0 22-6 0,0-22-9 16,-4 25-8-16,4-25-35 0,-6 30-47 0,4-12-52 16,-2-4-59-16,2 2-57 0,-6-2-89 15,6 1-546-15,-4 2-187 0</inkml:trace>
  <inkml:trace contextRef="#ctx0" brushRef="#br0" timeOffset="42813.9">31027 8709 2491 0,'0'0'-45'0,"0"0"31"15,0 0 10-15,0 0 13 0,0 0 15 16,0 0 9-16,0 0 12 0,0 0 6 0,0 0 11 16,0 0 12-16,0 0-16 0,-16 6 7 15,16-6 2-15,-13 17 3 0,4-6 3 16,1 3 10-16,-2 0-1 0,-2 2 1 0,-2 1-3 15,1 4 0-15,1 0-7 0,-4 0-7 16,2 8-4-16,0-3-4 0,-2 3-7 16,2 1-2-16,-1 3-1 0,2-1-8 0,-4 6-2 15,0 2-2-15,2-1-4 0,-1 2-1 16,-2 0-3-16,1 0-3 0,1-3-2 16,0-4-5-16,0 5 6 0,-4-3-2 0,2-2 6 15,-1-4 8-15,-1-1-1 0,2 0 6 16,-4-2-2-16,1-2 2 0,0-1 3 0,-4-1 1 15,-1-3 0-15,-2 2 1 0,1-3-1 16,-3-2-1-16,-2 0 0 0,1-4 7 0,-1 1-6 16,-2-3 0-16,-2 1-3 0,1-2 3 15,-3-3-2-15,-1 0 0 0,-1 1 1 0,-2-2-9 16,-3-3 16-16,1 2-3 0,-5-4-2 16,1 1-9-16,-3-2-3 0,-3 2-5 15,-5-4 0-15,2 0 0 0,-3 1-9 0,4-2-1 16,-1 0 1-16,2-1-3 0,1-2 4 15,-1 0-8-15,3 1-1 0,5 1-2 16,5-1 0-16,-3-1-1 0,5 0-6 0,0 0 2 16,2 0-8-16,3 3 2 0,7-1 1 15,2 0-11-15,3 2-7 0,2 1-15 16,6-2-9-16,2 3-5 0,13 0-13 0,-21-1-17 16,21 1-14-16,0 0-27 0,0 0-35 15,0 0-60-15,0 0-62 0,0 0-116 16,61 5-217-16,-35-5 15 0,3-1-277 0,2-2-227 15</inkml:trace>
  <inkml:trace contextRef="#ctx0" brushRef="#br0" timeOffset="43321.77">30583 8515 2493 0,'0'0'-64'0,"12"-11"26"0,-12 11 1 15,0 0 7-15,0 0 8 0,0 0 11 16,22-1 25-16,-22 1 5 0,0 0 13 0,0 0 20 16,15 19 9-16,-15-19 21 0,4 16 4 15,-4-16 1-15,0 18-2 0,0-18-6 16,-4 23-5-16,4-23-8 0,-9 25-5 16,3-12-8-16,0 1-8 0,-3-2-8 15,-2 5-12-15,3-6-40 0,-4 5-37 0,0-4-59 16,2 4-58-16,0-7-67 0,-3 0-149 15,0 1-329-15,0-2 25 0</inkml:trace>
  <inkml:trace contextRef="#ctx0" brushRef="#br0" timeOffset="43593.88">30468 8381 2125 0,'7'-16'-18'16,"-7"16"17"-16,0 0 5 0,7-14 1 15,-7 14 11-15,0 0 37 0,0 0 14 0,0 0 4 16,0 0 13-16,0 0-15 0,0 0-5 16,0 0-1-16,0 0-10 0,0 0-4 0,2 49-4 15,-2-49-7-15,-2 25-5 0,0-8-2 16,2-17-19-16,0 29-36 0,-2-14-40 15,2 2-34-15,0-17-32 0,-3 29-56 16,-2-14-104-16,3-4-365 0,-4 2 117 0</inkml:trace>
  <inkml:trace contextRef="#ctx0" brushRef="#br0" timeOffset="44485.59">30359 8595 1871 0,'-11'-14'42'16,"11"14"35"-16,0 0-7 0,0 0-7 0,0 0-6 15,-11-10-8-15,11 10 20 0,0 0 21 16,0 0 18-16,0 0 7 0,-29 3 0 0,29-3 4 16,-22 7 5-16,8-2 7 0,-4 2 7 15,2 0 2-15,-5 1-1 0,-3 1-1 16,-4-1-1-16,4 2-3 0,-2-3-7 0,-3 2-28 16,-1-2 6-16,2 0-16 0,-3 1-9 15,1-3-4-15,0-1-8 0,3 0-7 16,-3-3-9-16,4 3-5 0,2-2-5 0,2-2-2 15,3 0-1-15,19 0-5 0,-36-2-6 16,22 2-3-16,14 0-7 0,-24-1-4 0,24 1-1 16,-19-3-4-16,19 3-2 0,0 0-3 15,0 0 0-15,-26 0 1 0,26 0 0 16,0 0 2-16,0 0 0 0,-18 4 1 0,18-4-1 16,0 0-1-16,-14 14 0 0,14-14 2 15,-8 12 16-15,8-12 5 0,-8 11-5 16,8-11-6-16,-11 11-1 0,11-11 0 0,-8 12-2 15,8-12 2-15,-13 12-4 0,13-12 0 16,-13 9-4-16,13-9 2 0,-12 7 0 16,12-7-4-16,0 0 3 0,-18 6-3 0,18-6-1 15,0 0 0-15,0 0-4 0,0 0 2 16,0 0-6-16,0 0 3 0,-14-21 2 16,14 21-3-16,0 0 3 0,0 0-2 0,0-22 8 15,0 22 13-15,0 0 1 0,0 0 5 16,0 0 2-16,4-25 1 0,-4 25 1 0,0 0-1 15,0 0-3-15,0 0-5 0,4-16 0 16,-4 16-9-16,0 0 4 0,0 0-2 0,0 0-2 16,0 0 5-16,0 0-5 0,0 0-3 15,0 0-15-15,0 0 3 0,0 0 1 16,0 0-1-16,0 0 1 0,0 0 0 0,0 0 0 16,28 28 2-16,-28-28-5 0,6 16 4 15,-6-16-4-15,4 18 3 0,-4-18 3 0,5 20-6 16,-3-9-2-16,-2-11 6 0,2 25 3 15,0-11-2-15,-2 3-3 0,0-17 7 0,0 31-5 16,-2-16 3-16,0 4 0 0,-2-5 0 16,-1 6-4-16,-1-1 5 0,-2 3 1 15,-3-4 1-15,0 1-2 0,-1 0 6 0,-3-2-7 16,-2 1 2-16,0-2-1 0,-4-3 1 16,2 3 1-16,-3-4 2 0,2-1 7 15,-1-2-3-15,-3-2 0 0,-2 0 0 0,1-1 1 16,-2-5 0-16,2 1 0 0,-1-2-3 15,-2-3-1-15,-1-1 1 0,1-5-2 0,-6 1-4 16,5-4 2-16,-3-1 1 0,4-2-2 16,1-2 1-16,-1-2 4 0,6-2 1 0,-3 2 3 15,9 0-1-15,-1 0-1 0,2-3-1 16,5 1-2-16,-1 0-1 0,4 0-2 16,1 2-1-16,4 2-3 0,0-2-1 0,2 19-2 15,4-37-4-15,2 23-5 0,3-4-8 16,6 3-23-16,0 0-19 0,4 0-18 0,4 4-28 15,5-5-32-15,1 3-39 0,7-3-51 16,0 3-41-16,9-2-45 0,-9 1-108 16,4-2-159-16,5-2-46 0,-5 1-291 0,4 0-314 15</inkml:trace>
  <inkml:trace contextRef="#ctx0" brushRef="#br0" timeOffset="44725.86">29539 8183 2781 0,'0'0'-33'0,"-16"-4"8"0,16 4 0 15,0 0-2-15,0 0 4 0,0 0 1 16,0 0 2-16,0 0 11 0,0 0-1 0,0 0-8 15,0 0-21-15,0 0-22 0,40-11-32 16,-24 7-55-16,-1 1-97 0,5 0-384 16,-4-1 153-16</inkml:trace>
  <inkml:trace contextRef="#ctx0" brushRef="#br0" timeOffset="44958.09">30168 7999 1962 0,'17'-6'117'0,"-17"6"12"0,0 0-6 16,17-7-14-16,-17 7-2 0,0 0 4 16,17-4 2-16,-17 4-6 0,0 0-12 0,0 0-9 15,0 0-13-15,15-5-14 0,-15 5-23 16,0 0-31-16,0 0-66 0,0 0-62 0,0 0-72 15,0 0-138-15,0 0-449 0,0 0-78 16</inkml:trace>
  <inkml:trace contextRef="#ctx0" brushRef="#br0" timeOffset="45279.94">29012 8290 2385 0,'0'0'32'0,"0"0"9"16,-19 6 4-16,19-6 3 0,0 0 37 15,0 0 24-15,0 0 20 0,-10 7 11 0,10-7 0 16,0 0-10-16,0 0-6 0,0 0-16 16,0 0-6-16,0 0-13 0,0 0-6 15,-13 7-13-15,13-7-5 0,0 0-18 0,0 0-37 16,0 0-54-16,0 0-79 0,0 0-92 16,0 0-166-16,0 0-585 0,0 0-409 15</inkml:trace>
  <inkml:trace contextRef="#ctx0" brushRef="#br0" timeOffset="45619.87">28705 8515 2817 0,'0'0'-64'16,"0"0"34"-16,0 0 2 0,-11 12 1 15,11-12 7-15,0 0 9 0,-10 11 37 0,10-11 15 16,0 0 8-16,-13 9 1 0,13-9-2 16,0 0 2-16,-15 11 0 0,15-11-1 15,-10 9 12-15,10-9 4 0,-14 7 10 0,14-7 7 16,-14 5 6-16,14-5 9 0,0 0 13 16,-16 7 6-16,16-7 0 0,0 0-3 15,0 0-6-15,0 0-12 0,0 0-9 0,0 0-5 16,0 0-15-16,-14-26-4 0,14 26-10 15,0 0-11-15,0 0-12 0,18-41-26 0,-12 31-38 16,-6 10-48-16,8-21-62 0,-1 14-67 16,-5-1-77-16,-2 8-179 0,3-13-118 15,-3 13-251-15,0 0-175 0</inkml:trace>
  <inkml:trace contextRef="#ctx0" brushRef="#br0" timeOffset="45817.81">28420 9073 2553 0,'6'17'-17'0,"-6"-17"-4"0,7 10-1 16,-7-10-12-16,18 1 16 0,-18-1 11 16,26 0-16-16,-26 0 9 0,32-4 2 15,-14 0-22-15,2-1-6 0,1-1-31 0,-1 1-40 16,2-3-62-16,-3-1-143 0,-2 1-212 15,-2 1 294-15</inkml:trace>
  <inkml:trace contextRef="#ctx0" brushRef="#br0" timeOffset="45986.55">28398 9157 1657 0,'0'0'45'0,"-6"11"1"0,6-11-7 15,0 0-1-15,-6 15-5 0,6-15 5 0,0 0-9 16,0 0-25-16,0 0-35 0,0 8-86 16,0-8-153-16,0 0-217 0,0 0 341 15</inkml:trace>
  <inkml:trace contextRef="#ctx0" brushRef="#br0" timeOffset="47153.91">28392 8328 1418 0,'0'0'49'15,"8"-15"-3"-15,-8 15 3 0,8-12-2 16,-8 12 3-16,0 0 3 0,10-11 14 0,-10 11 8 16,0 0 21-16,0 0 3 0,0 0-3 15,0 0-5-15,0 0-3 0,0 0-15 0,0 0 0 16,0 0-16-16,0 0 3 0,-30 48-4 15,24-43-6-15,6-5-4 0,-17 15-4 16,7-5-9-16,10-10 4 0,-16 11-9 0,7-4 2 16,9-7-7-16,-19 10 1 0,19-10-1 15,-16 7 0-15,16-7-4 0,-17 9-5 16,17-9 2-16,-15 5-6 0,15-5 0 0,-13 6-1 16,13-6-6-16,0 0 3 0,-16 9-2 15,16-9 3-15,-14 10-2 0,14-10 5 16,-14 12-6-16,14-12 2 0,-15 13 1 0,15-13-2 15,-13 14 2-15,5-7 15 0,8-7 10 16,-15 13 8-16,6-8 1 0,9-5 5 0,-15 12-4 16,15-12-9-16,-14 7 2 0,14-7-3 15,-12 7 2-15,12-7-2 0,0 0 2 16,-22 1 1-16,22-1 0 0,0 0 0 0,0 0-7 16,0 0 2-16,0 0-1 0,-17-15-2 15,17 15-1-15,0 0 1 0,0 0 3 16,0 0 6-16,-6-17 2 0,6 17 2 0,0 0 1 15,0 0 4-15,0 0-1 0,0 0-10 16,0 0 1-16,-4-15 1 0,4 15-4 0,0 0-6 16,0 0 0-16,0 0-2 0,0 0-3 15,0 0-3-15,-27 0-1 0,27 0-4 16,0 0-2-16,0 0 2 0,-34 7-1 0,34-7-3 16,-20 6-2-16,20-6-1 0,-22 7 2 15,12-3-3-15,10-4 1 0,-18 8-2 16,18-8 1-16,-20 9-4 0,20-9 1 0,-13 11-2 15,13-11-1-15,-10 9-2 0,10-9 0 16,-9 9 0-16,9-9 1 0,0 0-1 0,0 22 3 16,0-22-1-16,0 0-1 0,11 25 0 15,-11-25 2-15,11 16-4 0,-5-6 2 0,-6-10 1 16,10 19 1-16,-7-12 1 0,-3-7-1 16,11 19 3-16,-8-9 0 0,-3-10-1 15,5 21 1-15,-5-21 0 0,2 23 0 16,-2-23 1-16,-5 25-3 0,1-11 2 15,-2-2-2-15,-2 3 3 0,3-1-4 0,-1 0 3 16,-5 0-1-16,3 0 1 0,-3 3-1 0,1 2 0 16,-2-2 0-16,3 1 5 0,-2-1-2 15,0 2-3-15,1 0 1 0,2-1 2 16,-1 2 0-16,0-1-1 0,2-2 1 16,1 0 0-16,0 0 0 0,2 2-2 0,0-1 5 15,0 0-4-15,1 0-2 0,-1-3-1 16,4-15 2-16,-2 32-3 0,2-17 7 0,-2 1-5 15,2-16-1-15,-3 25 0 0,3-25-1 16,0 22-1-16,0-22 5 0,3 24 0 0,-1-13-2 16,-2-11 0-16,9 19 0 0,-3-10-4 15,0 3 5-15,-6-12-2 0,17 17-1 0,-9-8 0 16,6-1 1-16,-5 0-2 0,7 0 1 16,-3-3 1-16,1 1 0 0,1-1 0 15,0-1 0-15,0 2 2 0,-15-6-3 16,31 8-2-16,-16-7 4 0,0 3-4 15,-15-4 1-15,30 0 4 0,-16 2-1 0,-14-2-2 16,32-2 0-16,-15 1 2 0,-17 1-4 16,32-6 5-16,-15 2-2 0,-2-2 3 0,-1 0 5 15,1 1 8-15,0-1 5 0,-1 1-2 16,2-3 1-16,-1 0-1 0,1 0 0 0,0 1-3 16,-3-4 3-16,3 4 0 0,-1 0 2 15,0-2 6-15,-1 2-5 0,2-4 4 16,0 4-6-16,-2-3 2 0,4-1-4 0,-3 1 2 15,-1 1 0-15,2-1-2 0,-1-2-3 16,4 2 1-16,-3-4-6 0,-1 2 1 0,0 1-11 16,2 0-10-16,-3-3-16 0,2 3-25 15,-2-4-31-15,-1 1-42 0,1-1-64 0,-2-3-69 16,-6 1-112-16,0-2-206 0,-4 0-16 16,-2-1-272-16,-4-5-214 0</inkml:trace>
  <inkml:trace contextRef="#ctx0" brushRef="#br0" timeOffset="47468.73">27701 7843 2667 0,'0'0'21'15,"0"0"5"-15,0 0-11 0,0 0-5 0,0 0 0 16,31-3-6-16,-31 3-6 0,0 0-26 15,0 0-49-15,0 0-55 0,10-4-80 16,-10 4-169-16,0 0-230 0,0 0 179 16</inkml:trace>
  <inkml:trace contextRef="#ctx0" brushRef="#br0" timeOffset="51041.74">14499 6392 1649 0,'0'0'-62'16,"0"0"23"-16,0 0 16 0,0 0 18 0,0 0 13 15,0 0 17-15,0 0 19 0,0 0 4 16,0-23 14-16,0 23 13 0,0 0 7 16,0 0 12-16,0 0 1 0,0 0 3 0,0 0 1 15,0 0-2-15,0 0 0 0,0 0-5 16,0 0 4-16,0 0-5 0,0 0-7 0,0 0-6 16,0 0-7-16,0 0 0 0,0 0-8 15,0 0-6-15,0 0-6 0,0 0-1 0,0 0-11 16,0 0-1-16,-14 48-3 15,14-48-4-15,0 18-3 0,0-18-4 0,8 21 0 16,-6-9-3-16,4-1-2 0,0 0-4 0,-1 1 3 16,5-3-7-16,0 3 2 0,-1-4-1 15,0 2-3-15,3-3 0 0,-4-1-3 16,1-1 1-16,1-1 3 0,-10-4-5 0,17 4 3 16,-7-2-6-16,-10-2 1 0,0 0 6 15,29-6-4-15,-22 0-1 0,2 1 2 0,-9 5 1 16,18-15 3-16,-18 15 5 0,11-16 10 15,-4 6 9-15,-7 10 4 0,8-16 5 0,-8 16 4 16,8-14 1-16,-8 14 2 0,4-13-2 16,-4 13-3-16,0 0-6 0,4-15-3 15,-4 15-4-15,0 0-3 0,0 0-7 0,6-15 0 16,-6 15-1-16,0 0-5 0,0 0 1 16,0 0-4-16,0 0-2 0,0 0 0 0,0 0 1 15,0 0-3-15,0 0-1 0,0 40-2 16,2-29 2-16,-2 2-2 0,1 3 1 15,3-2-2-15,2 6 2 0,-2-3-3 0,0 6-2 16,3-1 0-16,-1 2 0 0,-2-3 2 16,2 3 0-16,1-1-2 0,-3-1 3 0,0-2-3 15,0-1 0-15,-2 0 0 0,0-2 2 16,-2 0-1-16,0 1 4 0,0-5 6 0,-2 3 7 16,-2-2 5-16,-2 0 5 0,0-3-3 15,6-11 6-15,-19 23-3 0,8-15 5 16,-3-1 4-16,1 0 6 0,-3-2 2 0,16-5 2 15,-26 3 2-15,26-3 0 0,-32-3-1 16,16-3-8-16,1 0 4 0,1-1-4 16,1-3-6-16,1 1-9 0,5-5-7 0,7 14-11 15,-8-25-19-15,6 10-31 0,2-2-35 16,4 1-43-16,0-2-55 0,3 1-58 0,6-1-57 16,-5-1-108-16,2 2-167 0,0 0-38 15,1 0-232-15,0 2-168 0</inkml:trace>
  <inkml:trace contextRef="#ctx0" brushRef="#br0" timeOffset="51378.42">14991 6401 2411 0,'0'0'-55'0,"0"0"24"0,0 0 5 0,0 0 11 15,0 0 19-15,0 0 19 0,0 0 22 16,0 0 27-16,-44 19 15 0,38-7 9 0,0-1 1 16,-3 2-8-16,2 3 0 0,2-1 5 15,0 0-2-15,3 2-7 0,-2-1-8 16,4 1-4-16,0 0-4 0,2 0-1 0,0 0-9 15,2 0-7-15,2 1-5 0,1-2-5 16,4 0-7-16,-1-3-1 0,1 0-9 0,1-1-23 16,1 0-40-16,2-3-57 0,-1-1-57 15,2-3-65-15,-2-1-117 0,-1-2-552 0,0-2-254 16</inkml:trace>
  <inkml:trace contextRef="#ctx0" brushRef="#br0" timeOffset="51577.8">15119 6579 2686 0,'0'0'13'15,"0"0"6"-15,0 0-29 0,0 0-28 0,0 0 4 16,0 0-2-16,8-22 5 0,-8 22 16 16,0 0 2-16,24-1-1 0,-24 1 5 0,21 0-4 15,-21 0-2-15,25-2-14 0,-9 0-16 16,-16 2-33-16,31-4-41 0,-17 1-67 15,1-1-120-15,0 0-247 0,-4-1 257 16</inkml:trace>
  <inkml:trace contextRef="#ctx0" brushRef="#br0" timeOffset="51803.57">15237 6474 1740 0,'0'0'42'0,"0"0"3"16,0 0-13-16,-19 12 4 0,19-12-6 15,0 0 4-15,0 0 25 0,0 0-11 16,10 29 15-16,-10-29-1 0,9 20 0 0,-9-20 13 16,7 22-6-16,-3-9 1 0,-1 1-1 15,2 1-3-15,0-1-10 0,-1 1-6 0,-4-15-5 16,8 26-1-16,-6-11-9 0,2-3-16 16,1 2-43-16,-5-14-29 0,9 20-44 0,-7-7-39 15,2-6-63-15,0 0-104 0,-4-7-342 16,8 14 129-16</inkml:trace>
  <inkml:trace contextRef="#ctx0" brushRef="#br0" timeOffset="52127.8">15426 6374 1880 0,'2'-17'5'16,"-2"17"18"-16,0 0-7 0,3-15-2 15,-3 15-2-15,0 0 7 0,0 0 19 0,13-7 26 16,-13 7 2-16,0 0-2 0,0 0-3 16,26 21-2-16,-17-12 5 0,-1 3 0 15,1 2 4-15,5 1-5 0,-3 4 3 0,-1 1-1 16,1 2 5-16,0-2 0 0,-3 3-7 15,1 2-4-15,-4-1-4 0,0 1-7 0,-1 0-2 16,-2 0-4-16,-4-3-9 0,2-1-2 16,-4 4-22-16,-2-2-53 0,-1 0-57 0,-3-1-80 15,-3-4-152-15,-2-1-464 0,-1-2-106 16</inkml:trace>
  <inkml:trace contextRef="#ctx0" brushRef="#br0" timeOffset="59191.82">14034 6573 871 0,'0'0'250'0,"0"0"-70"16,-18-10-72-16,18 10-16 0,0 0 14 16,0 0 30-16,0 0 29 0,0 0 9 0,0 0 12 15,-11-9 9-15,11 9-1 0,0 0-12 16,0 0-8-16,0 0-12 0,0 0-13 0,-10-16-14 16,10 16-9-16,0 0-16 0,0 0-9 15,-4-13-13-15,4 13-11 0,0 0-4 0,0 0-10 16,0 0-10-16,-2-23-5 0,2 23-9 15,0 0-1-15,0-16-5 0,0 16-5 0,0 0-2 16,0 0-2-16,4-26-4 0,-4 26 0 16,0 0-9-16,6-13 0 0,-6 13-7 15,0 0 2-15,6-12-3 0,-6 12 1 0,0 0-2 16,17-7 0-16,-17 7-4 0,14-7 3 16,-14 7-4-16,16-4-3 0,-16 4 3 0,0 0-3 15,22-6-3-15,-22 6-1 0,0 0 0 16,18-5 2-16,-18 5-2 0,0 0 2 15,0 0-3-15,16 0 4 0,-16 0-3 0,0 0-2 16,0 0 0-16,0 0 0 0,0 0-1 16,0 0 5-16,0 0-1 0,0 0 3 15,0 0-3-15,0 0 5 0,0 0-6 0,0 0 6 16,0 0-6-16,0 0 2 0,0 0-2 0,0 0 0 16,16-7-3-16,-16 7-8 0,0 0-10 15,0 0-13-15,0 0-14 0,0 0-13 16,0 0-5-16,0 0-6 0,0 0 5 0,0 0 8 15,0 0 11-15,0 0 0 0,0 0 8 16,0 0 16-16,0 0 12 0,0 0 10 16,0 0 10-16,0 0 9 0,0 0 8 0,0 0 8 15,0 0-3-15,0 0 5 0,0 0 4 16,0 0 0-16,0 0-3 0,0 0 2 0,0 0-3 16,0 0 2-16,0 0-1 0,0 0 3 15,0 0 4-15,0 0 3 0,0 0 8 16,0 0 6-16,0 0 3 0,0 0 4 0,0 0-5 15,0 0 2-15,0 0-3 0,0 0 3 16,0 0-4-16,0 0 0 0,0 0-6 16,0 0 7-16,-58 7-10 0,58-7-1 0,-16 7-5 15,16-7-3-15,-20 8-5 0,10-1-1 16,10-7-3-16,-29 11 3 0,16-5-4 0,-3 2 1 16,0-2-2-16,-6 3 4 0,1 1 5 15,-1-1 10-15,-2 3-2 0,1-3 0 16,-7 4-2-16,-1 1 3 0,2-1-7 0,0 0 2 15,-5 0-6-15,2 0-4 0,-3-1-5 16,1 2 5-16,-2-5-7 0,0 1 1 16,-2-3-3-16,4 1 0 0,-2-1 1 0,1-5-5 15,3 3 0-15,1-5-5 0,1 0 2 16,1 0 3-16,2-5-5 0,-2 3 1 0,4-5-4 16,1-1-7-16,-1 1-11 0,2-1-3 15,3-2-4-15,5 2 3 0,-1 1-2 0,2 0-1 16,0 1-7-16,14 6-1 0,-21-12-4 15,21 12 0-15,-17-9-4 0,17 9-3 16,-12-8 1-16,12 8-2 0,0 0 0 16,-17-3 6-16,17 3 2 0,0 0 3 0,0 0 2 15,-19 15 4-15,19-15 0 0,-10 15 4 0,3-6 0 16,7-9 2-16,-15 21 2 0,6-11 3 16,0 1 0-16,0 0 1 0,9-11 4 15,-18 17 3-15,9-10-3 0,9-7 7 0,-16 13 1 16,16-13 0-16,-13 10-1 0,13-10-11 15,0 0-16-15,-13 3 3 0,13-3 0 16,0 0 0-16,0 0 3 0,0 0 6 0,-16-26-2 16,16 26 7-16,-3-21-5 0,3 21 6 15,0-24 4-15,0 24 2 0,-2-23 2 0,2 23 7 16,0-22-2-16,0 22 7 0,0-21-4 16,0 21 4-16,0-18-2 0,0 18-2 0,0 0-1 15,0-22 2-15,0 22-6 0,0 0 1 16,-2-17-3-16,2 17 0 0,0 0-3 15,0 0 1-15,0 0-2 0,0 0 7 0,0 0 1 16,0 0-2-16,0 0-2 0,0 0 1 16,0 0-3-16,0 0 4 0,-31 36 1 15,31-36-2-15,-10 23-2 0,1-11 7 0,3 1-4 16,-3-2 1-16,1 1-1 0,0 1 2 16,1-1-2-16,-2 0 0 0,9-12 0 0,-15 17 0 15,10-8 6-15,5-9 1 0,-13 14 2 16,13-14 3-16,-16 10-4 0,16-10 4 15,-13 10-3-15,13-10 4 0,-16 4-8 0,16-4 1 16,0 0-2-16,-19 1-2 0,19-1-2 16,0 0-3-16,0 0-2 0,0 0 0 15,-24-1 2-15,24 1-1 0,0 0-6 0,0 0 0 16,0 0-2-16,0 0 2 0,-21 5 0 16,21-5 4-16,-6 13-2 0,6-13 1 0,-8 13 3 15,8-13-1-15,-10 16 1 0,3-8-3 16,7-8 5-16,-18 20 3 0,12-13 2 15,6-7 0-15,-14 15 5 0,4-7 4 0,10-8 1 16,-12 12 3-16,12-12 1 0,-9 8 3 16,9-8-5-16,0 0 1 0,0 0-1 0,0 0-3 15,0 0-3-15,-27-18 1 0,27 18-4 16,0-20-1-16,0 20-5 0,2-24-4 16,-2 24-8-16,6-29-13 0,-1 16-21 0,2-3-26 15,0 1-38-15,2 2-68 0,-1-2-59 16,4-3-144-16,1 2-225 0,-4-2-255 15,3 1-214-15</inkml:trace>
  <inkml:trace contextRef="#ctx0" brushRef="#br0" timeOffset="59691.8">13365 5751 2550 0,'6'-13'-48'0,"-6"13"19"15,0 0 3-15,12-11 4 0,-12 11-3 16,0 0 7-16,0 0 0 0,0 0 24 0,0 0 15 16,0 0 5-16,0 0 15 0,0 0-15 15,0 0-1-15,0 0 5 0,0 0-1 0,-46 36-7 16,36-23 3-16,-2 3 6 0,-3 1 11 15,0 2-7-15,-2 0 11 0,-4 5-5 16,-1 0 2-16,2-1 5 0,-2-3-4 0,3 1-6 16,-2 0-2-16,2 0-4 0,2-4-3 15,0 0 1-15,2-2-5 0,1-2 0 16,1-2-5-16,3-2 0 0,0 0 0 0,1 1-6 16,9-10-11-16,-14 11-13 0,14-11-15 15,0 0-4-15,-11 8 0 0,11-8 6 16,0 0 12-16,0 0 2 0,0 0 5 0,0 0 4 15,0 0 7-15,-9-36 10 0,9 36 16 16,0 0-1-16,2-22-1 0,-2 22-2 16,0 0-6-16,7-22-2 0,-7 22 2 0,0 0-4 15,4-16-3-15,-4 16-7 0,0 0-1 16,0 0 2-16,0 0-6 0,0 0 1 0,0 0 2 16,0 0 1-16,0 0 0 0,0 0-12 15,0 0-32-15,0 0-55 0,-37 38-56 0,28-27-93 16,1-2-214-16,-3 3-304 0,0-3-41 15</inkml:trace>
  <inkml:trace contextRef="#ctx0" brushRef="#br0" timeOffset="60016.1">12715 7125 2175 0,'0'0'-3'15,"0"0"12"-15,28-3 10 0,-28 3-5 16,25-8-5-16,-10 2 5 0,5 1-1 0,-4-1-13 15,8-2 6-15,-5 1-9 0,2-1 6 16,0 1-5-16,-3-1-1 0,2-1 6 0,-2 0 4 16,-2 0 10-16,-2 2-10 0,1-3-13 15,1-2-33-15,-7 2-48 0,5-2-68 16,-8-1-179-16,3-1-200 0,-5 1 282 0</inkml:trace>
  <inkml:trace contextRef="#ctx0" brushRef="#br0" timeOffset="60250.78">12475 6234 1890 0,'0'0'214'0,"0"0"-27"0,0 0-29 16,0 0-42-16,0 0-44 0,0 0-33 16,0 0-45-16,0 0-53 0,-7-14-94 15,7 14-163-15,0 0-359 0,0 0 86 0</inkml:trace>
  <inkml:trace contextRef="#ctx0" brushRef="#br0" timeOffset="60877.56">12186 6254 2039 0,'0'0'34'0,"0"0"14"0,-17-9-5 15,17 9-4-15,0 0-6 0,0 0-13 0,0 0 0 16,0 0 19-16,0 0-1 0,0 0-12 15,0 0 1-15,-15 23-10 0,15-23 6 0,-2 21-8 16,2-21-4-16,-2 25-8 0,-1-10 3 16,1 0 15-16,0 2-8 0,2-17-5 15,0 38 2-15,-1-19-1 0,1 2-3 0,0-1-1 16,0 2 4-16,1-1-6 0,-1 0 1 16,2 2-2-16,-2-2 7 0,2 5-3 0,3-1 4 15,-3 0-6-15,1-1 2 0,1 0 0 16,-2-1 3-16,2 1-3 0,-2-3 2 15,0-2-3-15,1 3 0 0,1-3-5 16,-4 0 12-16,-2-3 4 0,2-16 10 0,-2 35 7 16,-3-18 2-16,3 1-5 0,-2-4 5 15,0 2-6-15,-3-1-4 0,2 0 5 16,0 0 0-16,-1-3 6 0,-1 2 9 0,7-14 4 16,-14 25 12-16,4-16 4 0,3 0 4 15,-2 1 13-15,-2-1 1 0,11-9 1 0,-24 18-4 16,12-11-4-16,0 0-8 0,-2-1-7 15,0 0-7-15,-1 0 1 0,15-6-8 0,-27 9-3 16,12-5-1-16,-3-3 1 0,2 2 2 16,16-3 7-16,-29 2-9 0,11-2 2 0,18 0-4 15,-36-6 0-15,17 2 4 0,0 0 8 16,3-1 5-16,-2-1 3 0,1-2 4 16,3 0-6-16,-4 1 0 0,4-2-6 0,1-1 5 15,0 0 22-15,4-1-11 0,-1 0-6 16,2-3-9-16,4-1-12 0,1 0-4 0,3 15-10 15,2-30-16-15,-1 12-18 0,5 1-23 16,0 0-27-16,4-2-31 0,-1 0-43 16,2 0-53-16,2 2-58 0,-1-2-68 15,-2 0-160-15,2 1-157 0,-4 2-325 0,-2 1-375 16</inkml:trace>
  <inkml:trace contextRef="#ctx0" brushRef="#br0" timeOffset="61439.78">11307 6631 2797 0,'0'0'-106'0,"-27"-6"11"0,27 6 14 15,0 0 18-15,-19-7 28 0,19 7 38 0,0 0 35 16,-13-13 16-16,13 13 12 0,0 0-8 16,-6-13 1-16,6 13-6 0,0 0-4 15,0 0 2-15,-2-22-11 0,2 22-2 0,0 0-5 16,14-14-3-16,-14 14-7 0,15-8-8 16,-15 8-15-16,24-10-14 0,-12 7 1 0,-12 3-14 15,31-4 3-15,-15 0 4 0,1 2 3 16,-17 2-1-16,32-2 5 0,-17 2 1 15,-15 0-4-15,24 0-4 0,-24 0 7 0,24 2-7 16,-24-2-6-16,17 6 1 0,-17-6 6 16,0 0 3-16,12 7 22 0,-12-7 10 0,0 0 10 15,0 0 12-15,0 0 10 0,0 0 6 16,0 0 10-16,-25 31 8 0,25-31 5 0,-21 13 9 16,11-6 0-16,-3 1 3 0,3 0-6 15,10-8-2-15,-24 15-11 0,13-4-5 16,1-3-8-16,2 2-3 0,-3 2-10 0,0-1 1 15,1 3-7-15,4-4-2 0,-4 4-5 16,2 1-2-16,4 1-6 0,-1-1-2 0,-2-1 0 16,2 2-3-16,-1-1-4 0,-1 1 2 15,-1-1 2-15,-3 0 5 0,3-2 5 16,-4 5 0-16,-3-3-2 0,-2-2-3 0,-1 0-2 16,-1-1-9-16,1 0-24 0,-4-4-32 15,6 2-49-15,-2-2-65 0,5 0-64 0,-7-7-138 16,4 4-235-16,2-5-266 0,14 0-217 15</inkml:trace>
  <inkml:trace contextRef="#ctx0" brushRef="#br0" timeOffset="61632.52">11155 6525 2737 0,'0'0'121'16,"4"-19"-3"-16,-4 19-32 0,0 0-52 16,7-17-34-16,-7 17-31 0,4-11-27 15,-4 11-43-15,4-8-70 0,-4 8-145 0,0 0-438 16,2-11-33-16</inkml:trace>
  <inkml:trace contextRef="#ctx0" brushRef="#br0" timeOffset="61981.11">10931 6839 2134 0,'0'0'-27'0,"0"18"56"0,0-18 19 15,0 0 15-15,0 0 0 0,0 0-5 16,0 0-9-16,0 0-13 0,0 0-25 15,0 0-23-15,0 0-24 0,0 0-9 0,0 0-11 16,0 0-3-16,0 0 3 0,0 0 4 16,0 0 11-16,0 0 16 0,0 0 9 15,0 0 8-15,0 0-4 0,0 0 2 0,0 0 4 16,0 0 6-16,0 0-8 0,0 0 4 16,0 0 24-16,0 0 11 0,0 0 10 0,0 0 14 15,0 0-1-15,0 0 1 0,14 7-1 16,-14-7 6-16,0 0-10 0,-14 35-1 15,6-25-13-15,-2 0-23 0,2 0-31 0,-2-1-48 16,-5-1-44-16,0 0-73 0,-2-5-117 16,2 3-293-16,-4-4 205 0</inkml:trace>
  <inkml:trace contextRef="#ctx0" brushRef="#br0" timeOffset="62657.78">10444 6649 1682 0,'-6'-14'33'0,"6"14"23"16,-5-21-5-16,5 21-2 0,-4-17-11 15,4 17-1-15,0 0 10 0,0-18 4 0,0 18-4 16,0 0-9-16,9-18-6 0,-9 18 4 16,10-13-8-16,-10 13 9 0,15-10-21 15,-5 4 5-15,-10 6-2 0,24-7-1 0,-10 3 5 16,2 1-3-16,-16 3-9 0,29-7-1 15,-14 7-2-15,-15 0-2 0,27 0-3 0,-27 0 0 16,26 0 0-16,-26 0-3 0,21 7-9 16,-21-7 11-16,15 7 2 0,-15-7 22 15,6 10 0-15,-6-10 14 0,0 0 13 0,-4 22 8 16,4-22 2-16,-15 20 7 0,4-10 4 16,1 2 2-16,-2 0-7 0,-2-1-4 0,0 2-5 15,1-1-8-15,0 2-5 0,-2 1-3 16,3-2 0-16,1 0-9 0,0 0-4 15,1 3 0-15,2-3-3 0,-1 2-4 16,2-1-1-16,3-1-3 0,4-13-3 0,-6 27-3 16,6-27-7-16,0 25-3 0,0-25-3 15,4 25-6-15,-2-14 0 0,-2-11-3 0,6 22-6 16,-1-9 3-16,-5-13-1 0,7 20 1 16,-5-8-1-16,-2-12-1 0,0 20 3 0,0-20 9 15,0 20 6-15,0-20 10 0,-4 18 4 16,4-18 8-16,-10 19 0 0,10-19-5 0,-12 16 8 15,6-9 2-15,6-7 1 0,-15 14 6 16,15-14-2-16,-22 12 11 0,12-7 1 0,-2 1-1 16,12-6 0-16,-26 9 1 0,11-4-3 15,2-2-2-15,13-3-3 0,-31 4 2 16,15-3-3-16,16-1-3 0,-28 0 1 0,10 0-7 16,18 0 1-16,-31-3 1 0,13-1-1 15,2 0 1-15,1-2-1 0,0 1 4 16,0-3 4-16,1 2 0 0,1-1 0 15,0-3 0-15,13 10 0 0,-22-16-1 0,14 5 0 16,2 1 0-16,6 10-7 0,-8-24-4 16,8 24-3-16,0-27-13 0,4 11-14 0,0-2-26 15,2-3-37-15,6 0-40 0,-4-2-52 16,4 1-52-16,-1 1-42 0,2-3-48 16,-3 4-128-16,-1 1-165 0,1 0-251 0,-2 4-184 15</inkml:trace>
  <inkml:trace contextRef="#ctx0" brushRef="#br0" timeOffset="63728.12">14697 7653 2633 0,'-5'-28'16'0,"5"28"-1"16,0 0-11-16,0 0 1 0,0 0 2 0,0 0-1 16,0 0 1-16,0 0 5 0,0 0 4 15,0 0-1-15,0 0 0 0,0 0 14 0,0 0 0 16,0 0 1-16,2 57 6 0,-2-57 10 15,5 17-8-15,-5-17 9 0,6 15-5 16,-6-15-1-16,6 15-2 0,-6-15-2 0,8 12-4 16,-8-12 0-16,8 12 0 0,-8-12-2 15,0 0-9-15,17 7-2 0,-17-7-16 0,0 0-9 16,24-2-6-16,-24 2 2 0,0 0-5 16,27-13 6-16,-15 3-4 0,-1 0 3 0,2-1 9 15,-3 0 28-15,1 0 19 0,-2-3 12 16,-1 3 12-16,-1 1-2 0,2-2 12 15,-9 12 6-15,10-16-1 0,-10 16-4 0,8-14-11 16,-8 14-12-16,0 0-9 0,4-12-9 16,-4 12-1-16,0 0-5 0,0 0-1 0,0 0-3 15,0 0-2-15,0 0 0 0,0 0-1 16,0 0 0-16,0 0-2 0,0 0-1 16,-20 46-2-16,20-46-3 0,-4 23 1 0,4-23-2 15,0 23-2-15,0-23-1 0,4 27-2 16,2-11-2-16,-2-4-2 0,0 2-13 15,-4-14-20-15,10 20-39 0,-7-9-52 0,7 0-71 16,-3-6-80-16,-1 2-162 0,-6-7-181 0,10 9-268 16,-10-9-244-16</inkml:trace>
  <inkml:trace contextRef="#ctx0" brushRef="#br0" timeOffset="64009.87">15151 7520 2657 0,'0'0'14'0,"0"0"29"16,0 0-5-16,0 0-3 0,0 0 3 16,0 0 8-16,0 0 15 0,0 0 14 0,0 0 10 15,-38 37 2-15,33-24-1 0,-2 0-4 16,2 3-7-16,2-1-5 0,3 3-5 15,-2-1-5-15,2 3-9 0,0-2 1 0,2 0-8 16,1 2-4-16,2-3-3 0,2 2-3 16,2 1-2-16,-1-1-16 0,-1-4-34 0,5-2-53 15,1 1-68-15,-3-1-72 0,1-5-115 16,-1 0-624-16,2-5-380 0</inkml:trace>
  <inkml:trace contextRef="#ctx0" brushRef="#br0" timeOffset="64218.51">15316 7632 2925 0,'0'0'-50'0,"0"0"5"16,3-17 12-16,-3 17 3 0,0 0 3 0,14-12 0 16,-14 12 5-16,0 0 7 0,22 0 13 15,-22 0 10-15,22 0-1 0,-22 0 2 0,25 0-5 16,-25 0 4-16,31 0-27 0,-31 0-33 15,29 0-36-15,-17 0-40 0,1 0-59 0,-13 0-130 16,22-7-292-16,-14 3 177 0</inkml:trace>
  <inkml:trace contextRef="#ctx0" brushRef="#br0" timeOffset="64411.91">15406 7548 1768 0,'-18'2'-7'0,"18"-2"14"16,-13 10-9-16,13-10 9 0,-11 10 2 0,11-10 21 15,-4 20 9-15,4-20-7 0,-5 25 15 16,5-11-5-16,0-14-2 0,3 31 3 0,-3-12 16 16,2-1 11-16,0-1 2 0,0 2 5 15,0-2 4-15,0 2 1 0,1-1-7 16,-3-18-9-16,2 31-14 0,0-18-33 0,-2-13-66 16,4 23-66-16,-2-16-144 0,3-1-460 15,-5-6 21-15</inkml:trace>
  <inkml:trace contextRef="#ctx0" brushRef="#br0" timeOffset="64636.83">15610 7555 2214 0,'0'0'25'0,"0"0"14"15,0 0 5-15,0 0 18 0,32 20 24 16,-28-7 21-16,0 2 5 0,0 0 0 15,0 2-7-15,-1 1-7 0,1 1-4 0,0 1-5 16,-4 0-7-16,2 1-10 0,-4 0-13 16,0 0-12-16,-4 4-35 0,-3-4-51 0,1 1-63 15,-5 2-54-15,-6-4-75 0,-7-1-153 16,-1 0-405-16,-5-3-91 0</inkml:trace>
  <inkml:trace contextRef="#ctx0" brushRef="#br0" timeOffset="70823.77">14232 7528 1170 0,'0'0'133'0,"0"0"-76"15,0 0-18-15,0 0 4 0,0 0-3 16,0 0 18-16,0 0 7 0,0 0 5 0,0 0 16 16,0 0 17-16,0 0 8 0,0 0 13 15,0 0-1-15,0 0-1 0,-41 26-14 16,41-26-6-16,-20 14 1 0,7-5-12 0,-2 1-10 16,2 2-5-16,-7-1-3 0,2 1 8 15,-2 2 2-15,0-1-1 0,-2 1 1 16,-1 0-6-16,0-4-10 0,-6 6-3 0,2-3-7 15,-2 0-3-15,1 0 1 0,-1 1-1 16,3-3 1-16,-1-1-4 0,0 0 2 16,-2-1-9-16,-2 1-2 0,-1-1-6 15,-1 1 1-15,3-3-5 0,-1-1-2 0,1-1-5 16,-1 2 0-16,4-3-2 0,0-1 0 16,0 1-4-16,4-4 1 0,1 2-1 0,0-2-3 15,-1 0 0-15,23 0 0 0,-40-6-2 16,21 4 6-16,2-2 6 0,17 4 9 0,-31-8 1 15,17 7-1-15,14 1 0 0,-22-6-2 16,22 6-1-16,-19-4-5 0,19 4-3 0,-15-4-6 16,15 4-1-16,0 0-1 0,-18-3-5 15,18 3-1-15,0 0-3 0,0 0 3 16,-19-4-7-16,19 4 2 0,0 0-1 0,0 0-1 16,0 0-3-16,0 0-3 0,0 0 1 15,-21 11 3-15,21-11-4 0,0 0 4 16,-8 18-3-16,8-18 3 0,-6 13-1 0,6-13 0 15,-9 17 0-15,9-17 1 0,-9 15-3 16,9-15 1-16,-11 13 1 0,11-13 3 0,-7 16-2 16,7-16-1-16,-11 11 0 0,11-11 1 15,-9 10-7-15,9-10-4 0,0 0-5 16,-14 11 0-16,14-11-6 0,0 0-1 0,0 0-2 16,-20 2 5-16,20-2 0 0,0 0 11 15,0 0 1-15,-20-17 5 0,20 17 8 0,-9-14 7 16,9 14-3-16,-7-13-1 0,7 13 1 15,-4-17 1-15,4 17-5 0,-2-19-1 0,2 19 1 16,-2-17-1-16,2 17 1 0,0 0 1 16,-1-26 2-16,1 26 2 0,-2-17-1 15,2 17-2-15,0 0 2 0,0-18 1 0,0 18-7 16,0 0 1-16,0 0-2 0,2-19-1 16,-2 19-1-16,0 0 0 0,0 0-1 15,0 0-1-15,0 0-1 0,0-20 3 0,0 20-2 16,0 0 0-16,0 0 0 0,0 0 0 15,0 0-2-15,0 0 1 0,0 0-2 0,0 0-1 16,0 0-1-16,0 0 3 0,0 0-3 16,0 0 4-16,0 0 0 0,0 0 2 15,0 0-4-15,0 0 4 0,0 0-2 0,0 0 1 16,-4 57-1-16,4-57 1 0,0 25-1 16,-2-10 2-16,0 4 2 0,-2-3 0 0,2 2-2 15,0-2 1-15,-2 4 0 0,-1-3-1 16,-1 1 1-16,2 2 0 0,-1-3-1 15,-2 0 3-15,0-2-1 0,-2 2 0 0,3-2-2 16,-1-1 2-16,2-1-2 0,-1-1 2 16,6-12 0-16,-11 21 1 0,3-13-1 0,8-8 1 15,-11 13-1-15,11-13 1 0,-13 10 2 16,13-10-3-16,-16 5 4 0,16-5-4 16,0 0-1-16,-23-4 5 0,23 4-3 0,0 0 2 15,-15-15-3-15,15 15 2 0,-6-19-2 16,6 19 0-16,-3-17-1 0,3 17 0 0,-3-18-1 15,3 18 4-15,0 0-6 0,0-24 5 16,0 24-3-16,0 0 0 0,3-19 1 16,-3 19-2-16,0 0-4 0,0 0 0 0,0 0-3 15,-3-17 5-15,3 17-3 16,0 0 2-16,0 0-1 0,0 0 0 0,0 0 3 0,0 0 1 16,0 0-2-16,0 0 3 0,-17 44 0 15,17-44 2-15,-9 16 3 0,2-5 2 16,7-11 5-16,-16 16 8 0,8-8-3 0,-2 2 0 15,10-10 0-15,-20 10 4 0,20-10 6 16,-16 13-2-16,16-13 4 0,-15 7 2 0,15-7-2 16,-16 4 3-16,16-4-5 0,0 0 1 15,0 0-3-15,0 0-2 0,0 0 4 16,-15-18-5-16,15 18 0 0,0 0-10 0,9-34 3 16,-9 34-7-16,12-28-17 0,-4 14-23 15,0-3-37-15,1 1-45 0,-4 0-62 16,4-3-67-16,0 0-83 0,2 1-185 0,-4-1-106 15,0 3-324-15,-3-3-361 0</inkml:trace>
  <inkml:trace contextRef="#ctx0" brushRef="#br0" timeOffset="71134.62">13482 7149 2797 0,'0'0'-92'0,"8"-8"33"0,-8 8 0 15,0 0 10-15,0 0 11 0,13-7 5 16,-13 7 15-16,0 0 44 0,0 0 20 0,0 0 17 16,0 0 2-16,0 0 3 0,0 0 2 15,-33 50 5-15,22-32-2 0,-8 4-2 0,0 1-2 16,-2 3-2-16,-4-2-9 0,2 4-4 15,-5 2 2-15,1 1 9 0,0 0-1 16,0-2-8-16,2-5-6 0,0 1-4 0,6-2-5 16,-4 0-14-16,2-3-24 0,4-2-52 15,3-1-65-15,1-2-63 0,-1-1-101 16,7-3-643-16,-1 0-324 0</inkml:trace>
  <inkml:trace contextRef="#ctx0" brushRef="#br0" timeOffset="71388.57">12803 8545 2839 0,'0'0'33'0,"0"0"33"16,3 26-4-16,-3-26-5 0,0 0-9 0,22 3-6 15,-22-3-2-15,24-3-5 0,-24 3-22 16,34-10-22-16,-10 3-30 0,-3 0-15 0,4-2-3 16,-3-4-19-16,3 0-19 0,0 0-16 15,4-5-19-15,-7-3-41 0,2-3-122 16,-1 0-397-16,-4-5 58 0</inkml:trace>
  <inkml:trace contextRef="#ctx0" brushRef="#br0" timeOffset="71653.36">13239 7225 1993 0,'-5'-23'-16'0,"5"23"27"0,0 0 11 0,0 0 20 16,0 0 12-16,0 0 9 0,0 0-3 16,0 0 6-16,0 0-19 0,0 0-13 0,0 0 9 15,0 0-7-15,0 0-24 0,0 0-51 16,0 0-65-16,0 0-100 0,0 0-211 16,0 0-132-16,0 0 267 0</inkml:trace>
  <inkml:trace contextRef="#ctx0" brushRef="#br0" timeOffset="72627.95">13313 7171 1523 0,'0'0'-47'0,"0"0"26"0,6-15 20 16,-6 15 19-16,0 0 28 0,0 0 3 0,0 0 11 15,0 0 10-15,0 0-16 0,0 0 15 16,0 0 19-16,0 0 7 0,0 0 5 15,0 0-2-15,0 0 2 0,-26 50-11 0,16-33-12 16,-3 1-8-16,2 2-6 0,-5 0-16 16,1 5-29-16,-5-2-67 0,3 2-57 0,-2-2-88 15,-4 0-204-15,-2 0-211 0,2 0 179 16</inkml:trace>
  <inkml:trace contextRef="#ctx0" brushRef="#br0" timeOffset="72955.42">12812 7711 1890 0,'0'0'159'0,"0"0"25"0,7-18-20 0,-7 18-23 15,0 0-30-15,0 0-28 0,0 0-21 16,0 0-42-16,0 0-53 0,11-7-65 0,-11 7-71 15,5-7-153-15,-5 7-367 0,0 0 64 16</inkml:trace>
  <inkml:trace contextRef="#ctx0" brushRef="#br0" timeOffset="73537.11">12466 7836 1929 0,'0'0'-37'0,"0"0"37"16,-6-15 22-16,6 15 10 0,0 0 13 0,0 0 10 15,0 0 8-15,-4-18 3 0,4 18-12 16,0 0-2-16,0 0-5 0,0 0-4 0,0 0 0 16,0 0-1-16,0 0-7 0,0 0-2 15,0 0 8-15,0 0 6 0,0 0 5 16,0 0 14-16,17 48-3 0,-17-48 5 0,2 29-5 16,-2-12-5-16,0 3-10 0,0-2 2 15,0 5-6-15,0-2-7 0,0 6-3 0,2 2-2 16,-2-3-6-16,0 3-1 0,0-1-1 15,0 1-2-15,-2-2-3 0,0 2-5 16,-1-3 1-16,-1 4 0 0,-2-3-2 0,0 0-1 16,2-2-1-16,-2 1 0 0,-1-2-2 15,-2 2 2-15,0-4-2 0,0-3-1 0,0 3 7 16,-3-6 6-16,0 1 6 0,-2-2 11 16,0-1 3-16,1-2 4 0,-3-3 3 15,-4 2 8-15,2-7 12 0,0 2 14 16,0-1 8-16,-2-5 5 0,20 0 2 0,-34 0-12 15,18-3 1-15,16 3-8 0,-29-12-4 0,20 5-6 16,-2-4-4-16,11 11-8 0,-11-26-4 16,8 14-9-16,3 12-8 0,-4-31-9 15,10 14-15-15,-3 0-22 0,6-4-38 0,2 0-46 16,-2 0-56-16,5-2-65 0,-4 2-65 16,1 1-107-16,-3 2-161 0,-2 3-396 0,-1-1-364 15</inkml:trace>
  <inkml:trace contextRef="#ctx0" brushRef="#br0" timeOffset="73934.33">11885 8233 2787 0,'-17'3'-92'15,"17"-3"40"-15,0 0 21 0,-12 6 36 16,12-6 15-16,0 0 26 0,0 0 14 0,-17 6 11 15,17-6 4-15,0 0 2 0,0 0 7 0,-17 6-4 16,17-6 1-16,0 0-16 0,0 0-4 16,0 0-3-16,0 0-7 0,-26-10-9 15,26 10-4-15,0 0-11 0,-6-18-5 0,6 18 0 16,0 0 3-16,0-20-6 0,0 20-6 16,0 0-3-16,6-25-3 0,-6 25-1 0,11-13-3 15,-11 13-1-15,11-13 1 0,-11 13 3 16,12-7 3-16,-12 7 4 0,0 0 3 15,20-1-1-15,-20 1 13 0,0 0 7 0,0 0 10 16,14 21 12-16,-14-21 10 0,-2 19 9 16,2-19-1-16,-4 24-3 0,4-24-9 15,-10 30-1-15,1-17-6 0,0 2-8 0,-1 2-5 16,-3-2-7-16,0 0-26 0,-2-2-30 16,-1 3-42-16,-2-3-44 0,0 1-54 15,0 0-36-15,-2-4-37 0,0 2-48 0,-1-3-99 16,3-1-551-16,-4 2-339 0</inkml:trace>
  <inkml:trace contextRef="#ctx0" brushRef="#br0" timeOffset="74194.9">11523 8301 2762 0,'0'0'-61'0,"0"0"40"0,4-15-2 0,-4 15 3 16,0 0 23-16,0 0 24 0,0 0 32 16,0 0 21-16,0 0 2 0,0 0-1 15,0 0 7-15,0 0-6 0,0 0 1 16,0 0 0-16,-14 52-5 0,8-39-7 0,-1 0-9 16,0 1-6-16,-1-1-5 0,1-1-17 15,-3 0-28-15,2 0-39 0,-3-1-67 0,2-2-58 16,-1 2-66-16,-2-4-136 0,1-1-493 15,0 0-204-15</inkml:trace>
  <inkml:trace contextRef="#ctx0" brushRef="#br0" timeOffset="74673.67">11313 8246 2423 0,'-12'-11'-90'15,"12"11"31"-15,0 0 16 0,0 0 9 0,-8-13 12 16,8 13 6-16,0 0 13 0,0 0 19 16,0 0 7-16,0 0-4 0,0 0 14 0,0 0 2 15,10-26 13-15,-10 26 13 0,0 0 17 16,0 0 9-16,20-4 9 0,-20 4 5 15,0 0 11-15,0 0 8 0,0 0 0 0,22 22 6 16,-22-22-10-16,5 19-9 0,-3-6-11 16,-2-13-9-16,0 25-7 0,0-25-3 0,-9 30-9 15,2-15-6-15,-2 0-6 0,-3-1-5 16,0-1-11-16,2-1-21 0,-7 1-41 16,0-1-50-16,2-4-64 0,0-1-48 0,0-2-89 15,1-1-179-15,-4 0-446 0,6-4-277 16</inkml:trace>
  <inkml:trace contextRef="#ctx0" brushRef="#br0" timeOffset="74961.72">10988 8015 2677 0,'10'-7'-105'15,"-10"7"8"-15,0 0 10 0,0 0 24 16,0 0 11-16,0 0 29 0,30 24 26 16,-26-10-5-16,-4-14 12 0,2 27 0 15,-2-13 4-15,0-14-3 0,-4 35 11 0,0-18-10 16,-4-1 5-16,2 3-28 0,-6-3-37 15,0 1-32-15,-3-2-43 0,1-1-72 16,-4-2-406-16,0-1 190 0</inkml:trace>
  <inkml:trace contextRef="#ctx0" brushRef="#br0" timeOffset="75503.48">10802 8211 1786 0,'4'-16'19'0,"-4"16"9"0,0 0 13 0,0 0 17 16,-8-23-3-16,8 23 18 0,0 0 18 16,-20-8 9-16,20 8 3 0,-21-3 2 15,21 3-5-15,0 0-7 0,-36 7-9 0,24 0-7 16,-4 1-4-16,6-1-7 0,-3 3-1 16,1 0-6-16,1 2-2 0,0-1-8 15,3 2-4-15,0 0-4 0,-1 0-4 0,2 3-5 16,3-1 1-16,0 0-13 0,2 2 1 15,2-17-10-15,-2 30-7 0,2-14-2 0,0 2-6 16,0-18-2-16,2 30 2 0,-2-17-4 16,0-13 2-16,2 27 0 0,0-14 0 15,-2-13 2-15,0 22 4 0,0-22 4 0,-2 23 7 16,2-23 5-16,-4 20 1 0,4-20 7 16,-8 20 9-16,1-13 8 0,7-7 4 15,-13 17 11-15,13-17 1 0,-14 12 2 0,5-7 6 16,9-5 3-16,-19 9 1 0,19-9 0 0,-19 8 5 15,19-8-5-15,-21 4 0 0,21-4-2 16,-23 2-5-16,23-2-1 0,-21-2-2 16,21 2-4-16,-22-4 0 0,22 4-2 0,-23-3-5 15,23 3-2-15,-21-8 0 0,8 2-6 16,13 6 1-16,-25-12-1 0,14 5 21 0,-1 1 1 16,12 6-3-16,-22-19-10 0,12 9 0 15,1-1-1-15,9 11-7 0,-13-24-5 16,9 9-4-16,4 15-8 0,-2-30 4 0,2 14-4 15,4-2-14-15,0 0-8 0,3-4-20 16,2 1-17-16,1-1-33 0,2-2-41 16,2 1-64-16,4-1-78 0,-1-3-101 0,3 3-202 15,-2-1-64-15,0 2-356 0,-2-3-424 16</inkml:trace>
  <inkml:trace contextRef="#ctx0" brushRef="#br0" timeOffset="81942.95">16474 6981 2863 0,'-20'-4'-139'0,"20"4"27"16,0 0 12-16,0 0 20 0,0 0 10 0,0 0 7 15,0 0 14-15,0 0 5 0,0 0 10 16,0 0 4-16,0 0 6 0,0 0 1 15,0 0 4-15,0 0 9 0,0 0 13 0,0 0-3 16,0 0 7-16,0 0-1 0,0 0 11 16,0 0-10-16,0 0 2 0,0 0 16 15,0 0-11-15,0 0 1 0,0 0-1 0,0 0-5 16,0 0 10-16,0 0-15 0,0 0 1 16,0 0 15-16,62 6-18 0,-47-5-8 15,-15-1-5-15,25 2-20 0,-25-2-24 16,25 2-32-16,-25-2-49 0,24-2-123 0,-13-1-273 15,-3 1 285-15</inkml:trace>
  <inkml:trace contextRef="#ctx0" brushRef="#br0" timeOffset="82317.3">16556 6912 1585 0,'0'0'-10'0,"0"0"-7"0,-19-6-1 16,19 6-1-16,0 0 8 0,0 0 4 15,0 0 8-15,0 0 8 0,0 0 4 16,0 0 6-16,0 0-12 0,0 0 8 0,0 0 17 16,0 0-7-16,0 0-2 0,0 0 0 15,0 0-3-15,0 0 5 0,0 0 11 16,30 29 9-16,-30-29-3 0,0 0 0 0,0 21 16 16,0-21-5-16,0 0 6 0,-2 27-3 0,2-27-3 15,-2 19-1-15,2-19 8 16,-5 18-3-16,5-18-1 0,-2 20-12 0,2-20 9 15,-2 19-4-15,2-19-7 0,-3 16-12 0,3-16 7 16,0 0-6-16,-2 22 4 0,2-22-8 16,0 0 2-16,0 0-3 0,5 21 10 15,-5-21-1-15,0 0 6 0,9 13-2 0,-9-13-1 16,0 0-8-16,16 7-3 0,-16-7-17 16,19 4-16-16,-19-4-35 0,22 3-23 0,-22-3-22 15,22 0-21-15,-22 0-30 0,26 0-36 16,-26 0-70-16,26-4-444 0,-14 0 66 15</inkml:trace>
  <inkml:trace contextRef="#ctx0" brushRef="#br0" timeOffset="82665.1">16834 7068 1991 0,'0'0'-24'0,"0"0"18"15,10-15 7-15,-10 15 6 0,0 0 7 0,0 0 17 16,0 0 10-16,0 0 10 0,10-8 7 15,-10 8 4-15,0 0-6 0,0 0-3 16,0 0-6-16,0 0-9 0,0 0-3 0,0 0-5 16,0 0-3-16,0 0-4 0,0 0 1 15,0 0 3-15,0 0-16 0,0 0 1 0,0 0 11 16,0 0-12-16,20 22 7 0,-20-22-8 16,0 0 2-16,8 12-3 0,-8-12-3 0,8 10-2 15,-8-10 4-15,9 11-8 0,-9-11 1 16,0 0-2-16,6 15-1 0,-6-15-2 15,0 0 4-15,2 19 7 0,-2-19 12 16,0 0 7-16,-10 17 5 0,10-17-1 0,-13 14 5 16,3-5 4-16,-1 0-9 0,-2-2 3 15,1 2-7-15,-1-2-3 0,0 0-2 0,0 1-10 16,13-8-26-16,-23 15-42 0,12-10-35 16,11-5-40-16,-14 13-42 0,8-10-86 15,6-3-461-15,-14 6 15 0</inkml:trace>
  <inkml:trace contextRef="#ctx0" brushRef="#br0" timeOffset="82932.93">16971 7234 2151 0,'0'0'-15'0,"0"0"4"0,0 0-2 15,0 0 4-15,0 0-6 0,0 0 12 16,0 0 17-16,0 0 26 0,0 0 5 0,0 0 11 16,0 0 0-16,-26 33-5 0,26-33-4 15,-16 13-3-15,7-6-7 0,9-7-4 0,-21 16 0 16,12-11-2-16,9-5-10 0,-14 12-8 16,14-12-20-16,-16 9-12 0,16-9-40 15,-12 10-24-15,8-7-30 0,4-3-34 0,-10 5-81 16,10-5-392-16,0 0 168 0</inkml:trace>
  <inkml:trace contextRef="#ctx0" brushRef="#br0" timeOffset="83323.77">17106 7150 1679 0,'15'-5'-67'0,"-15"5"13"0,15-7 9 15,-15 7-1-15,0 0 10 0,21-3-3 16,-21 3 7-16,0 0-1 0,20 0 7 0,-20 0 2 16,0 0 13-16,0 0 8 0,16 10 18 15,-16-10 8-15,0 0 5 0,0 0 6 0,0 0 11 16,0 19-8-16,0-19 11 0,0 0 14 15,0 0-2-15,0 0 14 0,-23 22 13 16,23-22 8-16,0 0 3 0,-17 7-1 0,17-7 2 16,0 0 12-16,-17 3 1 0,17-3 8 15,0 0-7-15,0 0-8 0,0 0-8 0,-23-13-4 16,23 13-14-16,0 0-10 0,0 0-21 16,0 0-12-16,4-26-18 0,-4 26-22 0,0 0-28 15,0 0-33-15,24-12-28 0,-24 12-26 16,0 0-33-16,20-3-68 0,-20 3-144 15,11 0-303-15,-11 0 95 0</inkml:trace>
  <inkml:trace contextRef="#ctx0" brushRef="#br0" timeOffset="87871.29">18052 6686 1874 0,'0'0'-59'16,"0"0"26"-16,0 0 14 0,0 0 11 16,0 0 8-16,0 0 13 0,0 0 15 15,0 0 9-15,0 0 22 0,0 0 15 0,0 0 2 16,0 0 8-16,0 0-5 0,0 0-8 15,0 0 0-15,0 0-9 0,0 0-4 0,0 0-7 16,0 0-7-16,0 0-6 0,0 0-5 16,0 0-5-16,0 0 0 0,0 0-7 15,0 0 1-15,0 0-9 0,0 0 3 0,0 0-2 16,0 0-1-16,0 0-1 0,0 0 0 16,0 0-4-16,0 0 8 0,0 0-7 0,0 0 4 15,0 0-6-15,0 0 3 0,0 0 0 16,0 0 1-16,0 0 1 0,0 0 1 0,0 0-8 15,0 0 7-15,22 36-4 16,-22-36 1-16,0 0 1 0,16 1-4 0,-16-1-6 16,0 0 7-16,0 0-3 0,20 2 0 0,-20-2-2 15,0 0-1-15,0 0-4 0,0 0 3 16,0 0-6-16,23-7 4 0,-23 7 0 0,0 0 5 16,0 0 1-16,0 0 8 15,13-10 6-15,-13 10 2 0,0 0-2 0,0 0 3 16,0 0-10-16,0 0-1 0,0 0 1 15,0 0 0-15,0 0-8 0,8-12 3 16,-8 12-4-16,0 0 5 0,0 0-3 0,0 0-2 16,0 0-2-16,0 0 4 0,0 0-1 15,0 0 5-15,0 0-7 0,0 0 8 0,0 0-7 16,0 0 5-16,0 0 2 0,0 0 2 16,0 0 2-16,0 0 0 0,0 0-4 0,0 0 5 15,0 0-6-15,0 0 7 0,0 0-1 16,0 0 2-16,0 0-2 0,0 0-1 15,0 0 1-15,0 0 2 0,0 0-4 0,0 0 0 16,0 0-4-16,0 0 0 0,0 0 3 16,0 0-2-16,0 0 2 0,0 0-3 0,0 0-5 15,0 0 6-15,0 0-8 0,0 0 2 16,0 0 1-16,0 0-4 0,0 0 4 0,0 0 3 16,0 0-5-16,0 0 8 0,0 0-5 15,0 0 5-15,0 0 2 0,0 0 0 16,0 0 8-16,0 0-8 0,0 0 1 0,0 0 1 15,0 0-3-15,0 0-1 16,0 0-3-16,0 0 0 0,0 0 1 0,0 0-1 16,0 0 1-16,0 0 1 0,0 0 4 0,0 0-1 15,0 0-1-15,0 0 0 0,0 0 0 16,0 0-2-16,0 0 1 0,0 0 1 0,0 0-2 16,0 0-2-16,0 0-2 0,0 0-1 15,0 0 1-15,0 0 0 0,0 0 0 16,0 0-1-16,0 0 2 0,0 0 2 0,0 0-2 15,0 0-1-15,0 0-5 0,0 0 1 16,0 0 1-16,0 0 0 0,0 0 1 16,0 0-3-16,0 0 0 0,0 0 2 0,0 0-2 15,0 0-1-15,0 0-3 0,0 0 7 16,0 0-2-16,0 0 3 0,0 0-7 0,0 0 2 16,7 32-2-16,-7-32 0 0,2 16 0 15,-2-16 7-15,2 21-3 0,0-8-11 16,-2-13-4-16,4 29-5 0,-2-14-4 15,0 1-6-15,2 0 7 0,-2 0-3 0,0 0 3 16,0-1 7-16,1 0-3 0,-3-15 3 16,3 27-2-16,-1-16 6 0,-2-11 0 0,0 23 1 15,0-23 4-15,-2 22 8 0,2-22 7 16,-8 16 5-16,8-16-1 0,-6 16 4 0,6-16 0 16,-8 12 0-16,8-12 1 0,-8 12-4 15,8-12-1-15,0 0 3 0,-22 9-7 0,22-9 7 16,-14 3-3-16,14-3-3 0,0 0-2 15,-26-4-10-15,26 4-14 0,-17-8-16 0,17 8-27 16,-12-15-32-16,12 15-23 0,-9-20-32 16,9 6-37-16,0 1-48 0,0 13-145 15,7-25-397-15,-1 11-66 0</inkml:trace>
  <inkml:trace contextRef="#ctx0" brushRef="#br0" timeOffset="88229.09">18377 6635 2164 0,'0'0'-117'0,"0"0"18"0,0 0 12 16,0 0 25-16,0 0 24 0,0 0 13 15,0 0 32-15,0 0 5 0,0 0 15 0,-39 24 11 16,39-24-10-16,-10 15 1 0,4-6 11 16,6-9-15-16,-11 25 5 0,6-15-1 15,5-10 0-15,-6 23-1 0,6-10-9 0,0-13 10 16,0 23-14-16,0-23 3 0,2 23-1 15,-2-23-1-15,6 19-16 0,-1-10-28 16,-5-9-36-16,11 14-58 0,-7-9-93 16,-4-5-344-16,15 3 253 0</inkml:trace>
  <inkml:trace contextRef="#ctx0" brushRef="#br0" timeOffset="88407.98">18474 6777 1815 0,'0'0'114'16,"10"-7"4"-16,-10 7-1 0,0 0-7 0,0 0 1 16,0 0-2-16,0 0-6 0,0 0-15 15,0 0-17-15,0 0-18 0,0 0-29 0,11-11-47 16,-11 11-41-16,0 0-53 0,0 0-59 16,0 0-108-16,0 0-399 0,0 0 75 15</inkml:trace>
  <inkml:trace contextRef="#ctx0" brushRef="#br0" timeOffset="88675.83">18579 6672 2046 0,'0'0'-28'15,"0"0"-8"-15,0 0-1 0,0 0 6 0,0 0 4 16,0 0-1-16,0 0 22 0,0 0-6 15,0 0 9-15,0 0 3 0,0 0 2 16,12 42 7-16,-12-42-5 0,4 23 2 0,-2-10 10 16,0 2-3-16,0 0-3 0,-2-15 6 15,2 31 2-15,-2-15-5 0,0-16 11 16,-4 30-14-16,2-15 1 0,0 0-3 0,2-15-16 16,-8 27-13-16,2-16-27 0,6-11-32 15,-8 21-48-15,8-21-106 0,-6 13-245 16,4-7 357-16</inkml:trace>
  <inkml:trace contextRef="#ctx0" brushRef="#br0" timeOffset="89115.58">18898 6891 1392 0,'0'0'5'0,"0"0"4"16,0 0 3-16,0 0-5 0,0 0 1 16,0 0 16-16,0 0 1 0,0 0 6 0,0 0-2 15,0 0-8-15,0 0-10 0,0 0-1 16,0 0-17-16,0 0 7 0,0 0-3 16,0 0 4-16,0 0 3 0,0 0-8 0,0 0 9 15,0 0 17-15,0 0-4 0,0 0 19 16,0 0 8-16,0 0 3 0,0 0-4 0,0 0-5 15,-32 38-3-15,32-38 0 0,-11 14-11 16,11-14-13-16,-11 13-33 0,11-13-39 16,-10 13-48-16,10-13-90 0,-9 9-303 0,5-4 325 15</inkml:trace>
  <inkml:trace contextRef="#ctx0" brushRef="#br0" timeOffset="89751.37">19047 6686 1454 0,'0'0'13'0,"0"0"9"15,0 0 0-15,0 0-1 0,0 0-8 16,0 0-5-16,0 0 6 0,0 0 3 16,0 0 1-16,0 0-5 0,0 0 9 0,0 0-5 15,0 0-4-15,0 0 2 0,0 0-3 16,11 36-7-16,-11-36 4 0,15 9-7 16,-15-9 1-16,13 10 4 0,-13-10-12 0,12 5 8 15,-12-5-6-15,15 4-7 0,-15-4 7 16,0 0-2-16,0 0-3 0,25-4 1 15,-25 4 12-15,0 0 8 0,15-11 14 16,-15 11-6-16,9-10 13 0,-9 10 20 0,0 0-8 16,11-14 4-16,-11 14 6 0,0 0 0 15,8-11 1-15,-8 11-4 0,0 0-2 0,0 0-8 16,0 0 7-16,8-11-27 0,-8 11 6 16,0 0-5-16,0 0 1 0,0 0-1 0,0 0-1 15,0 0-2-15,0 0-1 0,0 0 5 16,2 36-8-16,-2-36-5 0,2 19 3 0,-2-19-3 15,2 23-2-15,0-10-1 0,-2-13 0 16,6 31 3-16,-4-18 6 0,0 5-11 16,2-3 0-16,-2 2-2 0,0-2-4 0,0 0 11 15,-2-15-7-15,4 25-1 0,-4-11-4 16,0-14 12-16,2 22-14 0,-2-22 10 0,-2 19 15 16,2-19 4-16,-4 19 5 0,4-19 1 15,-8 15 3-15,8-15 0 0,-16 10-2 16,16-10-2-16,-16 10 2 0,16-10 1 15,-22 3 2-15,22-3-3 0,-19 2 3 0,19-2-5 16,0 0-11-16,-25-5-35 0,25 5-32 16,-11-13-32-16,11 13-36 0,-4-15-24 15,4 4-47-15,0 11-92 0,8-22-447 0,-1 10 10 16</inkml:trace>
  <inkml:trace contextRef="#ctx0" brushRef="#br0" timeOffset="90704.79">19352 6460 2085 0,'0'0'-89'0,"2"-17"-9"15,-2 17-22-15,0 0 1 0,0 0-5 0,0 0 7 16,0 0 12-16,0 0 13 0,0 0 1 15,0 0 6-15,0 0 1 0,0 0 10 16,0 0 22-16,0 0 32 0,0 0 27 16,-8-18 18-16,8 18 17 0,0 0 8 0,0 0 19 15,0 0-2-15,0 0-2 0,0 0 2 16,0 0 8-16,0 0 6 0,0 0-16 0,-30 34-7 16,30-34-6-16,-8 11 0 0,8-11-10 15,-8 11 1-15,8-11 2 0,-12 15-22 16,12-15-2-16,-6 14-22 0,6-14-42 0,-4 17-48 15,4-17-112-15,-2 11-258 0,2-11 374 16</inkml:trace>
  <inkml:trace contextRef="#ctx0" brushRef="#br0" timeOffset="91149.95">19464 6605 1330 0,'0'0'-27'0,"0"0"8"0,0 0-2 15,0 0 9-15,0 0 19 0,0 0 36 0,0 0-2 16,0 0 13-16,0 0 4 0,-44 13 6 15,44-13-2-15,-11 13-3 0,11-13 1 0,-8 16 9 16,2-7-12-16,6-9-2 0,-9 21-6 16,5-7-3-16,4-14-6 0,-5 27-6 15,1-16-4-15,4-11-6 0,0 27-18 0,0-27-27 16,4 26-25-16,3-15-50 0,0 1-86 0,-7-12-382 16,14 19 242-16</inkml:trace>
  <inkml:trace contextRef="#ctx0" brushRef="#br0" timeOffset="91415.26">19564 6711 1655 0,'0'0'2'16,"0"0"16"-16,0 0 9 0,0 0 26 0,0 0 20 15,0 0 7-15,0 0 3 0,0 0-3 16,0 0-26-16,0 0-31 0,0 0-39 16,0 0-34-16,0 0-58 0,0 0-87 0,0 0-373 15,0 0 235-15</inkml:trace>
  <inkml:trace contextRef="#ctx0" brushRef="#br0" timeOffset="92239.31">19270 6464 1537 0,'0'0'-97'0,"0"0"22"0,18 10 20 16,-18-10 6-16,0 0 14 0,0 0 7 16,0 0 6-16,0 0 22 0,0 0 1 0,0 0 19 15,0 0 1-15,0 0 0 0,-29 22 1 16,29-22 4-16,0 0 10 0,0 0 1 15,0 0 2-15,0 0 5 0,-17 4 4 16,17-4 3-16,0 0-1 0,0 0 3 0,0 0 1 16,0 0-3-16,0 0 4 0,0 0 4 15,-15-25-14-15,15 25 2 0,0 0-7 16,0 0 0-16,0 0-11 0,0 0-3 0,0 0-3 16,15-30 8-16,-15 30 8 0,0 0-26 15,13-10 1-15,-13 10 1 0,0 0-7 0,17-1 8 16,-17 1-13-16,0 0 9 0,0 0 5 15,0 0-17-15,0 0-4 0,0 0 4 0,0 0 6 16,24 15 15-16,-24-15 5 0,0 0 19 16,0 0 4-16,0 0 8 0,0 0 6 15,0 0 3-15,0 0 6 0,0 0-4 0,-26 32-6 16,26-32 3-16,0 0-12 0,-11 8 1 16,11-8-6-16,0 0-1 0,0 0-5 0,-12 7 0 15,12-7-6-15,0 0-2 0,0 0-11 16,0 0-7-16,0 0-9 0,0 0 1 15,0 0 3-15,0 0-9 0,0 0-17 16,0 0-18-16,0 0-47 0,0 0-31 0,0 0-35 16,6-37-77-16,-6 37-143 0,0 0-361 15,15-8 5-15</inkml:trace>
  <inkml:trace contextRef="#ctx0" brushRef="#br0" timeOffset="92760.15">19587 6646 2068 0,'10'17'-86'0,"-10"-17"7"16,0 0 9-16,8 16 16 0,-8-16 10 0,4 14 14 15,-4-14 14-15,4 15 6 0,-4-15 3 16,0 0 7-16,2 21-2 0,-2-21-1 0,2 15 3 16,-2-15 0-16,0 0 0 0,-6 23-13 15,6-23-29-15,-4 13-49 0,4-13-103 16,-4 9-239-16,4-9 417 0</inkml:trace>
  <inkml:trace contextRef="#ctx0" brushRef="#br0" timeOffset="93014.13">19902 6770 1310 0,'0'0'29'0,"0"0"-8"15,0 0-30-15,0 0-32 0,0 0-36 16,2-13-45-16,-2 13-242 0,0 0 115 0</inkml:trace>
  <inkml:trace contextRef="#ctx0" brushRef="#br0" timeOffset="93174.04">20017 6746 1102 0,'19'4'37'0,"-19"-4"-2"16,0 0-25-16,0 0-11 0,0 0-15 16,0 0-23-16,19-8-21 0,-19 8-60 0,0 0-194 15,15-5 102-15</inkml:trace>
  <inkml:trace contextRef="#ctx0" brushRef="#br0" timeOffset="93303.97">20199 6746 889 0,'0'0'-11'0,"0"0"-5"0,0 0-17 15,14 0-16-15,-14 0-47 0,0 0-132 16,0 0 74-16</inkml:trace>
  <inkml:trace contextRef="#ctx0" brushRef="#br0" timeOffset="94068.61">20552 6597 612 0,'0'0'-4'0,"0"0"-1"0,0 0 7 16,0 0 7-16,0 0 6 0,0 0 5 15,0 0-5-15,0 0 2 0,0 0 1 0,-8 44-11 16,8-44-7-16,8 13-9 0,-8-13-11 15,11 10-15-15,-11-10-2 0,15 10-1 16,-15-10 8-16,11 7 10 0,-11-7 12 0,12 6 21 16,-12-6 19-16,0 0 13 0,0 0 16 15,20 2 6-15,-20-2 4 0,0 0 11 0,0 0 4 16,0 0 0-16,18-17 2 0,-18 17 17 16,0 0 10-16,6-11 2 0,-6 11 0 0,0 0 9 15,0 0 0-15,9-14-3 0,-9 14-5 16,0 0-4-16,0 0-10 0,0 0-9 0,0 0-8 15,0 0-15-15,7-13-13 0,-7 13-10 16,0 0 1-16,0 0-3 0,0 0-8 16,0 0-4-16,0 0-7 0,0 0-2 0,0 0-2 15,0 0 6-15,0 0-10 0,0 0 3 16,2 42-6-16,-2-42 1 0,4 19-5 16,-4-19-6-16,6 25 4 0,0-10 3 0,1 0-7 15,-1 5 2-15,5-2-5 0,-2 3 1 16,3 1-2-16,-2-2-3 0,-1-1-3 15,0-2-2-15,-1 0-4 0,-2-2 5 16,-2-1-7-16,1-1 0 0,-5-13 5 0,4 23 9 16,-4-23 12-16,-4 19 11 0,4-19 12 0,-9 14 15 15,9-14 6-15,-12 9 4 16,12-9 4-16,-18 7 3 0,18-7-8 0,0 0-5 16,-20 0-4-16,20 0-18 0,0 0-27 0,-20-15-37 15,20 15-29-15,-8-17-41 0,8 17-42 16,-2-21-52-16,2 21-108 0,2-34-566 0,2 17-224 15</inkml:trace>
  <inkml:trace contextRef="#ctx0" brushRef="#br0" timeOffset="94385">20954 6169 2493 0,'-8'-13'-128'16,"8"13"19"-16,0 0 9 0,0 0 17 0,0 0 9 15,0 0 13-15,0 0 15 0,-34 21 7 16,34-21 13-16,-10 15 8 0,10-15-2 15,-9 19 12-15,9-19 8 0,-6 20 1 0,6-20-1 16,-2 18 0-16,2-18 4 0,0 19-4 16,0-19 0-16,6 21-8 0,1-10-15 15,-7-11-30-15,12 18-40 0,-12-18-67 16,11 9-310-16,-11-9 369 0</inkml:trace>
  <inkml:trace contextRef="#ctx0" brushRef="#br0" timeOffset="94744.84">21010 6285 1318 0,'0'0'-27'0,"0"0"16"15,0 0 1-15,0 0 5 0,0 0-2 16,0 0 8-16,0 0 13 0,0 0-14 0,0 0 0 16,0 0 4-16,13 25-1 0,-13-25 1 15,0 0-1-15,8 13 1 0,-8-13 3 0,0 0-2 16,0 0 15-16,6 14 1 0,-6-14-16 15,0 0-1-15,0 0-11 0,0 0-7 16,12 5-12-16,-12-5-7 0,0 0-10 0,0 0-10 16,0 0-3-16,0 0 0 0,30-19 6 15,-30 19 0-15,15-12 15 0,-15 12 28 0,11-11 22 16,-11 11 8-16,13-11 20 0,-13 11 25 16,10-7-12-16,-10 7 2 0,0 0 3 15,13-8 15-15,-13 8 15 0,0 0-6 0,0 0 13 16,0 0 18-16,0 0-19 0,0 0-9 15,23 13-7-15,-23-13-8 0,6 15-13 0,-6-15-3 16,5 13-7-16,-5-13-32 0,6 14-38 16,-4-8-49-16,-2-6-73 0,0 0-131 15,7 11-283-15,-7-11 257 0</inkml:trace>
  <inkml:trace contextRef="#ctx0" brushRef="#br0" timeOffset="94906.18">21253 6268 1674 0,'0'0'56'0,"0"0"10"16,0 0-8-16,8-12-16 0,-8 12-4 15,0 0-8-15,16-6-6 0,-16 6 0 0,14-3-13 16,-14 3-30-16,17 0-35 0,-17 0-50 16,17-2-75-16,-17 2-356 0,15-4 281 15</inkml:trace>
  <inkml:trace contextRef="#ctx0" brushRef="#br0" timeOffset="95081.08">21397 6167 1584 0,'0'0'-7'0,"0"0"7"0,0 0 20 16,0 0 0-16,0 0-5 0,0 0-5 15,0 0 8-15,4 34 4 0,-4-34-5 0,-2 23 2 16,2-23-2-16,-2 29-14 0,2-12-49 15,-2 0-41-15,2-17-90 0,2 32-286 16,-2-14 376-16</inkml:trace>
  <inkml:trace contextRef="#ctx0" brushRef="#br0" timeOffset="95461.89">21425 6605 1358 0,'0'0'2'0,"0"0"-1"0,-34-3 10 16,34 3-8-16,-13 9-5 0,13-9 6 0,-8 13 3 16,8-13 1-16,-6 19-3 0,6-19 0 15,-5 26-1-15,5-14 3 0,0-12-2 0,5 30 2 16,-3-13-4-16,2-3 0 0,2 0 1 15,0 0-26-15,-2-4-57 0,-4-10-111 0,13 16-185 16,-9-11 119-16</inkml:trace>
  <inkml:trace contextRef="#ctx0" brushRef="#br0" timeOffset="95630.8">21522 6754 1292 0,'0'0'221'15,"8"-16"9"-15,-8 16-22 0,0 0-28 16,0 0-16-16,0 0-27 0,0 0-13 0,0 0-25 16,0 0-43-16,0 0-57 0,0 0-69 15,0 0-64-15,7-15-110 0,-7 15-465 0,0 0 34 16</inkml:trace>
  <inkml:trace contextRef="#ctx0" brushRef="#br0" timeOffset="95838.1">21634 6622 2099 0,'13'-9'-66'0,"-13"9"10"16,0 0 11-16,0 0 19 0,0 0 12 16,0 0 15-16,12 25 19 0,-12-25-4 0,2 21 0 15,-2-21-10-15,0 24 9 0,-2-7-6 0,2-17 4 16,-4 33-10-16,0-16-19 0,-2 0-25 15,2 1-32-15,-7 0-58 0,2-1-139 16,-1 1-202-16,-3-3 362 0</inkml:trace>
  <inkml:trace contextRef="#ctx0" brushRef="#br0" timeOffset="136995.71">27434 8543 745 0,'0'0'279'0,"0"0"-82"0,23-7-70 0,-23 7-32 16,0 0-23-16,0 0 3 0,0 0-11 15,0 0 12-15,0 0 6 0,0 0 14 0,0 0 18 16,0 0-4-16,0 0 5 0,0 0 14 15,0 0 9-15,0 0 2 0,0 0 3 16,0 0-5-16,0 0-9 0,0 0-7 0,0 0-9 16,0 0-9-16,0 0-10 0,0 0-15 15,0 0-9-15,0 0-9 0,0 0-4 0,0 0-9 16,0 0-1-16,0 0 1 0,0 0-4 16,0 0-4-16,-44-17-1 0,44 17-5 15,0 0-2-15,0 0-2 0,-25 0-4 16,25 0-2-16,0 0-1 0,0 0-4 0,-24 10 2 15,24-10-4-15,-16 9-1 0,16-9-2 16,-10 9-3-16,10-9-22 0,0 0-45 0,-10 20-69 16,10-20-77-16,0 0-112 0,2 19-204 15,-2-12-411-15,0-7-335 0</inkml:trace>
  <inkml:trace contextRef="#ctx0" brushRef="#br0" timeOffset="137167.84">27281 8842 2975 0,'0'0'58'0,"2"23"-1"0,-2-23 0 0,0 0 1 15,4 17 0-15,-4-17 1 0,0 0-9 16,5 11-4-16,-5-11-12 0,0 0-34 16,12 10-52-16,-12-10-72 0,6 6-72 0,-6-6-138 15,0 0-509-15,0 0-182 0</inkml:trace>
  <inkml:trace contextRef="#ctx0" brushRef="#br0" timeOffset="137737.44">27245 8444 2419 0,'0'0'-75'0,"-7"-15"15"16,7 15-1-16,0 0 16 0,0 0 15 16,0 0 13-16,-15-7 17 0,15 7 14 0,0 0 16 15,0 0 6-15,0 0 0 0,-38 18 5 16,24-11 18-16,3 1 10 0,-5 0 11 0,0 2 11 15,-6-1 8-15,4 1 6 0,-5-1 9 16,-1 0 2-16,1 0-1 0,-4-1-2 0,1 1-26 16,-1-2-4-16,0-1 3 0,-3-1 2 15,-1 1-10-15,2-2 0 0,-1 3-2 0,1-7-3 16,2 4-1-16,-4 0-8 0,6-2-2 16,3 0-6-16,-1-2-3 0,5 3-5 15,-2-3-4-15,20 0-3 0,-27 0-3 16,27 0-3-16,-25 0-4 0,25 0-5 0,-22-3-3 15,22 3 0-15,-18-2-4 0,18 2-3 16,0 0-2-16,-22-2-1 0,22 2-6 16,0 0 1-16,0 0 0 0,-21 2-5 0,21-2 2 15,0 0 0-15,-15 10-1 0,15-10 1 16,-8 13-1-16,8-13-1 0,-13 15 2 16,7-5-1-16,-3 2 1 0,9-12 1 0,-19 20 0 15,11-8 3-15,-4 1-5 0,3-2 2 16,-4 5-1-16,3-4 2 0,-5 2-2 0,1 1-5 15,3-2-15-15,-2-2-31 0,-1-2-39 16,3 1-53-16,-3-1-66 0,14-9-60 16,-21 9-127-16,13-6-185 0,8-3-327 0,0 0-287 15</inkml:trace>
  <inkml:trace contextRef="#ctx0" brushRef="#br0" timeOffset="137918.51">26387 8393 2845 0,'11'-6'107'0,"-11"6"6"0,21-14-17 15,-11 6-9-15,4 3-17 0,-3-2-14 16,6 0-20-16,-6-1-28 0,4 3-35 16,-1 0-59-16,-14 5-51 0,29-14-58 0,-20 6-90 15,4 3-542-15,-13 5-156 0</inkml:trace>
  <inkml:trace contextRef="#ctx0" brushRef="#br0" timeOffset="138079.06">26488 8076 2467 0,'0'0'42'0,"-4"-18"17"16,4 18-1-16,0 0-11 0,0 0-2 0,10-17-4 15,-10 17-4-15,12-10-11 0,-12 10-41 16,13-8-56-16,-13 8-65 0,0 0-70 15,17-9-149-15,-11 4-290 0,-6 5 129 0</inkml:trace>
  <inkml:trace contextRef="#ctx0" brushRef="#br0" timeOffset="138640.4">26291 8217 1815 0,'0'0'-26'0,"0"0"15"0,0 0-1 15,0 0-1-15,0 0 11 0,33 24 1 16,-33-24 15-16,0 22 0 0,0-22-1 0,0 30-7 16,-2-13-7-16,2 1 12 0,0 0 2 15,0 1-21-15,0 3-28 0,2-3-58 16,-2 0-122-16,0-2-259 0,0-17 362 0</inkml:trace>
  <inkml:trace contextRef="#ctx0" brushRef="#br0" timeOffset="138899.6">26136 8506 1499 0,'0'0'46'0,"-6"-13"-11"0,6 13-1 16,0 0-8-16,0 0-1 0,0 0-1 0,0 0 5 15,0 0 16-15,0 0 24 0,0 0 24 16,0 0 31-16,0 0 5 0,-31 25 17 15,20-18 5-15,0 1 1 0,-5-2 5 0,1 2-9 16,-4-1-4-16,-1 3-8 0,2-3-7 16,-4 1-14-16,-1-1-12 0,4 0-13 0,0 0-9 15,0-3-12-15,0 2-37 0,1-2-47 16,2-1-81-16,16-3-102 0,-29 5-187 0,18-4-560 16,11-1-369-16</inkml:trace>
  <inkml:trace contextRef="#ctx0" brushRef="#br0" timeOffset="139117.2">25525 9096 2866 0,'0'0'-40'0,"0"14"21"15,0-14 11-15,0 0 32 0,6 19 34 16,-6-19 10-16,13 9 2 0,-13-9-9 0,19 7-6 15,-19-7-19-15,26 4-25 0,-14-4-29 16,-12 0-28-16,35-2-31 0,-19-2-40 16,3 0-48-16,-2-3-73 0,0-4-139 15,0-1-298-15,-1-4 84 0</inkml:trace>
  <inkml:trace contextRef="#ctx0" brushRef="#br0" timeOffset="139636.37">25688 8254 1975 0,'7'-19'15'0,"-7"19"13"0,7-13 11 0,-7 13 0 16,9-12 10-16,-9 12-2 0,11-10 8 16,-11 10-6-16,0 0-1 0,0 0 11 0,0 0-7 15,0 0-14-15,21 22-2 0,-21-22-6 16,0 20 2-16,0-20-9 0,-3 32 3 15,1-13 0-15,-2 1 1 0,0-2-6 0,2 2 5 16,-2 1-8-16,2 2-1 0,0-4-4 16,-1 2 9-16,1-1-7 0,0 2 2 0,0-3 4 15,2-3-6-15,0-16 1 0,-2 31 2 16,2-31 11-16,0 24 22 0,0-24 5 0,2 16-1 16,-2-16-7-16,0 0-6 0,9 12-3 15,-9-12-6-15,0 0-4 0,0 0-5 16,0 0-2-16,43-28-3 0,-30 17-3 15,0 0 0-15,3 2-5 0,-3-2 2 0,3 4 0 16,-2-2-6-16,2 1-2 0,-1 3 3 16,-1 1-4-16,-14 4 2 0,25-6-2 15,-25 6 9-15,17 0 8 0,-17 0 12 0,0 0 10 16,19 10 15-16,-19-10 11 0,0 0 14 16,-3 23 2-16,3-23 2 0,0 0 0 0,-20 32 1 15,12-23-4-15,-5 2-1 0,1-1-6 16,-3 2-9-16,-4-2-2 0,1-3-10 0,0 0-6 15,-4 1-6-15,3-4-9 0,1 2 4 16,-4-2-10-16,3-1-19 0,0-2-28 16,2 2-50-16,17-3-57 0,-35 5-57 0,20 2-48 15,-1-4-64-15,2 1-131 0,0 4-158 16,1 1-287-16,-1 0-227 0</inkml:trace>
  <inkml:trace contextRef="#ctx0" brushRef="#br0" timeOffset="140713.15">25190 8639 2496 0,'0'0'-126'0,"0"0"18"15,0 0 13-15,-33 22 27 0,33-22 16 16,-17 4 35-16,17-4 33 0,-19 2 20 15,19-2 27-15,-19 2 21 0,19-2 20 0,0 0 12 16,-29-2 4-16,29 2 3 0,0 0-3 16,-25-4-1-16,25 4-5 0,0 0-4 0,-20-2-13 15,20 2-15-15,0 0-8 0,0 0-8 16,-22 2-11-16,22-2-4 0,-12 8-4 0,12-8-3 16,-13 11-7-16,13-11-5 0,-13 13-1 15,13-13-1-15,-17 15-3 0,9-5 3 16,0-1 12-16,-4 1 4 0,12-10 1 0,-16 15 2 15,5-5 3-15,11-10 4 0,-16 14 4 16,7-9 3-16,9-5 5 0,-14 10 4 0,14-10 5 16,-15 7-1-16,15-7 17 0,0 0 3 15,-18 4 5-15,18-4-7 0,0 0 0 0,0 0 0 16,0 0-20-16,-12-21 0 0,12 21-8 16,0-20-9-16,0 20-8 0,3-25-6 15,-3 25-10-15,5-31-32 0,-3 14-30 0,2 0-40 16,-2-2-58-16,0 0-74 0,0-1-72 15,-2 0-124-15,-2-1-208 0,0-2-9 16,0-3-352-16,-2 2-410 0</inkml:trace>
  <inkml:trace contextRef="#ctx0" brushRef="#br0" timeOffset="140986.81">24999 8071 3119 0,'0'0'83'0,"0"0"-6"16,7-13-15-16,-7 13-5 0,0 0-4 0,0 0-5 16,13-10-6-16,-13 10-5 0,0 0-2 15,0 0-6-15,0 0-1 0,9-10-5 0,-9 10-3 16,0 0-2-16,0 0 0 0,0 0-1 16,0 0-2-16,0 0-2 0,0 0-1 15,14-6 0-15,-14 6 0 0,0 0-3 0,0 0 0 16,0 0-3-16,0 0 4 0,0 0-2 15,0 0-3-15,0 0 1 0,0 0-4 0,0 0-3 16,0 0-29-16,0 0-70 0,0 0-95 16,0 0-156-16,0 0-612 0,0 0-404 15</inkml:trace>
  <inkml:trace contextRef="#ctx0" brushRef="#br0" timeOffset="141364.88">24818 9338 2935 0,'-13'7'71'0,"13"-7"17"0,0 0-21 0,0 0-23 15,0 0-22-15,0 0 1 0,0 0 0 16,0 0 3-16,0 0 1 0,0 0-4 15,0 0-2-15,0 0-4 0,0 0-12 0,55-24-19 16,-40 16-34-16,0 2-24 0,2-1-60 16,-1-1-55-16,-2-2-84 0,0 1-551 0,-5-4-146 15</inkml:trace>
  <inkml:trace contextRef="#ctx0" brushRef="#br0" timeOffset="141583.01">24589 8955 2452 0,'-30'0'-35'0,"30"0"11"0,0 0 1 15,-16 12 6-15,8-5 8 0,8-7 6 0,-20 17-2 16,12-5 19-16,-5 0 15 0,-1 2 0 16,0-1 7-16,1 3 10 0,-4-3-1 0,3 2 1 15,-3 0-9-15,2 1-10 0,0-5-2 16,-1 3-15-16,5-3-42 0,-1 0-56 0,1-3-66 15,-2-1-124-15,4-1-393 0,9-6 92 16</inkml:trace>
  <inkml:trace contextRef="#ctx0" brushRef="#br0" timeOffset="141751">24491 8614 2251 0,'10'-18'233'0,"-10"18"-13"16,0 0-33-16,8-10-35 0,-8 10-41 0,0 0-41 16,0 0-46-16,10-8-94 0,-10 8-89 15,0 0-162-15,0 0-508 0,0 0-162 0</inkml:trace>
  <inkml:trace contextRef="#ctx0" brushRef="#br0" timeOffset="142950.99">24219 8589 2379 0,'0'0'-101'15,"0"0"17"-15,0 0 8 0,0 0 10 16,0 0 10-16,0 0 22 0,0 0 12 0,0 0 4 16,0 0 1-16,-3 62 4 0,3-44 8 15,0 0-11-15,0 0 12 0,0 1 1 16,0-1-7-16,0 0-34 0,0-18-43 0,0 29-99 15,0-15-310-15,-2-5 333 0</inkml:trace>
  <inkml:trace contextRef="#ctx0" brushRef="#br0" timeOffset="143289.53">24132 8806 1423 0,'-11'-9'80'0,"11"9"1"0,0 0-5 15,-10-10-1-15,10 10-18 0,0 0-3 16,0 0-12-16,0 0 7 0,0 0-4 0,0 0 19 15,0 0 5-15,-30 16 2 0,30-16 8 16,-15 11-2-16,15-11 13 0,-18 12 7 0,6-3 14 16,0-3 10-16,-4 1 7 0,0 0 10 15,-3-1 3-15,-2 2 4 0,-4 0 1 16,-3-4 6-16,1 3-2 0,-3-2 1 0,-2-1-5 16,-4 4-4-16,-2-4-11 0,-5 0-19 15,2 0-7-15,-3-3-3 0,-4 3-3 0,4 0-1 16,-3-2 3-16,3-1-3 0,-3 2 0 15,1-2-21-15,1 2 4 0,-1-3 4 16,3 0-6-16,1 0 2 0,4 0-10 0,5 0-10 16,-4-3-2-16,5 2-9 0,0 1-3 15,5-3-14-15,0 0-30 0,4 1-42 0,-1-4-58 16,1-3-74-16,8 1-99 0,-4-3-101 16,2-2-192-16,2-3-75 0,3-3 19 15,1 0-319-15,2 0-349 0</inkml:trace>
  <inkml:trace contextRef="#ctx0" brushRef="#br0" timeOffset="143434.15">22743 8568 3334 0,'0'0'203'0,"15"-8"-22"15,-15 8-21-15,22-7-23 0,-8 3 1 0,6 0-6 16,3 2-22-16,4 0-17 0,6 0-14 16,4 1-34-16,5-1-44 0,2 2-62 15,5 0-87-15,2 0-97 0,0 2-155 0,0-2-201 16,2 0-349-16,-5-2-380 0</inkml:trace>
  <inkml:trace contextRef="#ctx0" brushRef="#br0" timeOffset="144697.07">32268 11065 2710 0,'0'0'-163'16,"0"0"33"-16,0 0 21 0,0 0 27 16,0 0 23-16,0 0 31 0,0 0 14 15,0 0 14-15,0 0 19 0,0 0-1 0,0 0 11 16,0 0-15-16,0 0-2 0,0 0 13 15,0 0 11-15,0 0-6 0,0 0 7 16,0 0 6-16,0 0 9 0,0 0 14 0,0 0 14 16,0 0 2-16,0 0 6 0,0 0 7 15,0 0-1-15,0 0-1 0,0 0-5 0,0 0-6 16,0 0-14-16,0 0-1 0,21 6-8 16,-21-6-6-16,0 0-5 0,0 0-8 0,19 4-3 15,-19-4-4-15,0 0-2 0,22 2-3 16,-22-2-2-16,14 1-4 0,-14-1 2 15,0 0 10-15,23 3 4 0,-23-3 4 16,18 0-2-16,-18 0-4 0,0 0-2 0,22 2 1 16,-22-2-8-16,0 0-1 0,20 2-6 15,-20-2 1-15,0 0-3 0,0 0 1 16,21 0-3-16,-21 0-1 0,0 0 0 0,0 0 4 16,17 2-5-16,-17-2-2 0,0 0-2 15,0 0-5-15,0 0-7 0,0 0-29 0,0 0-74 16,17 3-100-16,-17-3-172 0,0 0-265 15,0 0-237-15,0 0-242 0</inkml:trace>
  <inkml:trace contextRef="#ctx0" brushRef="#br0" timeOffset="146813.72">31068 11081 2539 0,'0'0'-110'0,"0"0"16"0,0 0 6 16,0 0 5-16,-6-13 18 0,6 13 8 15,0 0 18-15,0 0 11 0,0 0 3 0,0 0 15 16,0 0 18-16,0 0 3 0,0 0 5 15,0 0 15-15,-16-6-3 0,16 6-1 0,0 0 26 16,0 0-5-16,0 0 7 0,0 0-1 16,0 0 2-16,0 0-1 0,0 0-8 15,0 0 2-15,0 0-1 0,0 0-2 0,0 0-3 16,0 0 5-16,0 0-3 0,0 0-5 16,0 0-4-16,0 0-4 0,0 0-5 0,0 0 4 15,0 0-7-15,0 0-1 0,0 0 1 16,0 0-8-16,0 0-1 0,0 0-2 15,0 0 2-15,0 0-6 0,0 0 5 16,0 0 4-16,0 0-4 0,0 0 3 0,0 0 1 16,0 0-4-16,0 0 4 0,0 0-4 15,0 0-1-15,0 0 0 0,0 0-1 0,0 0 8 16,0 0-13-16,0 0-7 0,0 0 0 16,0 0 7-16,0 0 11 0,0 0-14 15,0 0 3-15,0 0-6 0,0 0 5 0,0 0-6 16,0 0 1-16,0 0 6 0,0 0-3 15,0 0 1-15,0 0-5 0,0 0 6 16,0 0-1-16,0 0-2 0,0 0 4 16,0 0-6-16,0 0-1 0,0 0-8 0,0 0-7 15,0 0-17-15,0 0-3 0,0 0-5 16,0 0-12-16,0 0 2 0,0 0-1 0,0 0 3 16,0 0 3-16,0 0 2 0,0 0-22 15,0 0-39-15,0 0-36 0,0 0-75 0,0 0-133 16,0 0-285-16,0 0 148 0</inkml:trace>
  <inkml:trace contextRef="#ctx0" brushRef="#br0" timeOffset="147964.54">31038 11054 1812 0,'0'0'-36'0,"-21"-8"1"0,21 8 11 0,0 0 6 15,0 0-1-15,0 0 3 0,0 0 1 16,0 0 3-16,0 0 0 0,0 0 2 0,0 0 0 16,0 0 10-16,0 0-6 0,0 0-4 15,0 0 6-15,0 0 3 0,0 0-3 16,0 0 13-16,0 0 4 0,31 31 0 0,-31-31 2 15,0 0 5-15,0 0-5 0,16 4 0 16,-16-4 17-16,0 0-8 0,0 0 1 16,0 0 21-16,0 0 1 0,0 0 5 15,0 0 0-15,0 0-3 0,0 0-7 0,0 0 0 16,0 0-1-16,0 0-4 0,0 0-6 16,0 0 2-16,0 0 8 0,0 0-7 0,0 0-9 15,0 0 13-15,0 0-10 0,-49 2 17 16,49-2 10-16,-24 9-10 0,12-4 0 15,-3-1 3-15,15-4 7 0,-25 9-2 0,10-6-1 16,15-3-7-16,-24 8-3 0,12-6 0 16,12-2-3-16,-22 2-4 0,22-2-2 15,-20 0-2-15,20 0-6 0,0 0-2 0,-28-4-3 16,28 4 6-16,0 0-6 0,-17-8-3 16,17 8 10-16,-10-8-11 0,10 8-4 15,0 0-2-15,-7-16-2 0,7 16-1 0,0 0 0 16,3-24 1-16,-3 24-4 0,0 0 3 15,4-22-2-15,-4 22 2 0,4-16 1 16,-4 16 1-16,0 0 2 0,4-19 1 0,-4 19-6 16,0 0-1-16,0 0 1 0,0 0-2 15,-8-22 0-15,8 22 0 0,-14-8-2 0,14 8 1 16,0 0-3-16,-16-6 0 0,16 6 0 16,0 0 0-16,0 0 0 0,-24-1-3 15,24 1 2-15,0 0 0 0,0 0-1 0,0 0-6 16,0 0-9-16,0 0-5 0,0 0-4 15,0 0 6-15,0 0 1 0,0 0 4 16,0 0-7-16,0 0 4 0,0 0 0 0,0 0 2 16,47 20 1-16,-47-20 4 0,19 4 2 15,-19-4 1-15,19 2 1 0,-19-2-3 0,22 4 3 16,-22-4 0-16,18 2-1 0,-18-2 5 16,18 4-1-16,-18-4 0 0,0 0 1 15,16 1 2-15,-16-1 8 0,0 0 9 0,13 8 5 16,-13-8 7-16,0 0 0 0,0 0 3 15,0 0-2-15,0 0-3 0,0 0 0 0,0 0 0 16,-25 37-1-16,17-32-3 0,8-5-2 16,-22 13-4-16,12-7 1 0,10-6-1 15,-28 13 2-15,17-7-6 0,-3-2 5 16,0 1 9-16,14-5 7 0,-24 10 8 0,10-8-4 16,14-2 5-16,-23 6-9 0,11-3-2 15,12-3 2-15,-24 4-4 0,24-4 6 0,-20 2-1 16,20-2-1-16,-20 1-2 0,20-1 4 15,0 0-4-15,-25-1 2 0,25 1-1 16,0 0-1-16,-24-7 0 0,24 7 2 0,-14-8 1 16,14 8 3-16,-8-12 8 0,8 12 1 15,-8-15-3-15,8 15-1 0,0 0-3 0,0-25-5 16,0 25-8-16,0 0 5 0,8-26-7 16,-8 26 0-16,8-17-1 0,-4 8-5 15,-4 9-5-15,10-19-6 0,-10 19-1 16,11-18-7-16,-7 9-25 0,-4 9-36 0,7-16-57 15,-3 11-92-15,-4 5-125 0,2-16-257 16,-2 16-391-16,0 0-445 0</inkml:trace>
  <inkml:trace contextRef="#ctx0" brushRef="#br0" timeOffset="148247.31">30502 11090 2956 0,'-8'15'-91'0,"8"-15"29"16,0 0 18-16,0 0 36 0,0 0 25 0,0 0 12 15,-2 24 14-15,2-24 11 0,-4 14 1 16,4-14-1-16,-8 12 1 0,8-12-3 0,-16 17-2 15,10-7-5-15,6-10-5 0,-17 17-6 16,8-9-4-16,-1 1-17 0,10-9-38 16,-21 11-50-16,13-5-53 0,8-6-70 0,-22 8-95 15,14-6-511-15,8-2-117 0</inkml:trace>
  <inkml:trace contextRef="#ctx0" brushRef="#br0" timeOffset="148583.38">30379 10958 2526 0,'0'0'30'16,"7"-14"3"-16,-7 14-7 0,0 0 1 0,7-15 2 15,-7 15-11-15,0 0 10 0,0 0-3 16,0 0 4-16,0 0 3 0,0 0-5 16,0 0 6-16,0 0-8 0,0 0 6 15,0 0-4-15,-18 47 5 0,12-32 2 0,0-1-2 16,2 1-3-16,-2 2-1 0,-1 0-5 15,0-3-3-15,1 3 1 0,-2-5 1 16,-1 4-4-16,1-3 4 0,-1 1 4 0,1-3 4 16,-3 1 15-16,1-3 5 0,10-9 7 15,-20 15 7-15,10-7 12 0,10-8 6 0,-19 8 4 16,19-8 0-16,-15 2 1 0,15-2-2 16,0 0-4-16,0 0-5 0,0 0-4 15,-17-19-7-15,17 19-9 0,0 0-10 0,9-28-19 16,-9 28-45-16,12-26-62 0,-5 15-101 15,-1-2-124-15,1 1-244 0,-7 12-435 16,4-19-445-16</inkml:trace>
  <inkml:trace contextRef="#ctx0" brushRef="#br0" timeOffset="148894.64">30041 11100 2915 0,'0'0'-148'0,"-15"11"16"16,9-3 23-16,6-8 24 0,-17 14 26 0,6-4 30 16,1-2 35-16,-3 2 35 0,1 0 22 15,-4-1 13-15,2 2 24 0,-5 1 14 16,-1-1 11-16,2-2 4 0,-4 1 8 0,2-2-17 16,-4 0 8-16,1-1 12 0,-3-1 3 15,3 1 7-15,-4-3 0 0,1 0 20 0,1 0-2 16,1 0-24-16,3-2 2 0,0 0-23 15,2-2-8-15,19 0-7 0,-38-2-18 0,19 2-7 16,2-2-14-16,17 2-12 0,-32-6-27 16,19 0-43-16,1 1-55 0,-1-3-67 15,2 1-73-15,3-3-62 0,0-3-81 0,3-1-138 16,1-1-138-16,2 0-314 0,0-3-357 16</inkml:trace>
  <inkml:trace contextRef="#ctx0" brushRef="#br0" timeOffset="149018.84">29404 11007 2899 0,'0'0'36'0,"10"-18"31"15,-10 18 2-15,14-14 10 0,-4 7 2 16,2 0 9-16,4 1 7 0,0 2-7 16,1-1-11-16,2 1-9 0,0 1-10 0,1-3-23 15,0 3-39-15,0 2-66 0,1-2-82 16,-1 0-78-16,-2 1-152 0,-4-2-510 0,2 0-268 16</inkml:trace>
  <inkml:trace contextRef="#ctx0" brushRef="#br0" timeOffset="149296.41">29154 11003 2733 0,'0'0'-22'16,"-13"4"10"-16,13-4 2 0,0 0 26 0,-14 11 30 15,14-11 15-15,-6 11 11 0,6-11-1 16,-5 16 7-16,5-16 1 0,-5 20 7 16,5-20-2-16,-6 25-7 0,0-11-8 15,0 3-5-15,-1-2-9 0,-1 0-5 0,-3 1-6 16,-2 1-4-16,1 0-5 0,-5-2-38 16,0 1-60-16,0-2-87 0,-2-4-89 0,-1 2-163 15,1-5-470-15,3-3-237 0</inkml:trace>
  <inkml:trace contextRef="#ctx0" brushRef="#br0" timeOffset="149810.97">28790 10975 2692 0,'0'0'29'0,"6"-14"9"15,-6 14-7-15,0 0-2 0,11-11-12 0,-11 11 12 16,0 0-10-16,0 0 1 0,0 0 0 15,0 0-3-15,0 0 1 0,0 0 1 0,0 0 0 16,21 25-3-16,-21-25 4 0,-2 19 1 16,2-19-7-16,-8 24 5 0,8-24-3 15,-11 27 2-15,4-14-4 0,-1-2-1 0,-2 1 1 16,-2 1 0-16,3-3-6 0,-5-1 5 16,-1-1-5-16,4 1 0 0,-5-3 5 15,2 1-8-15,14-7 2 0,-30 7 5 0,17-6-5 16,13-1 1-16,-24 2 2 0,24-2 3 15,0 0-4-15,-24-3-4 0,24 3 2 16,0 0-3-16,-13-11 0 0,13 11 1 0,0 0-1 16,0 0-1-16,0 0-4 0,0 0 6 15,0 0 2-15,21-31 4 0,-21 31 5 0,0 0 9 16,16-8 3-16,-16 8 6 0,0 0 7 16,18-4 9-16,-18 4 6 0,0 0 0 15,0 0-1-15,0 0 2 0,0 0-2 16,0 0 4-16,0 0 1 0,0 0 0 0,0 0 3 15,0 0 2-15,-20 48-5 0,12-39-3 16,0 3-2-16,-2 0 1 0,-1-2-6 16,0 2-2-16,-2-1 2 0,-1 2-24 0,0-1 1 15,2-1-2-15,-4 3-3 0,0-3-2 16,4-1 2-16,-3-1-3 0,0 1-1 0,1 0-4 16,1-1-2-16,-3-2-23 0,4-1-51 15,-3 1-81-15,15-7-113 0,-23 4-201 16,23-4-153-16,-26 1-344 0,26-1-387 0</inkml:trace>
  <inkml:trace contextRef="#ctx0" brushRef="#br0" timeOffset="150054.84">28051 11614 2842 0,'0'0'-42'0,"26"12"36"16,-12-8 22-16,2 1 17 0,2-1 33 0,3 0 17 16,-1-2 15-16,2-1 2 0,1 2-3 15,2-3-1-15,-2 0 0 0,0-3-5 16,0 2-7-16,5-3-8 0,-4-2-15 0,1 1-18 16,-3-3-41-16,2-1-53 0,-1-5-62 15,5-1-70-15,-5-6-84 0,-2-2-174 16,1 0-411-16,-6-5-199 0</inkml:trace>
  <inkml:trace contextRef="#ctx0" brushRef="#br0" timeOffset="150261.62">28638 10671 2673 0,'0'0'144'0,"0"0"17"0,0 0-21 16,0 0-15-16,0 0-15 0,6-22-12 0,-6 22-12 16,0 0-31-16,0 0-47 0,0 0-70 15,12-8-76-15,-12 8-89 0,0 0-178 16,0 0-444-16,0 0-192 0</inkml:trace>
  <inkml:trace contextRef="#ctx0" brushRef="#br0" timeOffset="150465.29">28451 10685 2589 0,'-11'9'26'16,"11"-9"26"-16,-8 13-8 0,8-13-4 16,-8 21-1-16,6-7 6 0,2-14-1 0,-4 33-7 15,2-17-1-15,0 3-6 0,0 0-3 16,-4 1-12-16,4 0-9 0,0 0-36 0,-2 1-41 15,1-2-48-15,-2-1-59 0,1 0-92 16,0-3-467-16,-3-1-10 0</inkml:trace>
  <inkml:trace contextRef="#ctx0" brushRef="#br0" timeOffset="151396.76">28180 11071 2165 0,'-21'0'44'0,"21"0"3"16,-19 4 4-16,19-4-5 0,-21 3-8 0,21-3 0 15,-25 9 5-15,12-4 6 0,-4 0 11 16,0 2 1-16,-4-1 11 0,-3 1 14 16,-1 1 8-16,-1-1 4 0,0 1 0 0,-4-2-2 15,-6 1-6-15,-1-1-7 0,-1 0-3 16,5-3-7-16,-1 1-9 0,2-1-5 16,-1-3-6-16,3 2-3 0,-1-2-8 0,2-2-7 15,2-2-4-15,1 0-2 0,0-2-14 16,6 0-5-16,1-2-6 0,2 4-3 15,1-6 2-15,16 10 1 0,-21-10-3 0,13 4-1 16,8 6-4-16,0 0 0 0,-18-9-1 16,18 9 2-16,0 0 1 0,0 0 4 15,0 0-2-15,-24 3 2 0,24-3-2 0,0 0 3 16,-15 14-3-16,15-14-2 0,-15 11 0 16,15-11 1-16,-18 10 1 0,18-10 0 0,-19 7 1 15,4-5 0-15,15-2-1 0,-22 4 3 16,22-4-1-16,-26-1 1 0,26 1 0 15,-21-5 1-15,21 5-3 0,-19-7 4 0,19 7-1 16,-12-13 0-16,12 13-2 0,-9-12 4 16,9 12 3-16,-6-16 0 0,6 16 5 15,-4-16 9-15,4 16 4 0,0 0 6 0,-2-20 1 16,2 20-4-16,0 0-2 0,-2-16-2 16,2 16-4-16,0 0-2 0,0 0-1 15,0 0 6-15,0 0 4 0,0 0 7 0,0 0 3 16,0 0 1-16,0 0-3 0,0 0-1 15,0 0-10-15,0 0 5 0,0 0-6 0,-21 34-1 16,21-34-5-16,0 23 3 0,0-23-5 16,4 23-1-16,-4-23-3 0,2 34-19 15,0-17 2-15,0 2 1 0,0 0-1 0,0 0 1 16,1 0-1-16,-3 0 0 0,2-1 1 16,-2 4 3-16,2-2 0 0,-2 0 0 0,-2-1-2 15,2 0 2-15,-2 2 0 0,-1-4-3 16,1 2 5-16,0 0-4 0,0 1 4 15,-2-2-1-15,-2 0 1 0,2-1-2 16,1 0 2-16,-1 0-2 0,0-2 0 0,0 3 2 16,-4-4 3-16,4 2-6 0,-1-3 3 15,-1 3 0-15,6-16-1 0,-7 25 0 0,1-11 0 16,1 0 3-16,5-14-2 0,-11 21 0 16,6-12 3-16,-3 3-3 0,8-12 4 15,-14 13-2-15,3-6-2 0,11-7 2 0,-19 12 2 16,8-8-2-16,11-4 0 0,-23 8 0 15,23-8-1-15,-24 3 2 0,11 0 1 0,13-3 3 16,-27 0 3-16,27 0 3 0,-30-4 8 16,17 0 7-16,13 4 0 0,-33-8 0 15,19 2-2-15,-1 1-5 0,-2-3-2 0,2 1-3 16,1-1-3-16,-1-2 1 0,-1 3-4 16,5-3 0-16,-5 0 2 0,3 1-6 0,1-1 1 15,-1-1 0-15,4 1 1 0,1-1-2 16,8 11 1-16,-13-19-2 0,9 8-1 15,4 11-3-15,-2-19 3 0,2 19-4 16,0 0 2-16,13-33-4 0,-3 22 12 0,3 0-8 16,5-2-22-16,-1-1-21 0,8 1-37 15,2-5-47-15,5 2-74 0,8-3-72 0,-2-1-158 16,5-5-197-16,16-7 33 0,-4-1-253 16,1 1-187-16</inkml:trace>
  <inkml:trace contextRef="#ctx0" brushRef="#br0" timeOffset="151650.84">27888 10608 2720 0,'0'0'106'0,"0"0"9"0,0 0-18 0,0 0-6 16,0 0-8-16,0 0-1 0,0 0 6 16,0 0-7-16,0 0-12 0,0 0-7 15,0 0-6-15,0 0-8 0,0 0-29 0,0 0-68 16,0 0-83-16,0 0-94 0,0 0-163 16,0 0-501-16,0 0-263 0</inkml:trace>
  <inkml:trace contextRef="#ctx0" brushRef="#br0" timeOffset="151997.7">27177 11894 2784 0,'0'0'56'0,"-9"14"12"0,9-14 4 16,-8 9 9-16,8-9 22 0,0 0 13 15,0 0 14-15,-4 16 1 0,4-16-8 16,0 0-5-16,0 0-15 0,0 0-11 0,26 10-7 15,-26-10-15-15,26 1-17 0,-7-2-27 16,-19 1-37-16,38-7-42 0,-15 1-41 16,4 1-52-16,-2-5-52 0,1-1-43 15,-6-3-122-15,1 1-573 0,-4-2-355 0</inkml:trace>
  <inkml:trace contextRef="#ctx0" brushRef="#br0" timeOffset="152598.04">26113 11290 2800 0,'0'0'-111'0,"0"0"12"0,0 0-6 15,0 0 11-15,-6-21 11 0,6 21 4 0,0 0 0 16,15-26 5-16,-9 15-3 0,2-5 5 16,-2 1 7-16,-1 0 30 0,1 0 22 15,-6 15 24-15,12-27 12 0,-6 13 9 0,-1 3-1 16,-5 11-5-16,9-18-9 0,-9 18 1 15,11-12 9-15,-11 12-11 0,16-8-1 16,-16 8 7-16,18-3-9 0,-18 3 4 0,24 3 4 16,-24-3-15-16,29 6 5 0,-12-3-3 15,1-1 3-15,-1 2-8 0,2-3 6 0,-4 3-4 16,-15-4 20-16,29 3-25 0,-15-3 24 16,-14 0 24-16,24-3-8 0,-24 3 2 15,16-4-4-15,-16 4-5 0,0 0 7 0,15-8-11 16,-15 8 7-16,0 0 0 0,0 0 1 15,0 0 0-15,0 0-6 0,0 0-7 0,0 0 1 16,0 0-5-16,0 0 4 0,0 0 0 16,0 0-3-16,0 0-1 0,0 0-4 15,-60 12-2-15,51 0 1 0,-4-2-1 0,1 3-5 16,-3 1 1-16,-3-1 7 0,2 4 2 16,-6-3-8-16,1 0-5 0,-1 4 4 15,-5-1 0-15,0 0-3 0,0-4 13 0,-2 1 2 16,6-5 1-16,-1 0-2 0,-1-1-4 15,0 0-10-15,5-4-48 0,2 0-64 16,2-4-103-16,1 0-248 0,-1-4-254 0,5 0 30 16</inkml:trace>
  <inkml:trace contextRef="#ctx0" brushRef="#br0" timeOffset="152837.71">25872 10864 2233 0,'0'0'160'0,"9"-10"16"0,-9 10-10 0,0 0-15 16,12-12-27-16,-12 12-10 0,0 0-14 16,17-5-7-16,-17 5-12 0,0 0-8 0,15-4-11 15,-15 4-7-15,0 0-6 0,0 0-5 16,0 0-12-16,0 0-34 0,0 0-60 0,0 0-67 15,17 4-78-15,-17-4-118 0,0 0-583 16,0 0-294-16</inkml:trace>
  <inkml:trace contextRef="#ctx0" brushRef="#br0" timeOffset="153773.01">25824 10932 2730 0,'-6'12'-45'16,"6"-12"12"-16,-4 14 14 0,4-14 22 15,-8 17 28-15,8-17 13 0,-3 19 14 0,3-19 3 16,-7 22-5-16,5-9 2 0,-1 4-2 16,-1-1-2-16,2 0-8 0,0 3-2 15,0-1-5-15,-1 3-2 0,-1-2 1 16,2 1 3-16,-3 2 4 0,-2 1 5 0,4-6-1 16,-1 2 5-16,-2-4-2 0,2 3-4 15,1-6-5-15,1 4-4 0,2-16-3 0,-8 22-3 16,8-22 0-16,-6 19-3 0,6-19 5 15,-4 13 1-15,4-13-8 0,0 0-4 16,0 0-7-16,0 0-6 0,0 0-7 0,0 0-9 16,0 0-7-16,0 0-12 0,0 0-8 15,0 0 2-15,25-54 2 0,-17 41 9 0,2-1 4 16,1 1 8-16,-2 1-2 0,2 1 0 16,0 2 2-16,2-1 5 0,-1 2 2 15,1 1-1-15,-13 7 7 0,25-12 3 0,-16 9 4 16,-9 3 12-16,18-6 11 0,-18 6 13 15,0 0 8-15,0 0 6 0,0 0 3 16,23 11-3-16,-23-11-3 0,0 0-4 16,0 0-6-16,0 0-4 0,-20 35 0 0,20-35-9 15,-17 15 0-15,6-7-3 0,-1 1-5 16,-1 3-5-16,-2-1 1 0,-3 2-4 0,0 3-1 16,0-1-3-16,-3 2 0 0,4 0-3 15,-6 2 6-15,3 2-9 0,-2 2-2 0,3-2 2 16,-1 2-1-16,-4-3-3 0,3 4 0 15,-3-2 1-15,1 2-3 0,1-2 2 0,-3 1-2 16,0 0 1-16,1-1-3 0,-1 2 3 16,3 1-1-16,-3-3-1 0,-2 4 1 15,4-2 0-15,-6 4-2 0,0 1 0 0,7-3 2 16,-5 3-4-16,-2 0 3 0,2 1-2 16,-1-1 2-16,1-1-3 0,-1 3 5 0,-2-3-4 15,3 3 2-15,-3-2-1 0,-1 0 0 16,-1-1 1-16,0 0-1 0,2-1 0 15,-2 0-1-15,-1-1 3 0,3-1-8 16,0-4 3-16,3 2 2 0,0-4 7 0,2 2-10 16,-2-2 1-16,-2-2 3 0,2 0-2 15,-1 1-1-15,0-5 0 0,3-3-1 16,-2 1-8-16,2-4-5 0,-5-3-11 0,4 0-9 16,-3-4-11-16,-1-6-10 0,-2 0-19 15,-4-2-7-15,1-6-15 0,-6-4-7 0,-1 1-1 16,0-2 8-16,-1 0 14 0,3 0 17 15,0 2 21-15,3 2 18 0,3 0 11 16,1 1 5-16,1 1 9 0,4 3 1 0,1 3 10 16,4-3 1-16,0 4 2 0,3 1 0 15,6-2-1-15,1 6 9 0,13 1 5 0,-21-3 5 16,21 3-3-16,0 0 4 0,0 0 7 16,0 0 4-16,0 0 5 0,0 0 13 15,0 0 4-15,0 0 10 0,44 30 12 0,-16-23 28 16,5 4-6-16,5-1-19 0,9 2 7 15,7-1-19-15,0-1-4 0,3 2-13 0,22-2-5 16,-1 2-10-16,-8-4-31 0,-8-1-13 16,-1-3-33-16,0-2-32 0,-1-2-41 15,-2-4-53-15,-1 1-70 0,-3-5-66 0,-5-2-138 16,-3-3-175-16,-8-2 25 0,-5-2-269 16,-3-2-196-16</inkml:trace>
  <inkml:trace contextRef="#ctx0" brushRef="#br0" timeOffset="154707.88">25075 11050 2536 0,'0'0'-73'0,"0"0"4"0,0 0 5 16,0 0 25-16,0 0 13 0,0 0 8 15,0 0 0-15,0 0 4 0,0 0 4 16,10 39 2-16,-10-39-3 0,-3 24 8 0,3-24-2 16,-2 26 5-16,2-26 5 0,-3 22 1 15,3-22 8-15,-4 19 19 0,4-19-8 0,-11 17 21 16,4-9-3-16,7-8 4 0,-13 9-12 0,13-9 6 15,-18 8-3-15,18-8 1 0,-20 8-8 16,20-8 6-16,-23 3 5 0,23-3-13 16,-26 2-1-16,26-2 1 0,-27 2 2 0,12-2 9 15,15 0-4-15,-31 2 0 0,13-2-4 16,18 0-4-16,-30 0 5 0,16 0-13 16,14 0 2-16,-30 0 1 0,30 0-5 0,-23-2-1 15,23 2-7-15,-22-2 1 0,22 2 0 16,0 0-11-16,-20-3-2 0,20 3 0 15,0 0-7-15,-8-10-5 0,8 10 3 0,0 0 4 16,0 0-7-16,0 0 7 0,24-23-3 16,-24 23 7-16,22-8 1 0,-8 4 2 15,-14 4 2-15,24-7 6 0,-10 4 0 0,-14 3 0 16,21-5-2-16,-21 5-2 0,22-4-2 16,-22 4 7-16,17 0 5 0,-17 0 11 0,0 0 14 15,20 7 15-15,-20-7 7 0,0 0 7 16,6 12-3-16,-6-12 0 0,0 0-2 15,-5 23-3-15,5-23-2 0,-8 25-6 0,2-11 1 16,-1-1-5-16,0 2-4 0,-3-2-3 16,2 1-2-16,0 1 0 0,-2-2 1 0,2-1-1 15,-1 2-6-15,-1-3-2 0,10-11-1 16,-17 17-1-16,11-9 3 0,6-8-11 16,-17 9 2-16,17-9-3 0,-17 5-4 0,17-5 1 15,-17 2 0-15,17-2 0 0,0 0 4 16,-26-2 2-16,26 2 1 0,0 0 1 0,0 0-6 15,-25 0-4-15,25 0 0 0,0 0-2 16,-18 5-3-16,18-5-2 0,-16 5 0 16,16-5 0-16,-14 6-1 0,14-6 0 0,-18 8 0 15,18-8 0-15,-14 5 0 0,14-5-3 16,-15 6 4-16,15-6-1 0,-17 3 0 16,17-3-3-16,0 0 5 0,-23 3-3 0,23-3-3 15,0 0 1-15,-27-8 0 0,27 8-1 16,-17-9 0-16,7 3 1 0,10 6-4 0,-20-10 0 15,20 10-1-15,-23-8-2 0,23 8 2 16,-24-1 7-16,24 1 8 0,-28 3 7 16,14 1 5-16,14-4 3 0,-28 13 2 0,13-3-2 15,3 2-5-15,2 1 0 0,-6 0-2 16,4 2-2-16,-1 0-4 0,2 3 1 16,1-5-2-16,-1 2-6 0,3-1-10 0,-2-3-21 15,0 3-27-15,2-5-42 0,-4 0-50 16,3 1-60-16,1-2-51 0,-3-4-71 0,11-4-134 15,-17 5-123-15,7-5-278 0,10 0-210 16</inkml:trace>
  <inkml:trace contextRef="#ctx0" brushRef="#br0" timeOffset="154946.07">24803 10768 2702 0,'14'-7'65'0,"-14"7"7"0,0 0-7 16,0 0-1-16,15-8-11 0,-15 8 1 0,0 0-10 16,14-6-3-16,-14 6-7 0,0 0-2 15,0 0-5-15,0 0-19 0,0 0-47 16,0 0-65-16,14 0-56 0,-14 0-100 0,0 0-569 15,0 0-162-15</inkml:trace>
  <inkml:trace contextRef="#ctx0" brushRef="#br0" timeOffset="155118.37">24943 10696 2689 0,'21'-7'92'0,"-10"3"5"16,-11 4-7-16,22-10 8 0,-9 6 7 15,3-2-7-15,-16 6-8 0,31-7-15 0,-10 1-14 16,-2 3-26-16,1 0-44 0,1-1-57 16,0 3-73-16,1-3-76 0,-6 0-171 0,1 0-447 15,-5 1-171-15</inkml:trace>
  <inkml:trace contextRef="#ctx0" brushRef="#br0" timeOffset="155446.07">24278 11955 2745 0,'0'0'149'0,"0"0"1"0,-4 17-18 0,4-17-13 15,0 0-11-15,0 0-12 0,0 0-11 16,0 0-7-16,31 4-13 0,-31-4-7 16,26-5-10-16,-26 5-19 0,32-8-29 0,-17 0-36 15,1 3-36-15,2-2-49 0,-4-3-36 16,1-4-33-16,-3 2-42 0,-5-6-99 0,2 2-505 15,-7-1-173-15</inkml:trace>
  <inkml:trace contextRef="#ctx0" brushRef="#br0" timeOffset="155727.84">24052 11395 2621 0,'0'0'-6'0,"0"0"-1"15,0 0-7-15,0 0 1 0,0 0 4 16,0 0 0-16,0 0 5 0,-22 27-8 16,22-27-6-16,-10 13 6 0,10-13 3 0,-15 14 7 15,15-14-7-15,-15 11 8 0,7-3-5 16,8-8 3-16,-15 9 1 0,15-9 7 0,-13 10 14 16,13-10 25-16,0 0 5 0,-17 2 17 15,17-2 3-15,0 0 3 0,0 0-5 16,0 0-7-16,-12-25-4 0,12 25-10 0,0-31-1 15,2 14-27-15,2-4-32 0,0-2-57 16,2 1-61-16,1-5-81 0,-1 0-229 16,1 2-257-16,-1-1 47 0</inkml:trace>
  <inkml:trace contextRef="#ctx0" brushRef="#br0" timeOffset="155890.44">24043 10881 2205 0,'0'0'259'16,"0"0"9"-16,0 0-32 0,0-21-31 0,0 21-25 16,0 0-22-16,0 0-25 0,5-18-47 15,-5 18-77-15,0 0-104 0,6-9-93 0,-6 9-153 16,0 0-599-16,4-6-357 0</inkml:trace>
  <inkml:trace contextRef="#ctx0" brushRef="#br0" timeOffset="156221.79">23693 11394 2736 0,'-2'24'-109'0,"2"-24"20"0,-4 23 12 0,0-14 19 16,4-9 31-16,-8 19 36 0,8-19 35 15,-9 18 15-15,3-11-2 0,6-7-8 0,-13 14-1 16,13-14 1-16,-13 9-4 0,13-9-4 15,0 0 2-15,0 0-2 0,-22-2 0 16,22 2 3-16,0 0 13 0,-12-21 20 0,12 21 18 16,-4-17 10-16,4 17 10 0,0 0-1 15,-2-21 7-15,2 21-6 0,0 0-5 0,-4-15-8 16,4 15-3-16,0 0-6 0,0 0 0 16,0 0-3-16,0 0-8 0,0 0-9 15,-36 27-9-15,25-14-8 0,1-1-3 0,0 3-7 16,-2-2-7-16,0 2-24 0,2-1-46 15,-6 1-62-15,0-2-75 0,3-1-74 0,-6-1-144 16,2-4-206-16,1-1-382 0,-2 0-422 16</inkml:trace>
  <inkml:trace contextRef="#ctx0" brushRef="#br0" timeOffset="156403.97">23546 11094 3365 0,'0'0'151'16,"10"-9"-26"-16,-10 9-41 0,0 0-32 15,9-11-19-15,-9 11-22 0,0 0-33 0,0 0-61 16,13-9-69-16,-13 9-56 0,0 0-107 16,0 0-606-16,0 0-321 0</inkml:trace>
  <inkml:trace contextRef="#ctx0" brushRef="#br0" timeOffset="156628.91">23173 12133 2959 0,'13'11'88'15,"-13"-11"8"-15,12 6-17 0,-12-6-10 16,24 1-15-16,-10-1-7 0,-14 0-15 0,35 0-49 16,-19-3-49-16,4-1-56 0,-4 0-47 15,-1-1-54-15,-2-3-134 0,-2-4-410 0,-3 4-58 16</inkml:trace>
  <inkml:trace contextRef="#ctx0" brushRef="#br0" timeOffset="156961.91">23305 11481 2187 0,'0'0'-53'0,"0"0"36"15,0 0 28-15,-18-21 19 0,18 21 26 16,-18-4 21-16,18 4 32 0,-24 0 24 15,24 0 10-15,-27 4-5 0,11 1 4 0,16-5-6 16,-24 16-5-16,10-8-10 0,4 3 2 16,2 3-10-16,-1-1-7 0,5 0-9 15,-2 2-8-15,4 1-10 0,-3-1-3 16,3 2-4-16,-2-2 4 0,1 2-6 0,3-17 0 16,-6 30-8-16,2-16-5 0,-2 1-2 0,-2 1-4 15,-4-3-6-15,2 0-20 0,-2-1-36 16,-3-3-50-16,-5 3-66 0,4 1-79 15,-4-5-89-15,2 1-179 0,-2-3-132 0,-1 2-258 16,1-1-224-16</inkml:trace>
  <inkml:trace contextRef="#ctx0" brushRef="#br0" timeOffset="157093.79">22705 12022 2806 0,'6'13'110'15,"-6"-13"14"-15,0 0-6 0,11 14-9 0,-11-14-9 16,11 5-13-16,-11-5-19 0,0 0-45 15,23 0-76-15,-23 0-83 0,17-8-88 0,-17 8-141 16,11-11-483-16,-7 3-193 0</inkml:trace>
  <inkml:trace contextRef="#ctx0" brushRef="#br0" timeOffset="157325.97">22786 11624 2632 0,'0'0'-30'0,"0"0"6"0,0 0-7 15,0 0 8-15,0 0 8 0,0 0-6 0,-20-7 3 16,20 7 6-16,0 0 6 0,0 0-2 16,0 0 16-16,-31 9-2 0,31-9 14 15,0 0 8-15,-26 1 16 0,26-1 15 0,0 0 15 16,-24-7 10-16,24 7 0 0,-12-10-6 16,12 10-8-16,-6-16-10 0,6 16-11 0,-4-23 0 15,4 7-22-15,0 16-35 0,2-30-50 16,2 15-50-16,-2 1-60 0,-2 14-130 15,0-27-490-15,-2 18-90 0</inkml:trace>
  <inkml:trace contextRef="#ctx0" brushRef="#br0" timeOffset="157480.31">22459 11885 2450 0,'-2'16'41'0,"2"-16"-27"0,0 0-64 0,-4 14-46 16,4-14-40-16,0 0-40 0,0 0-143 16,0 0-235-16,0 0 258 0</inkml:trace>
  <inkml:trace contextRef="#ctx0" brushRef="#br0" timeOffset="157665.67">22398 11772 1883 0,'0'0'186'0,"0"0"-5"0,0 0-23 16,-22 3-16-16,22-3-15 0,0 0-4 0,-26 12-7 16,17-4-11-16,9-8-8 0,-23 18-10 15,12-9-10-15,1 2-7 0,-3-1-10 0,0 1-18 16,1 0-48-16,-1-1-44 0,0 2-51 16,1-5-52-16,-1 3-47 0,-2-4-108 15,4-2-505-15,-1-3-132 0</inkml:trace>
  <inkml:trace contextRef="#ctx0" brushRef="#br0" timeOffset="157869.03">22239 11297 2925 0,'7'-12'251'16,"-7"12"-24"-16,0 0-24 0,9-14-15 0,-9 14-18 15,0 0-20-15,0 0-24 0,12-9-35 16,-12 9-60-16,0 0-67 0,0 0-92 16,20-4-89-16,-20 4-162 0,0 0-230 0,0 0-299 15,0 0-299-15</inkml:trace>
  <inkml:trace contextRef="#ctx0" brushRef="#br0" timeOffset="158246.93">21968 11458 2723 0,'0'0'-77'0,"0"0"12"0,0 0 14 16,0 0 27-16,18 15 36 0,-18-15 14 15,0 0 2-15,2 16 6 0,-2-16-3 0,0 0-1 16,-4 21-9-16,4-21-1 0,0 0 1 0,-9 19 3 15,9-19 10-15,-11 11 12 0,11-11 13 16,-12 6 17-16,12-6 14 0,0 0 16 0,-22 2 2 16,22-2 6-16,0 0 1 0,0 0 4 15,-23-21-1-15,23 21-2 0,-10-19-5 16,8 7-5-16,2 12-3 0,-7-28-11 16,5 10 0-16,2 1-15 0,0 17-10 0,0-32-4 15,2 15-10-15,-2 17-5 0,3-26-7 16,-1 12-4-16,-2 14-7 0,6-25-6 15,-6 25-13-15,4-19-2 0,-4 19-19 0,4-18-21 16,-4 18-32-16,7-14-38 0,-7 14-53 16,4-12-60-16,-4 12-75 0,0 0-148 0,-2-11-167 15,2 11-283-15,0 0-263 0</inkml:trace>
  <inkml:trace contextRef="#ctx0" brushRef="#br0" timeOffset="158913.94">21700 11439 2753 0,'0'0'37'0,"0"0"19"0,2-25-3 16,-2 25-11-16,0 0-7 0,0 0-1 0,0 0 1 15,0 0 6-15,0 0-5 0,0 0 0 16,0 0 4-16,0 0 0 0,0 0-5 0,0 0 2 15,0 0 6-15,0 0-6 0,2 54-1 16,-2-54-10-16,-2 22 4 0,2-22-5 16,-4 25-4-16,1-10-6 0,3-15 1 0,-4 28-3 15,4-15 2-15,0-13-4 0,-4 28 2 16,2-14-2-16,2-14-3 0,-4 22-2 0,2-8 4 16,2-14-4-16,-4 26 0 0,2-12-1 15,2-14 2-15,-2 22-4 0,2-22 5 16,-6 24 0-16,4-13 6 0,2-11 7 0,-4 23 3 15,4-23 4-15,-8 22 2 0,2-10 4 16,2-2 4-16,4-10 3 0,-15 22 8 0,6-11 7 16,1 1 2-16,-3-5 3 0,1 3-4 15,10-10 0-15,-22 18 8 0,10-11-5 16,2 0 8-16,-4 0-4 0,14-7 0 16,-25 13 3-16,13-7 0 0,-2 0-9 0,14-6 5 15,-22 7-2-15,8-3 3 0,14-4 4 16,-22 5-5-16,9-1-4 0,13-4 5 0,-24 3-3 15,24-3-17-15,-22 0 0 0,22 0 4 16,-26-3-34-16,26 3 0 0,-30-5-1 0,15 1-2 16,-1-2 1-16,16 6 0 0,-30-9 2 15,13 3-4-15,2 0 9 0,0-2-3 16,0 1 5-16,0-1 5 0,3 1 5 16,-3-1 0-16,15 8 0 0,-23-16-4 0,10 9 1 15,2-1-3-15,11 8 0 0,-17-15 0 16,11 8 3-16,6 7-2 0,-12-15-3 0,12 15 0 15,-4-18-4-15,4 18 0 0,0-19 2 16,0 19-7-16,0 0 0 0,10-30-1 0,-2 16 0 16,1 1-8-16,1 1-5 0,1-2-15 15,0 4-25-15,1-4-32 0,6-1-30 0,-4 0-54 16,0-2-68-16,2-1-71 0,-4 1-135 16,1-2-165-16,-1 2-21 0,-3-2-418 15,0 0-541-15</inkml:trace>
  <inkml:trace contextRef="#ctx0" brushRef="#br0" timeOffset="159086.12">21340 11136 3276 0,'0'0'99'0,"-2"-25"-2"16,2 25-54-16,0 0-80 0,0 0-51 0,0 0-39 15,4-14-50-15,-4 14-108 0,4-5-571 16,-4 5-211-16</inkml:trace>
  <inkml:trace contextRef="#ctx0" brushRef="#br0" timeOffset="159853.38">20599 11515 2566 0,'0'0'-76'0,"0"0"9"0,0 0 12 15,0 0 5-15,0 0 10 0,0 0 21 16,0 31 16-16,0-31 18 0,0 0-5 0,0 0 17 15,-21 17 3-15,21-17 16 0,-10 8 13 16,10-8 13-16,0 0 12 0,-18 5 12 16,18-5-4-16,0 0-1 0,0 0-4 0,0 0-4 15,0 0-2-15,0 0 3 0,-25-17 6 16,25 17 5-16,0 0 0 0,-7-15 3 16,7 15-1-16,0 0-10 0,-4-19-8 15,4 19-5-15,-4-15-10 0,4 15-10 0,0-20-3 16,0 20-11-16,0-22-12 0,0 22-25 0,4-27-36 15,-2 10-40-15,2 1-56 0,1 2-47 16,0 0-43-16,-3-1-66 0,-2 15-138 0,2-22-441 16,-4 11-224-16</inkml:trace>
  <inkml:trace contextRef="#ctx0" brushRef="#br0" timeOffset="160061.26">20451 11843 2838 0,'19'10'120'0,"-19"-10"-14"0,21 3-13 16,-21-3-11-16,25-2-3 0,-5 1-10 16,-2-3-10-16,2 1-19 0,1 0-42 15,-2-1-74-15,4 0-61 0,-3 1-66 0,-6-2-129 16,1 0-508-16,-7 1-178 0</inkml:trace>
  <inkml:trace contextRef="#ctx0" brushRef="#br0" timeOffset="160211.07">20493 11984 2640 0,'0'0'87'15,"-2"21"19"-15,2-21-10 0,0 0-19 16,0 0-18-16,0 19-26 0,0-19-33 15,0 0-74-15,0 0-84 0,0 0-114 0,0 0-530 16,0 0-112-16</inkml:trace>
  <inkml:trace contextRef="#ctx0" brushRef="#br0" timeOffset="161379.26">20314 11330 2368 0,'0'0'43'0,"2"-17"30"0,-2 17-10 16,0 0-14-16,4-21-3 0,-4 21-14 15,0 0-4-15,0 0-7 0,0 0-4 0,0 0 2 16,0 0-1-16,-11-13-8 0,11 13 6 16,0 0-10-16,0 0 7 0,0 0-5 15,0 0 4-15,-34 26-5 0,34-26 5 0,-19 12 2 16,19-12-7-16,-19 9 3 0,19-9 0 15,-18 9 4-15,18-9-1 0,-22 4 0 16,22-4-6-16,-21 4 17 0,21-4-8 0,-22 1-5 16,22-1 1-16,0 0-5 0,-24-4 4 15,24 4-6-15,-16-5 5 0,16 5-1 0,0 0 5 16,-18-10-4-16,18 10 12 0,0 0-1 16,-14-10-2-16,14 10-11 0,0 0 8 15,-10-7-9-15,10 7-5 0,0 0 1 0,0 0 3 16,0 0 1-16,0 0-3 0,-36 11 0 15,36-11-3-15,-15 11 1 0,5-5 6 16,10-6-1-16,-20 14 9 0,12-9-2 0,8-5-1 16,-17 14 5-16,7-8 4 0,10-6 5 15,-13 9 5-15,13-9 2 0,-13 10-7 0,13-10-2 16,0 0 0-16,-14 7-1 0,14-7-4 16,0 0-3-16,-14 6-4 0,14-6 0 15,0 0-2-15,0 0-1 0,0 0 1 0,0 0-1 16,-23-21 0-16,23 21 3 0,-10-10-3 15,10 10 0-15,-13-9 2 0,13 9-5 0,-15-6 5 16,15 6-2-16,-18-6 3 0,18 6 0 16,-24-2 1-16,24 2-3 0,-26 2 0 0,26-2 0 15,-27 6-1-15,13 0-2 0,-2 2-3 16,2-3 1-16,-1 1 5 0,2 2-6 16,-2-3 0-16,3 3-3 0,12-8 4 0,-22 11-3 15,14-5-4-15,8-6 3 0,-14 11 2 16,14-11-12-16,0 0-7 0,-8 14 0 15,8-14 0-15,0 0 5 0,0 0 0 0,0 0 1 16,24 20-2-16,-24-20 4 0,17 10 3 16,-17-10-3-16,17 11 6 0,-9-7 5 0,-8-4 6 15,21 14 8-15,-12-11 0 0,-9-3 2 16,19 14 3-16,-13-9 4 0,-6-5-5 0,16 16 10 16,-12-9 9-16,-4-7 4 0,6 18 0 15,-6-18-4-15,2 19-3 0,-2-19-3 16,-6 23-3-16,6-23-3 0,-9 22 2 15,2-11 3-15,-1 3-2 0,0-2-1 0,2 1-3 16,-3-1-2-16,-2 2 0 0,3 0-1 16,-3 0-3-16,-1 0 2 0,-1 4-1 0,2-2 0 15,-1 2-5-15,-1-1 2 0,2 0-5 16,-1 2 0-16,1-2 0 0,1 1-5 16,-1-1 2-16,2-2 3 0,1 0-3 0,0 0-1 15,2 1 0-15,-4-1 2 0,4-2 4 16,2 1 1-16,4-14 0 0,-8 26 1 15,4-15 0-15,4-11-2 0,-2 23-1 0,2-23-2 16,0 21-4-16,0-21 2 0,2 18-3 16,-2-18 3-16,6 17-4 0,-6-17 2 0,8 17-3 15,-8-17 1-15,16 13-4 0,-10-5 3 16,-6-8 0-16,16 14-3 0,-7-9 1 16,-9-5 1-16,23 12 0 0,-10-7-2 0,-1 3 0 15,-12-8 7-15,24 9-7 0,-10-5 0 16,2-1 0-16,-2 2 2 0,1-1-2 0,-15-4 0 15,28 5-2-15,-14-5 5 0,-14 0-6 16,28 2 6-16,-13-2-1 0,-15 0 7 0,27 0-1 16,-27 0-3-16,29-4 5 0,-15 2-8 15,2-2 2-15,-16 4-1 0,32-7 2 16,-15 3 3-16,-2-1 2 0,2 1 10 16,0-2 4-16,0-2 0 0,2-1 8 0,0 0-4 15,0-1 9-15,0-2-10 0,0-1 0 16,0-3-3-16,0 3 0 0,0-3-8 0,-1 4 0 15,-2-4-10-15,1 1 1 0,-2 0-13 16,0-1-23-16,-1-2-27 0,0 0-40 16,-4-2-57-16,2 0-80 0,1-2-77 0,-4-3-167 15,1 0-143-15,-3 0 36 0,-1-2-317 16,-2 3-277-16</inkml:trace>
  <inkml:trace contextRef="#ctx0" brushRef="#br0" timeOffset="161685.1">19643 10755 2959 0,'0'0'153'0,"0"0"-12"0,12-13-33 0,-12 13-30 16,0 0-18-16,0 0-10 0,0 0-6 16,0 0-9-16,0 0-31 0,0 0-42 0,0 0-37 15,0 0-52-15,13-9-72 0,-13 9-169 16,0 0-496-16,0 0-219 0</inkml:trace>
  <inkml:trace contextRef="#ctx0" brushRef="#br0" timeOffset="162620.88">19266 11422 2612 0,'0'0'-40'0,"-7"15"4"16,7-15-4-16,-8 19 14 0,4-10-3 15,4-9 2-15,-13 24 10 0,6-12 16 16,1 1 19-16,-2-4-1 0,8-9 13 0,-16 21 5 15,10-14 4-15,6-7 4 0,-14 14-3 0,14-14 0 16,-15 11 4-16,15-11 0 0,-15 6-9 16,15-6 1-16,0 0-2 0,-23-4-9 15,23 4 0-15,0 0-7 0,-22-15-5 0,22 15 0 16,-10-13-2-16,4 3-1 0,6 10 2 16,-9-15-1-16,9 15 2 0,-9-14-2 15,9 14 4-15,-8-11 2 0,8 11-3 0,0 0 3 16,-8-11-6-16,8 11 5 0,0 0-5 15,0 0-4-15,-9-14 4 0,9 14 1 0,0 0 1 16,0 0 8-16,0 0-2 0,0 0 0 16,0 0-4-16,0 0 11 0,-21 25-12 15,21-25-2-15,-7 21 0 0,3-7 0 0,4-14-6 16,-10 24-1-16,4-8 2 0,0-4 4 16,-1 0-6-16,-2 2 7 0,3-3 17 0,-2 0 8 15,8-11 8-15,-17 19 4 0,8-11-3 16,0 2-7-16,9-10 0 0,-14 10-5 15,14-10-2-15,-14 8-1 0,14-8-6 0,0 0-1 16,-18 3-1-16,18-3-4 0,0 0 0 16,0 0 0-16,-21 0-2 0,21 0 0 0,0 0-2 15,0 0-6-15,0 0 3 0,0 0-4 16,0 0 0-16,0 0-5 0,-23-3-1 16,23 3 1-16,0 0-1 0,0 0 0 0,-11 10-1 15,11-10 5-15,0 0-3 0,-10 14-3 16,10-14 4-16,-12 11-7 0,12-11 6 15,-10 11-1-15,10-11 2 0,-10 12 4 0,10-12 10 16,0 0 11-16,-13 11 15 0,13-11 8 16,0 0 11-16,-13 12 1 0,13-12 7 15,0 0 1-15,0 0 0 0,-14 4-1 0,14-4-7 16,0 0 1-16,0 0-2 0,0 0 3 16,0 0-11-16,0 0 6 0,0 0-4 0,-5-31-8 15,5 31-9-15,0 0-4 0,0 0-3 16,13-29-4-16,-13 29-7 0,13-19-13 15,-7 8-18-15,3-1-16 0,-1-3-14 0,0 2-26 16,3-8-34-16,0-2-45 0,1 2-63 16,1-4-65-16,-5-1-103 0,5-3-196 0,-4 2-34 15,-1 0-248-15,0 1-199 0</inkml:trace>
  <inkml:trace contextRef="#ctx0" brushRef="#br0" timeOffset="162930.88">19748 9921 2817 0,'6'-12'121'16,"1"3"-19"-16,-7 9-21 0,10-15-18 15,-10 15-10-15,0 0-3 0,9-12-4 16,-9 12 3-16,0 0-5 0,0 0 1 0,0 0 1 15,0 0 9-15,-13 56 0 0,7-30-1 0,-7 6 1 16,-3 8-3-16,-4 4 5 0,1 2 0 16,-8 13-8-16,-3 0-1 0,1-2-5 15,-3 0-3-15,0-2-2 0,-3 0-8 0,9-7-3 16,-9 4-5-16,8-8-19 0,2-8-35 16,-1 2-33-16,1-4-43 0,1 1-53 15,6-6-47-15,-2-3-87 0,8-5-200 0,-7 3-372 16,4-5-226-16</inkml:trace>
  <inkml:trace contextRef="#ctx0" brushRef="#br0" timeOffset="163262.13">19068 12079 2836 0,'-2'17'144'0,"2"-17"8"0,0 0-11 15,-2 16 1-15,2-16-10 0,0 0-8 16,0 0-18-16,0 0-14 0,24 7-16 0,-24-7-18 15,0 0-13-15,32-7-14 0,-32 7-18 16,25-12-20-16,-10 6-16 0,0-3-16 16,-1 2-18-16,2-3-21 0,-2-1-33 0,5-3-42 15,-2-2-40-15,-2 0-54 0,-1-4-137 16,2 0-473-16,-4-1-208 0</inkml:trace>
  <inkml:trace contextRef="#ctx0" brushRef="#br0" timeOffset="163518.91">18694 10982 2689 0,'0'0'115'0,"0"0"7"0,12-24-22 16,-1 16-19-16,4-2-10 0,4 0-11 15,3 1-19-15,0-1-59 0,4 3-77 16,1-1-72-16,-3 1-97 0,-4-1-576 16,0 2-177-16</inkml:trace>
  <inkml:trace contextRef="#ctx0" brushRef="#br0" timeOffset="164531.37">18226 11727 2599 0,'0'0'74'0,"0"0"38"0,-2-23-3 16,2 23-6-16,0 0-3 0,0 0-7 16,0 0-7-16,13-17-6 0,-13 17-12 15,0 0-5-15,17-2-4 0,-17 2-4 0,0 0 6 16,0 0 11-16,16 23 4 0,-16-23-1 16,2 21 0-16,-2-21-8 0,-6 26-2 0,2-10-2 15,-2 0-5-15,-2 0-3 0,-3 1-7 16,-2 0-9-16,-2 0-2 0,3-2-20 15,-6 1-36-15,4-3-37 0,-3-1-43 0,-2-1-43 16,4-3-31-16,-2-1-12 0,0 0-8 16,1-4 4-16,0-1 16 0,4-2 14 0,12 0 20 15,-30-9 26-15,17 0 15 0,3-2 26 16,2-1 14-16,-2-8 26 0,4-3 4 16,2-4 25-16,0-1 4 0,4-10-2 0,0-3 8 15,4 0 14-15,0-3 29 0,2 4 27 16,0 0 19-16,-2 4 23 0,0 1 9 0,2 6 6 15,-2 3 1-15,0 0-8 0,0 3-10 16,3 2-17-16,-3 3-10 0,0 3-12 0,1 0-9 16,1 4-8-16,-6 11-7 0,6-14-4 15,-6 14 6-15,0 0 2 0,0 0 0 0,0 0-5 16,0 0-3-16,15 50-1 0,-17-31-7 16,2 3-8-16,-2 7 2 0,0-2-5 15,0 1-4-15,-3-2-3 0,-1 4-4 16,-2 2-9-16,-3-1-3 0,-2-1-13 0,1 1-8 15,-6-3-19-15,2 0-21 0,-3-3-35 16,-1 0-37-16,2-2-36 0,-2-2-22 16,2-4-26-16,0-3-14 0,2-1-9 0,1-5 7 15,2-1 20-15,-2-2 46 0,7-2 18 16,8-3 38-16,-20 1 30 0,20-1 43 16,0 0 50-16,0 0 45 0,-25 4 35 0,25-4 23 15,-10 2 16-15,10-2 25 0,0 0 13 16,-15 12 8-16,15-12-8 0,-11 13-8 0,3-2-17 15,0-1-12-15,-4 2-16 0,4-1-15 16,-4 2-15-16,1-1-11 0,-4-1-8 0,0 3-9 16,-1-3-23-16,0-2-31 0,2-1-33 15,-3-3-41-15,2 1-38 0,0-2-40 16,15-4-37-16,-28 4-18 0,16-6-27 0,12 2-37 16,-28-6-57-16,18 0-598 0,-3-1-307 15</inkml:trace>
  <inkml:trace contextRef="#ctx0" brushRef="#br0" timeOffset="164978.94">17347 11824 2636 0,'8'-17'-43'0,"-4"0"50"0,0 3 25 16,-4 14 3-16,10-26 3 0,-6 15 8 0,2-1 22 16,-6 12 15-16,16-19 19 0,-10 11 12 15,-6 8 7-15,15-11 12 0,-15 11 4 0,14-7 0 16,-14 7-2-16,0 0-7 0,0 0-13 16,24 15-10-16,-24-15-9 0,4 20-8 15,-4-20-4-15,-4 29-13 0,4-29-4 16,-15 30-5-16,4-12-3 0,-1-1-2 0,-3-2-10 15,-2 0-6-15,-2-2-2 0,-3 1-8 16,0-1-13-16,0-4-34 0,-3 1-31 0,1-3-38 16,-1-3-31-16,4 0-22 0,0-2-17 15,1 0-2-15,2 0 7 0,18-2 19 0,-28-2 28 16,28 2 29-16,-19-5 30 16,19 5 20-16,-12-10 16 0,12 10 16 0,-3-15 5 15,3 15 7-15,0 0 11 0,0 0 5 16,13-35-4-16,-13 35-1 0,11-15 0 0,-11 15 9 15,6-15 17-15,-6 15 11 0,0 0 9 16,6-17 0-16,-6 17 1 0,0 0 1 0,0-17 5 16,0 17 3-16,0 0 0 0,0 0-16 15,0 0-7-15,0 0-8 0,0 0-4 0,0 0-8 16,-14-15-8-16,14 15 0 0,0 0-7 16,0 0 3-16,0 0 12 0,-41 26-1 15,29-16-3-15,-2-1-11 0,-2 4 4 0,-3 0-5 16,0-1-3-16,-2 2-6 0,1-1-18 15,2 0-29-15,-4-1-52 0,5-3-73 0,-1 2-88 16,0-5-105-16,4-2-202 0,1 0-62 16,-2-4-365-16,15 0-425 0</inkml:trace>
  <inkml:trace contextRef="#ctx0" brushRef="#br0" timeOffset="165149.76">17134 11216 3432 0,'0'0'156'0,"4"-15"-72"15,-4 15-80-15,0 0-60 0,3-12-51 16,-3 12-59-16,0 0-89 0,0 0-234 16,0 0-315-16,0 0-117 0</inkml:trace>
  <inkml:trace contextRef="#ctx0" brushRef="#br0" timeOffset="190787.76">8763 12005 608 0,'3'-17'324'0,"-3"17"-105"0,0 0-71 16,0 0-26-16,0 0-8 0,2-21-5 0,-2 21 13 15,0 0 13-15,0 0 17 0,0 0 9 16,0 0 1-16,2-16-5 0,-2 16 8 16,0 0-15-16,0 0 1 0,0 0-6 15,0 0-6-15,0 0-7 0,0 0-10 0,0 0-6 16,0 0-12-16,0 0-12 0,0 0-13 16,0 0-11-16,0 0-8 0,0 0-10 0,0 0-1 15,0 0-8-15,0 0-5 0,0 0-2 16,0 0-3-16,0 0-2 0,0 0-11 0,0 0-4 15,0 0-6-15,0 0-4 0,-7 52-4 16,7-52-1-16,0 0-6 0,7 17-2 16,-7-17-3-16,0 0 0 0,10 13-5 0,-10-13-3 15,0 0-2-15,17 8-2 0,-17-8 1 16,15 4-2-16,-15-4-2 0,0 0 2 16,23-2 1-16,-23 2 2 0,0 0-2 0,24-10 5 15,-24 10-2-15,16-13 5 0,-8 7 1 16,-8 6 4-16,16-16 4 0,-8 6 3 0,-8 10 4 15,11-16 14-15,-5 7 8 0,-6 9 4 16,6-13 8-16,-6 13 2 0,8-14-1 16,-8 14-4-16,0 0-5 0,7-15-3 0,-7 15-3 15,0 0-2-15,0 0-2 0,0 0-2 16,3-14-3-16,-3 14 2 0,0 0-5 16,0 0-2-16,0 0 2 0,0 0-2 0,0 0-1 15,0 0 2-15,0 0-1 0,0 0 0 16,-22 39 1-16,22-39 1 0,-4 19-3 15,4-19 0-15,0 26 1 0,-2-10 0 0,2-16-3 16,0 32 2-16,0-14 0 0,0 0-1 0,0 1 0 16,-2 2-3-16,2 0 2 0,0 2 1 15,-5 2-1-15,3 0 2 0,0-1-2 16,-2 1 1-16,0-2-2 0,0 3 0 0,-3-4 2 16,3-3 2-16,-3-2 7 0,3 0 5 15,-2 0 6-15,0-3 4 0,-2 1 6 16,-2-4 5-16,0-1 3 0,10-10 10 0,-17 13 1 15,7-7 1-15,10-6 2 0,-24 1 14 16,24-1 2-16,0 0-9 0,-30-11-5 0,22 3-12 16,8 8-8-16,-14-20-10 0,9 8-17 15,3 3-31-15,2 9-36 0,0-23-42 16,4 12-48-16,1 1-59 0,3 0-46 0,0 1-59 16,2-1-118-16,2 3-146 0,0 1-383 15,-1 0-388-15</inkml:trace>
  <inkml:trace contextRef="#ctx0" brushRef="#br0" timeOffset="191367.91">9061 12426 2778 0,'0'0'-143'0,"0"0"28"0,0 0 30 16,0 0 18-16,0 0 23 0,0 0 15 16,0 0 36-16,0 0 24 0,22-28 20 0,-22 28 8 15,0 0 19-15,0 0 3 0,0 0 15 16,0 0 3-16,0 0 12 0,0 0 5 15,0 0-1-15,0 0-1 0,0 0 3 0,0 0-9 16,0 0-2-16,0 0-1 0,0 0 2 16,0 0-5-16,0 0-8 0,0 0-1 15,0 0-10-15,0 0-6 0,0 0-3 0,0 0-1 16,-2 38-6-16,2-38-4 0,0 17-2 16,0-17-7-16,0 19-3 0,0-19-4 0,2 22-5 15,-2-22-6-15,2 29-2 0,0-16-4 16,-2-13-6-16,2 27-2 0,-2-14-3 15,0-13-11-15,2 23-20 0,-2-23-32 0,2 19-37 16,-2-19-40-16,2 18-44 0,-2-11-46 16,0-7-58-16,0 0-105 0,0 0-166 0,0 14-404 15,0-14-367-15</inkml:trace>
  <inkml:trace contextRef="#ctx0" brushRef="#br0" timeOffset="191915.8">9453 11975 2721 0,'0'0'-112'0,"2"-18"30"16,-2 18 24-16,0 0 12 0,0 0 14 15,0 0 9-15,0 0 34 0,0 0 19 0,0 0 16 16,0 0 10-16,0 0 14 0,0 0 7 16,-21-6 8-16,21 6 17 0,0 0-1 0,0 0 1 15,-21 27 0-15,21-27-4 0,-13 23-6 16,9-10-4-16,-2 0 4 0,0 3-12 0,-2 1-7 15,4 1-6-15,0-2-6 0,0 2-7 16,0-1-4-16,2 0-6 0,0 0-4 16,2-17-3-16,0 32-1 0,2-14-6 15,0-5-2-15,2 2-10 0,2-3-13 0,0-1-26 16,-6-11-31-16,20 18-42 0,-8-7-47 16,1-3-50-16,0-1-49 0,2-3-71 15,-15-4-623-15,22 2-347 0</inkml:trace>
  <inkml:trace contextRef="#ctx0" brushRef="#br0" timeOffset="192161.09">9517 12169 2791 0,'0'0'-71'0,"0"0"25"0,0 0 14 0,0 0-11 16,2-21 9-16,-2 21 25 0,0 0 25 15,12-9 15-15,-12 9 12 0,13-6 15 0,-13 6-6 16,17-7-2-16,-17 7 5 0,25-9-5 16,-9 4 0-16,-2 1-8 0,-14 4-4 15,32-10-8-15,-17 6-12 0,-1-1-15 0,2 1-27 16,-16 4-32-16,29-10-32 0,-16 7-49 16,-13 3-44-16,21-10-95 0,-21 10-452 15,12-8 4-15</inkml:trace>
  <inkml:trace contextRef="#ctx0" brushRef="#br0" timeOffset="192407.19">9730 12018 2090 0,'0'0'-8'15,"0"0"41"-15,0 0-3 0,-23-5 12 0,23 5 11 16,0 0 15-16,0 0 20 0,0 0-2 16,0 0 32-16,0 0 12 0,0 0 3 15,0 0-11-15,0 0-6 0,-8 26-6 0,8-26-14 16,-2 18 0-16,2-18 0 0,-4 21-12 15,2-8-1-15,2-13-8 0,-8 26-6 16,6-10-11-16,2-16-6 0,-4 29-4 0,4-16-4 16,0-13-13-16,-2 28-6 0,2-14-22 15,0-14-20-15,0 24-27 0,0-24-32 0,4 23-39 16,-2-12-45-16,-2-11-43 0,10 19-67 16,-10-19-142-16,6 13-438 0,-2-10-196 15</inkml:trace>
  <inkml:trace contextRef="#ctx0" brushRef="#br0" timeOffset="192643.93">9897 11943 2658 0,'0'0'35'0,"9"-16"4"0,-9 16-9 16,0 0-1-16,9-13 3 0,-9 13 14 15,0 0 23-15,14-4 17 0,-14 4 2 0,0 0 2 16,19 19-5-16,-10-5 14 0,0 5 2 15,-1 1 1-15,0 5-5 0,-2 0 5 0,4 0-13 16,-4 3-9-16,-4-1-12 0,0 1-1 16,-2 3-18-16,-4-3-33 0,-2 0-51 15,-4 3-51-15,0 0-72 0,-4-3-68 0,-6-2-131 16,-1-2-217-16,-5-3-262 0,4-4-171 16</inkml:trace>
  <inkml:trace contextRef="#ctx0" brushRef="#br0" timeOffset="196561.39">8685 13236 666 0,'-11'19'174'0,"11"-19"-66"0,0 0-25 15,-9 11-39-15,9-11 6 0,0 0-12 0,0 0 6 16,-6 16 8-16,6-16 7 0,0 0 10 16,0 0-7-16,0 0 2 0,0 0 3 0,-4 13-2 15,4-13-5-15,0 0-7 0,0 0-9 16,0 0 12-16,0 0 5 0,0 0 3 15,0 0 2-15,0 0-8 0,0 0 2 0,10 17-13 16,-10-17 6-16,0 0-9 0,0 0-10 16,0 0-3-16,0 0-4 0,0 0-7 15,0 0 12-15,0 0-5 0,9 9 9 0,-9-9 14 16,0 0 0-16,0 0-2 0,0 0 1 16,0 0-9-16,0 0 1 0,0 0-12 15,0 0-3-15,0 0-2 0,13 9 7 0,-13-9 2 16,0 0 1-16,0 0-1 0,0 0 2 15,0 0 3-15,0 0 2 0,0 0 1 16,0 0-3-16,0 0-5 0,0 0 1 0,0 0-5 16,15 4-9-16,-15-4 5 0,0 0-5 15,0 0-1-15,0 0-3 0,0 0-4 0,0 0 2 16,23 0 1-16,-23 0-4 0,0 0-2 16,0 0 0-16,17 0 5 0,-17 0-6 15,0 0-1-15,0 0 4 0,0 0 2 0,0 0 3 16,0 0 0-16,26-4-2 0,-26 4-2 15,0 0 0-15,0 0-5 0,0 0 3 0,14-7-1 16,-14 7-3-16,0 0 2 0,0 0 2 16,15-5 3-16,-15 5 4 0,0 0 2 0,0 0 3 15,13-13 2-15,-13 13 1 0,0 0-5 16,8-10-1-16,-8 10 3 0,0 0-5 16,11-10-2-16,-11 10 5 0,0 0 2 0,8-9 0 15,-8 9 2-15,0 0-1 0,0 0 5 16,0 0-1-16,0 0 0 0,10-10-1 15,-10 10 3-15,0 0-2 0,0 0-2 0,0 0-4 16,0 0 1-16,0 0-4 0,0 0 3 16,0 0-7-16,0 0-1 0,0 0-1 15,0 0 0-15,0 0 0 0,0 0-1 0,0 0 5 16,0 0-1-16,0 0 1 0,0 0 1 16,0 0 0-16,0 0-5 0,0 0 0 15,0 0 3-15,0 0-1 0,0 0 2 0,0 0 4 16,0 0 0-16,0 0 1 0,0 0 0 15,0 0-2-15,0 0-1 0,0 0 2 0,0 0-7 16,0 0 0-16,0 0-1 0,0 0-1 16,0 0 0-16,10 32-2 0,-10-32 3 0,0 0-1 15,0 0-6-15,2 16 2 0,-2-16-1 16,0 0-2-16,0 20 2 0,0-20-2 16,2 18 0-16,-2-18 3 0,-2 23 1 0,2-23 6 15,0 26 2-15,0-10 2 0,0 0 0 16,0-16-3-16,0 35 5 0,-2-18-6 15,2 2-3-15,0 0 0 0,-2-2-4 0,2 2 4 16,0 1-6-16,0-20 2 0,-3 38-3 0,3-21 1 16,0 2 1-16,-3 0 4 0,3 0-4 15,-2-2-3-15,0 2 2 0,0-2 5 16,-2 1 6-16,2-1 2 0,-4-2 3 16,2 0 4-16,-3 1 3 0,7-16 6 0,-10 25 15 15,1-16 8-15,0 0-9 0,9-9-5 16,-16 14-8-16,16-14 0 0,-18 7-4 15,18-7 5-15,-18 5-24 0,18-5 7 0,0 0 2 16,-24-12-2-16,24 12-3 0,-10-16 2 16,10 16-8-16,-9-19 2 0,9 19-7 0,-2-22-1 15,2 22-8-15,7-27-8 0,1 14-7 16,0-1-15-16,3 1-15 0,6 2-17 0,-3-2-34 16,4-2-42-16,1 1-60 0,2 6-53 15,0-4-53-15,-3 2-151 0,-2 1-158 16,-1 2 35-16,-2-3-253 0,-1 4-169 0</inkml:trace>
  <inkml:trace contextRef="#ctx0" brushRef="#br0" timeOffset="197068.55">9038 13801 2581 0,'0'0'-6'0,"0"0"18"0,-15 10-2 0,15-10-5 15,0 0 4-15,0 0-3 0,0 0 20 16,0 0-6-16,0 0 9 0,0 0 0 16,0 0-4-16,0 0-2 0,0 0-5 0,0 0 1 15,0 0-2-15,0 0 2 0,42-19 0 16,-42 19-2-16,0 0-1 0,24-2 2 0,-24 2 2 16,0 0 13-16,21 0 8 0,-21 0-6 15,0 0 7-15,15 8 0 0,-15-8 6 16,0 0-2-16,4 15-5 0,-4-15 6 15,0 0 10-15,0 0 6 0,-15 30 14 0,15-30 11 16,-15 19 6-16,7-5 0 0,0-5 1 0,0 4-3 16,8-13 0-16,-16 21-2 0,10-9-14 15,0-2-6-15,6-10-6 0,-6 18-5 0,6-18-8 16,0 16-4-16,0-16-6 0,0 0-11 16,16 19-14-16,-8-15-25 0,-8-4-34 15,24 3-40-15,-24-3-54 0,32 0-59 0,-15-3-62 16,-17 3-119-16,32-12-174 0,-18 3-346 15,5-2-277-15</inkml:trace>
  <inkml:trace contextRef="#ctx0" brushRef="#br0" timeOffset="197338.86">9525 13421 2615 0,'0'0'-113'0,"0"0"28"0,6-10 22 0,-6 10 28 16,0 0 37-16,0 0 21 0,0 0 21 15,0 0 17-15,0 0 22 0,0 0 20 16,-34 34 7-16,28-22-4 0,-2-1-8 0,2 3-4 16,6-14-9-16,-12 26-7 0,8-12-11 15,2 1-4-15,2-15-8 0,0 25-10 0,0-25-21 16,4 26-37-16,4-13-50 0,-2-3-60 15,2 1-37-15,0-1-57 0,-8-10-116 16,17 11-457-16,-8-7-93 0</inkml:trace>
  <inkml:trace contextRef="#ctx0" brushRef="#br0" timeOffset="197523.07">9627 13592 2487 0,'0'0'42'0,"0"0"-15"15,6-13-24-15,-6 13-23 0,0 0-11 0,10-12 4 16,-10 12 2-16,16-9 4 0,-16 9 5 0,18-11-16 16,-7 7-5-16,-11 4-5 0,25-12-16 15,-12 8-5-15,0-1-3 0,-13 5-13 16,21-8-15-16,-21 8-34 0,17-9-73 0,-17 9-320 16,15-7 301-16</inkml:trace>
  <inkml:trace contextRef="#ctx0" brushRef="#br0" timeOffset="197705.1">9720 13491 1510 0,'0'0'32'0,"-11"11"38"16,11-11 13-16,-6 14-10 0,6-14 4 0,-6 17 3 15,6-17 28-15,-2 21 4 0,2-21 16 16,2 27-1-16,-2-27-6 0,2 24-18 16,0-11-7-16,2 1-15 0,-4-14-4 0,4 23-16 15,0-10-12-15,-4-13-28 0,5 21-35 16,-5-21-46-16,4 16-39 0,-4-16-36 15,6 14-43-15,-6-14-69 0,0 0-466 0,5 15 28 16</inkml:trace>
  <inkml:trace contextRef="#ctx0" brushRef="#br0" timeOffset="197917.68">9946 13440 2038 0,'11'-8'12'0,"0"0"23"16,-11 8 0-16,16-7-4 0,-16 7 9 15,18-4 2-15,-18 4 30 0,0 0 17 0,27 11 7 16,-19-3 0-16,3 1-5 0,-5 5-1 16,-1-1-11-16,1 2 4 0,-4 3-9 0,0-1-4 15,0 0-1-15,-2 0-11 0,-4 2-4 16,2 0-6-16,-2-2-7 0,0 2-37 0,-3-4-49 16,1 1-68-16,-1-4-63 0,-1 2-104 15,1-2-560-15,-1-2-175 0</inkml:trace>
  <inkml:trace contextRef="#ctx0" brushRef="#br0" timeOffset="202040.91">10699 12194 2390 0,'0'0'-117'0,"24"1"13"0,-24-1 8 16,0 0 8-16,0 0 11 0,0 0 2 15,0 0 13-15,0 0 18 0,15 4 9 16,-15-4 10-16,0 0 12 0,0 0-6 16,0 0 11-16,0 0 0 0,0 0-6 0,0 0 6 15,0 0 1-15,0 0-3 0,0 0 7 0,0 0-2 16,0 0 3-16,0 0 16 0,0 0-1 16,0 0 12-16,0 0 3 0,0 0-8 15,0 0 9-15,13 8 5 0,-13-8 2 0,0 0 4 16,0 0 7-16,8 13-2 0,-8-13 8 15,9 12 8-15,-9-12-10 0,12 13 11 0,-6-5-9 16,-6-8-1-16,20 16 2 0,-10-4 9 16,1-2-4-16,2 0 1 0,-1 3 9 15,3-1-4-15,-2 1 17 0,2 2 8 16,-1-2-4-16,2 1-31 0,-2-1 5 0,1 0-8 16,-2-2-5-16,4 4-4 0,-4 1-3 15,2-1-5-15,-1 0 2 0,0-1 0 16,2 0-2-16,-2-2 4 0,3 0-2 0,-4 0 0 15,1-1 2-15,-3-3-5 0,2 1 0 16,0 1-5-16,-3-1-1 0,1 0-3 16,-1 1-5-16,1-2 4 0,-2 1-10 0,-9-9 0 15,18 17-1-15,-11-10-3 0,2 3 2 0,-9-10-5 16,14 13-23-16,-6-5-41 0,-8-8-54 16,13 12-56-16,-13-12-76 0,11 8-146 15,-7-2-451-15,-4-6-177 0</inkml:trace>
  <inkml:trace contextRef="#ctx0" brushRef="#br0" timeOffset="202764.34">10806 13318 2394 0,'0'0'-101'0,"0"0"28"16,0 0 17-16,0 0 10 0,0 0 16 15,0 0 21-15,0 0 7 0,0 0 21 0,23-35 16 16,-23 35 3-16,0 0-7 0,15-5-8 15,-15 5-1-15,15-9-8 0,-15 9 15 16,19-8-16-16,-6 2 1 0,-13 6-8 16,22-14 0-16,-8 9 12 0,-2-3-10 0,1 1-5 15,2-3 6-15,0 2-6 0,0-1 9 0,4 0-10 16,-1-1 4-16,1-2 6 0,-2 4 2 16,2-1 6-16,3 0-2 0,-2-1 14 15,3 2-7-15,-3 0-7 0,4 0-1 0,-5-2 7 16,4 2-6-16,-2 1 2 0,-4-2-2 15,2 4 4-15,-3-2 14 0,0-1 11 16,0 2 12-16,0-1 14 0,-2-1 4 0,-1 2 4 16,0-2-2-16,-13 8-8 0,25-11-3 15,-17 6-8-15,-8 5-9 0,22-10-4 0,-14 4-3 16,-8 6-8-16,15-9-3 0,-15 9-1 16,14-7-4-16,-14 7-2 0,14-7-3 0,-14 7-5 15,0 0-3-15,0 0-7 0,14-7-8 16,-14 7-21-16,0 0-16 0,0 0-23 15,0 0-18-15,12-9-17 0,-12 9-1 16,0 0-6-16,0 0 2 0,0 0 6 0,14-9 5 16,-14 9 6-16,0 0-12 0,0 0-4 15,0 0-19-15,7-11-37 0,-7 11-49 16,0 0-108-16,3-9-269 0,-3 9 220 0</inkml:trace>
  <inkml:trace contextRef="#ctx0" brushRef="#br0" timeOffset="203418.98">11604 12836 1776 0,'0'0'47'16,"6"-18"-3"-16,-6 18-16 0,0 0-17 16,0 0 0-16,2-17 1 0,-2 17-11 15,0 0 4-15,0 0 5 0,-2-20-4 0,2 20 7 16,0 0-5-16,0 0-3 0,-8-22 9 16,8 22 10-16,0 0 7 0,-5-13 10 15,5 13-3-15,0 0-1 0,-10-15 9 16,10 15 7-16,0 0 4 0,-6-13-8 0,6 13-7 15,0 0 8-15,0 0-6 0,-5-17 3 16,5 17 0-16,0 0 8 0,0 0 3 16,0 0-7-16,0 0-3 0,0 0 1 0,-6-16-5 15,6 16-1-15,0 0 2 0,0 0-2 16,0 0 4-16,0 0-1 0,0 0 1 0,0 0-1 16,0 0-1-16,0 0-4 0,-7-13-2 15,7 13-1-15,0 0-2 0,0 0-2 0,0 0 0 16,0 0-1-16,0 0-1 0,0 0 2 15,0 0-4-15,0 0-4 0,0 0-3 16,0 0-1-16,0 0-1 0,0 0-4 0,0 0-1 16,0 0-3-16,0 0 2 0,0 0 0 15,0 0 1-15,0 0-8 0,0 0 1 0,0 0 3 16,0 0-4-16,0 0-3 0,0 0 3 16,0 0-3-16,0 0-2 0,0 0 2 0,43 17-5 15,-43-17 2-15,16 12 1 0,-5-2-3 16,0-3 3-16,-1 2 0 0,3 0-1 15,0 1-2-15,0-1-2 0,1 3-6 16,0-3 0-16,1 1-5 0,-4-1 5 16,5-1 0-16,-5 0 0 0,-1-1 0 0,0 1-3 15,-10-8 5-15,19 11 2 0,-19-11 4 16,13 9-5-16,-13-9 2 0,13 11 1 0,-13-11-2 16,11 7 2-16,-11-7 4 0,0 0-2 15,10 8 3-15,-10-8-2 0,0 0-1 0,0 0 1 16,8 11-2-16,-8-11 5 0,0 0 3 15,0 0 2-15,0 0 2 0,-15 25 3 0,15-25 8 16,-21 17 3-16,9-8 1 0,-3 1 0 16,-2 1-1-16,-2 1-4 0,2 0-3 15,-2-1 1-15,-1 2-4 0,5-2 2 0,-3 1-9 16,3-2-11-16,2-1-30 0,1-1-53 16,2 1-54-16,10-9-54 0,-14 11-70 15,14-11-162-15,-4 9-458 0,4-9-256 0</inkml:trace>
  <inkml:trace contextRef="#ctx0" brushRef="#br0" timeOffset="204045.64">12219 12704 2590 0,'0'0'-129'0,"0"0"15"0,0 0 7 0,0 0 14 16,0 0 7-16,0 0 10 0,0 0 2 16,0 0 9-16,0 0 8 0,0 0 6 0,0 0 5 15,0 0 6-15,15 39 3 0,-15-39 6 16,12 11 5-16,-12-11 3 0,13 9-1 15,-13-9 6-15,16 6 4 0,-16-6 7 0,18 4 9 16,-18-4 3-16,0 0 9 0,22-2 6 16,-22 2-5-16,0 0 4 0,22-9-3 15,-22 9-5-15,14-14 2 0,-9 5 2 16,-5 9 0-16,12-24 7 0,-8 13-1 0,-4 11 26 16,7-21 9-16,-7 21 8 0,4-19 20 15,-4 19-2-15,0 0-6 0,0-19-3 0,0 19-14 16,0 0-4-16,0 0 2 0,0 0-8 15,-11-15 3-15,11 15-10 0,0 0 1 16,0 0-1-16,0 0 4 0,-19 34-15 0,19-34-3 16,-6 27-3-16,2-10 3 0,4 0-7 15,-4 2 1-15,2 0-3 0,2 2 4 0,-1 0-7 16,1 2 1-16,0 4-5 0,0-1 1 16,0 1-2-16,0-1-1 0,0 2 1 0,0-2 1 15,-3-1 14-15,-1-1 4 16,2 0 1-16,0-3 6 0,1-3 5 0,-3 1 13 15,-1 1 9-15,1-5 4 0,-2 0 3 0,-1-2 5 16,0-1-2-16,-2-1-1 0,9-11-4 16,-16 13-3-16,16-13 1 0,-18 6-5 15,18-6-10-15,0 0-2 0,0 0-8 0,-31-17-12 16,31 17-19-16,-10-21-28 0,8 10-38 16,2 11-48-16,4-27-63 0,2 12-55 0,-2 0-126 15,3 1-581-15,1-1-339 0</inkml:trace>
  <inkml:trace contextRef="#ctx0" brushRef="#br0" timeOffset="204342.16">12617 13062 2720 0,'0'0'-124'16,"0"0"13"-16,0 0 17 0,-14 27 14 15,14-27 25-15,-13 16 13 0,7-3 12 0,-2-2 32 16,1 3 4-16,7-14 5 0,-13 26-3 16,4-13 4-16,6 0-1 0,-1 1 14 15,4-14-3-15,-5 24-7 0,3-10 4 0,2-14-6 16,5 21-2-16,-5-21 3 0,4 21 1 15,1-12-36-15,-5-9-42 0,12 14-43 16,-12-14-100-16,12 9-420 0,-3-7 158 0</inkml:trace>
  <inkml:trace contextRef="#ctx0" brushRef="#br0" timeOffset="204767.05">12888 12673 1804 0,'5'-16'-28'0,"-5"16"13"16,0 0 4-16,0 0 1 0,0 0 6 16,0 0 6-16,0 0 13 0,0 0 0 15,0 0 13-15,-41 30 3 0,33-17 1 16,1 1 1-16,-2 1 4 0,2 0-7 0,0 3 12 15,1-1 1-15,3-2-7 0,1 4 1 16,2-2 4-16,0-17-4 0,2 34 8 16,-1-17-15-16,5-1-2 0,3-1 1 0,2 0-6 15,0-2-14-15,0-1-46 0,5-2-34 16,-2-3-52-16,-1-1-81 0,-13-6-407 0,26 6 176 16</inkml:trace>
  <inkml:trace contextRef="#ctx0" brushRef="#br0" timeOffset="204925.55">12958 12830 1786 0,'-6'-9'52'15,"6"9"-3"-15,0 0-17 0,0 0-27 16,0 0-16-16,0 0 1 0,15-21 3 0,-15 21-7 16,21-5-14-16,-6 1-26 0,-15 4-19 15,31-7-39-15,-15 2-46 0,-1-1-313 16,-1 4 363-16</inkml:trace>
  <inkml:trace contextRef="#ctx0" brushRef="#br0" timeOffset="205146.05">13082 12672 1421 0,'0'0'36'0,"-19"0"5"0,19 0-2 16,0 0-9-16,0 0 5 0,-13 15 12 15,13-15-4-15,-2 17 20 0,2-17-13 16,2 21 6-16,-2-21-9 0,5 29-4 0,-3-14-3 15,0 0 2-15,0 2-10 0,-2-17 2 16,4 32 3-16,-1-16-4 0,-1 1 6 16,-2-17-10-16,0 25-7 0,2-12 0 0,-2-13-8 15,3 21-24-15,-3-21-25 0,0 19-42 16,2-13-36-16,-2-6-112 0,0 0-361 0,0 0 215 16</inkml:trace>
  <inkml:trace contextRef="#ctx0" brushRef="#br0" timeOffset="205371.8">13208 12700 1725 0,'12'-11'20'16,"-4"3"14"-16,3 0 4 0,-11 8 14 0,13-11 24 15,-13 11 12-15,14-5 24 0,-14 5 8 16,0 0 0-16,0 0-2 0,0 0-1 16,29 12-5-16,-29-12-5 0,9 20-4 0,-5-9-2 15,-4-11-9-15,7 29-5 0,-5-14-10 16,0 3-4-16,1-4-9 0,-1 4-8 15,-2-1-6-15,0-17-7 0,-2 35-4 0,2-19-9 16,-5 1-27-16,3-2-33 0,-3 2-48 16,5-17-65-16,-6 28-39 0,4-19-62 0,2-9-134 15,-5 15-425-15,5-15-118 0</inkml:trace>
  <inkml:trace contextRef="#ctx0" brushRef="#br0" timeOffset="205572.92">13465 12944 2518 0,'0'0'26'0,"17"-5"-4"0,-17 5-10 15,15-5-15-15,-15 5 2 0,14-5 7 0,-14 5-15 16,19-4 3-16,-19 4 0 0,21-6 4 16,-21 6-14-16,21-4-4 0,-21 4-19 0,17-4-20 15,-17 4-19-15,18-7-36 0,-18 7-18 16,15-7-22-16,-15 7-10 0,8-10-5 15,-8 10-350-15,0 0 304 0</inkml:trace>
  <inkml:trace contextRef="#ctx0" brushRef="#br0" timeOffset="205684.05">13614 12855 1418 0,'0'0'0'0,"-13"-10"32"16,13 10 26-16,0 0 14 0,-17-9 18 0,17 9 8 15,0 0 5-15,-10-8-12 0,10 8 2 16,0 0-12-16,0 0-11 0,0 0-8 0,0 0-6 16,0 0-15-16,0 0-41 0,35-11-47 15,-35 11-56-15,25-3-71 0,-10 2-167 16,0-3-204-16,-15 4 268 0</inkml:trace>
  <inkml:trace contextRef="#ctx0" brushRef="#br0" timeOffset="206178.7">13796 12723 1745 0,'0'0'64'0,"0"0"-15"0,0 0-2 0,0 0-12 15,4-15 0-15,-4 15 7 0,0 0-17 16,0 0-1-16,0 0-6 0,0 0 1 15,0 0 6-15,0 0-11 0,0 0-2 0,0 0 7 16,19 36-6-16,-19-36 1 0,0 0-3 16,10 11-5-16,-10-11 0 0,0 0 2 0,0 0 4 15,9 8-1-15,-9-8-1 0,0 0 8 16,0 0-13-16,0 0 26 0,0 0 7 16,0 0 6-16,19-20 15 0,-19 20 15 15,0 0 4-15,10-20 4 0,-10 20 5 0,0 0-4 16,4-15-2-16,-4 15-4 0,0 0-11 15,6-14-6-15,-6 14-7 0,0 0-8 0,0 0-2 16,0 0-6-16,0 0-1 0,0 0-2 16,0 0-6-16,0 0 4 0,0 0-8 15,0 0 1-15,0 0-3 0,7 52-6 0,-7-36-1 16,4 1 0-16,0 2 0 0,-1 1 0 16,1 3-6-16,0 2 6 0,-1 0-8 0,1 2 1 15,1-1 3-15,3 1-4 0,-7 0 0 16,5 1 6-16,-1-4-8 0,-2 4 2 0,-1-3-1 15,0-5 0-15,-2 1-3 0,0-2 2 16,-2-1 5-16,0-1 17 0,-4-2 16 16,0-2 9-16,6-13 5 0,-13 21 2 0,6-13 2 15,-7-1-5-15,14-7-3 0,-21 6-2 16,21-6-8-16,0 0-4 0,-29-7-19 0,29 7-34 16,-13-18-52-16,7 6-77 0,4 2-70 15,0-8-91-15,2 3-190 0,0 0-428 16,2 0-326-16</inkml:trace>
  <inkml:trace contextRef="#ctx0" brushRef="#br0" timeOffset="206470.01">13982 13039 2702 0,'0'0'-82'16,"13"4"15"-16,-13-4 16 0,0 0-11 0,19 4 10 15,-19-4 18-15,13 3 1 0,-13-3 10 16,16 5 6-16,-16-5 4 0,15 3 7 0,-15-3 5 15,16 4 13-15,-16-4 13 0,23 6 10 16,-23-6 14-16,15 8 4 0,-15-8-1 16,16 7 5-16,-16-7 17 0,7 12 22 0,-7-12 17 15,0 0 8-15,4 19-1 0,-4-19-4 16,0 0-2-16,-11 23-6 0,11-23-2 16,-9 17-13-16,9-17-7 0,-9 15-8 0,9-15-6 15,-5 17-8-15,5-17-5 0,-2 17-7 16,2-17-3-16,0 0-10 0,7 23-32 15,-7-23-47-15,18 10-65 0,-7-5-79 0,0-1-72 16,-11-4-156-16,25 0-527 0,-11-2-358 16</inkml:trace>
  <inkml:trace contextRef="#ctx0" brushRef="#br0" timeOffset="206714.69">14431 12679 2751 0,'1'-17'-115'15,"-1"17"24"-15,2-23 7 0,-2 23 14 0,2-17 21 16,-2 17-3-16,0 0 15 0,3-13 9 16,-3 13 20-16,0 0 17 0,0 0 15 0,0 0 2 15,0 0 19-15,0 0 2 0,-32 41 16 16,26-26-10-16,-2 5 7 0,1-1 2 16,1 2-5-16,2 2-15 0,-1-4 4 0,3 2-7 15,-1 0-2-15,3-2-3 0,5 2-1 16,0-2-6-16,1-2-20 0,2 1-37 15,6 0-56-15,-2-5-56 0,0-1-96 16,1-4-519-16,0-3-40 0</inkml:trace>
  <inkml:trace contextRef="#ctx0" brushRef="#br0" timeOffset="206886.59">14537 12846 2417 0,'0'0'56'16,"-7"-15"-6"-16,7 15-16 0,0 0-4 0,2-18-9 15,-2 18 1-15,15-13-10 0,-15 13 0 16,21-12-15-16,-5 6-27 0,0 0-28 16,0 1-5-16,2 1-11 0,-1-1-13 15,-1 0-19-15,-16 5-21 0,30-9-28 0,-16 4-68 16,-14 5-331-16,16-12 258 0</inkml:trace>
  <inkml:trace contextRef="#ctx0" brushRef="#br0" timeOffset="207055.07">14642 12694 1644 0,'0'0'3'0,"-17"14"5"0,10-4 7 0,1 3 23 16,6-13 14-16,-10 26 13 0,6-10 5 15,2-1 6-15,-3 2-11 0,3 0 2 0,0 0-9 16,2-17 7-16,-1 33-17 0,1-16-9 16,0-17 1-16,1 26-52 0,-1-14-56 15,0-12-49-15,4 17-72 0,-4-17-133 0,5 10-207 16,-5-10 291-16</inkml:trace>
  <inkml:trace contextRef="#ctx0" brushRef="#br0" timeOffset="207259.72">14744 12683 1513 0,'11'-23'19'0,"-3"6"29"0,0 4 9 16,-1 0 36-16,-7 13 26 0,10-16-1 16,-10 16 22-16,7-11 12 0,-7 11-2 0,0 0-2 15,0 0-3-15,0 0-14 0,0 0-9 16,33 19-12-16,-27-6-11 0,1 4-6 15,1 2 1-15,-1 4-13 0,2 0-5 16,-3 2-14-16,-1 3-2 0,0-3-6 0,-1 4-9 16,-2-3-5-16,0 1-26 0,-4 0-53 15,0 0-79-15,-4-5-73 0,-2 1-120 16,-5-2-632-16,-1-2-360 0</inkml:trace>
  <inkml:trace contextRef="#ctx0" brushRef="#br0" timeOffset="207716.17">14355 13814 2819 0,'0'0'-26'0,"0"0"23"15,-11-9-3-15,11 9-9 0,0 0-1 16,0 0-4-16,0 0-3 0,0 0 11 0,0 0 0 16,0 0-1-16,44-13 4 0,-44 13-3 15,28-4 12-15,-10 4-13 0,2 0 4 16,-2-2 8-16,5 1-13 0,-6-2-27 0,3 1-34 15,-2 1-33-15,0-1-60 0,-7-2-93 16,-11 4-360-16,17-7 158 0</inkml:trace>
  <inkml:trace contextRef="#ctx0" brushRef="#br0" timeOffset="207959.05">14507 13697 1804 0,'-16'-4'-13'0,"16"4"14"0,0 0 9 15,0 0 24-15,-24 8 7 0,24-8 4 16,0 0 29-16,-6 15-9 0,6-15 11 0,0 0-2 15,-3 25-3-15,3-25-5 0,0 25 15 16,-4-9 7-16,4-16-3 0,-2 35 8 16,-3-16 2-16,3 0-4 0,-2 3 0 0,-3-4-4 15,5-1 0-15,-2 1 1 0,2-1 0 16,0-2-2-16,2-15 5 0,-2 24 1 0,2-24-10 16,6 23-5-16,0-11-9 0,7-5-9 15,1 1-8-15,2-1-18 0,2-2-17 16,1-5-42-16,6 0-50 0,-2 0-67 15,4-7-51-15,-2 2-47 0,1-5-104 0,1 2-552 16,-4-1-280-16</inkml:trace>
  <inkml:trace contextRef="#ctx0" brushRef="#br0" timeOffset="208266.84">14847 13853 2674 0,'0'0'-75'15,"0"0"26"-15,-3-23 5 0,3 23 32 16,0 0 24-16,0 0 24 0,0 0 36 0,0 0 12 15,0 0 9-15,0 0-3 0,0 0-8 16,0 0-1-16,0 0-10 0,0 0-4 16,0 0-3-16,0 0-4 0,19 42-5 0,-13-31-6 15,-6-11-3-15,14 24-3 0,-4-12-4 16,-2 0-6-16,2 1-4 0,-4 1-3 16,3 1-6-16,-2-2 5 0,-1 0 4 0,-2 1 7 15,-2 1 9-15,-2-15 10 0,-2 29 1 16,2-29 1-16,-10 29-3 0,1-14-4 15,-3 2-4-15,-1-2-5 0,-3-1-5 0,2 1-2 16,-3-2-9-16,-1 1 2 0,2-2-19 16,0 1-22-16,0-2-34 0,1-4-37 15,3 2-53-15,1-1-38 0,1 0-48 0,1-3-64 16,9-5-138-16,-10 7-450 0,10-7-241 16</inkml:trace>
  <inkml:trace contextRef="#ctx0" brushRef="#br0" timeOffset="208489.08">14956 14199 2671 0,'0'0'81'0,"0"0"35"0,8-13-13 16,-8 13-10-16,0 0-9 0,0 0-12 16,0 0-8-16,0 0-4 0,0 0-6 15,0 0-5-15,-27 37-4 0,18-26-4 0,0 0 0 16,1 1-1-16,-2 0-6 0,-2 1-1 15,4 0-3-15,-2 0-3 0,0 1-6 0,-2-1-26 16,1-1-36-16,1-1-58 0,4 0-53 16,-2-1-67-16,8-10-139 0,-19 10-521 15,16-7-249-15</inkml:trace>
  <inkml:trace contextRef="#ctx0" brushRef="#br0" timeOffset="208847.24">15269 13927 2568 0,'0'0'-96'0,"10"10"26"0,-10-10 33 15,5 17 8-15,-5-17 20 0,0 19 17 16,0-19 25-16,0 0 19 0,-11 28 19 0,3-18 16 16,8-10 15-16,-14 14 21 0,14-14 5 15,-14 9 7-15,14-9 0 0,-17 0-7 0,17 0-3 16,0 0-16-16,0 0-8 0,-18-16-16 15,18 16-37-15,0 0-57 0,2-28-95 16,-2 28-112-16,7-21-270 0,-7 21-419 0,11-17-294 16</inkml:trace>
  <inkml:trace contextRef="#ctx0" brushRef="#br0" timeOffset="-182105.77">3266 7034 261 0,'0'0'115'0,"0"0"-29"0,0 0-41 16,0 0 2-16,0 0-6 0,0 0 8 15,0 0 10-15,0 0-6 0,0 0 16 16,0 0 4-16,0 0 8 0,0 0 3 0,0 0 13 15,0 0-10-15,0 0-4 0,0 0-11 16,0 0 0-16,0 0-9 0,0 0-8 0,0 0 0 16,0 0-2-16,0 0-10 0,0 0 3 15,44 4-7-15,-44-4-6 0,0 0-6 16,23 0 2-16,-23 0-1 0,26 0-4 0,-26 0 0 16,29 2-3-16,-11-1-7 0,0-1 5 15,4 2-8-15,-1 0-3 0,2 3 6 16,4-4-6-16,3 3 3 0,-2-2 0 15,3 0-4-15,1 2-3 0,0-3 1 16,2 3 0-16,-3-2 3 0,3 0-10 0,-2 0 1 16,3-1 19-16,-2 2-18 0,-1-3 7 0,4 1-3 15,0 2-5-15,-3-3 9 0,3 1-5 16,-2 2 2-16,3-3-4 0,-1 1 5 16,-3 4 1-16,3-4-1 0,0 1-8 0,0 0 1 15,0 1-2-15,-1 0-13 0,-4-1 7 16,3 1 1-16,-2 1-11 0,-3-2-8 0,1 2 2 15,0-3 1-15,-1 3-3 0,-4-2 13 16,3 2-8-16,-3-2 6 0,1 2 1 16,-3-2-3-16,-2 2 6 0,2-3 2 15,-1 2-1-15,1-2 4 0,-2 2-1 16,0-1 2-16,1 1-7 0,0-1-7 0,-2 2 7 16,1-3 5-16,0 2 5 0,0-2-5 15,-1-1 5-15,-4 2-6 0,-16-2 8 0,36 2-7 16,-19 0 4-16,-17-2 1 0,28 0 1 15,-28 0-6-15,25 0 13 0,-25 0-2 0,21 0 12 16,-21 0-2-16,19 0 15 0,-19 0 12 16,0 0 10-16,22 3-2 0,-22-3 27 0,0 0-39 15,0 0 5-15,20 0-14 0,-20 0-7 16,0 0-6-16,0 0-3 0,0 0 2 16,18 0-4-16,-18 0-1 0,0 0 1 15,0 0 3-15,0 0-1 0,10 14-6 0,-10-14 4 16,0 0 2-16,4 18 0 0,-4-18-2 15,2 19 0-15,-2-19 0 0,-2 26-7 16,2-10 2-16,0 0 1 0,-4 4 4 0,2 0-6 16,0 4-3-16,0-1 8 0,0 4-10 15,-2 3 10-15,2-2 4 0,-3 3-9 0,1-1 6 16,1 7-6-16,-3-3 2 0,2 1 1 16,0 0 3-16,0 1-6 0,2-4 20 0,-2 3-18 15,-1-2 2-15,3-3-2 0,-3 1 2 16,1-1 1-16,2-2-19 0,-2 2 14 15,0-2 0-15,2 1 3 0,0-4-7 0,-2 1-2 16,4-2 9-16,-5 3-8 0,3-6-7 16,0-2-12-16,2 0-12 0,-2 0-10 0,2-2 3 15,0-17 0-15,2 33-3 0,-2-18 7 16,0-15 1-16,2 25 3 0,0-15 2 16,-2-10 7-16,2 22-1 0,-2-22 11 15,3 21-1-15,-3-21 11 0,0 16 0 0,0-16 0 16,0 0 14-16,-3 26-2 0,3-26-1 15,-2 15 9-15,2-15-9 0,0 0 0 16,-2 21 11-16,2-21 6 0,-4 14-3 0,4-14-11 16,0 0 2-16,-8 17 4 0,8-17 9 15,0 0-13-15,-16 11 2 0,16-11 13 16,-14 4-6-16,14-4-2 0,-20 1 0 0,20-1-2 16,-24-1-1-16,24 1-1 0,-33-4-8 15,15 2 3-15,-4 0 4 0,1-1-2 0,0-1 6 16,-2 2 3-16,-3-2-5 0,-1-2-10 15,-3 2 10-15,0 1-7 0,1-1 2 0,-3-1-7 16,-2 1 2-16,2 0 1 0,-1 2 5 16,-1-3-10-16,0 3 9 0,0-3-2 15,-2 3 5-15,3 1-3 0,-1-4-2 0,-1 4 2 16,3-1-2-16,-1 0-4 0,-1 2-7 16,2 0 2-16,-2-3 5 0,1 3-2 15,1 0 1-15,-2 0-1 0,2-1-5 0,1 1 2 16,-1 0-5-16,0 0 8 0,0 0 1 15,1 0-4-15,1 0-2 0,-2-3 4 0,3 3-6 16,-1-1 1-16,0 1 4 0,3-2-7 16,-1 1 7-16,3 1 5 0,1-3-3 15,-1 2-5-15,2-1 0 0,-1 0 3 0,3-2 1 16,-7 2-3-16,6 0 2 0,0-1 2 16,1 0-2-16,-2-1 1 0,2 1-5 15,-1-2 1-15,2 4-1 0,-2-3 4 0,3 0 1 16,2 0 1-16,17 4 8 0,-31-5-6 15,15 1 2-15,4-1-5 0,12 5 2 0,-27-8-3 16,11 2 1-16,16 6-3 0,-22-8 2 16,22 8 2-16,-22-7-1 0,22 7-3 0,-21-10 3 15,10 7-2-15,11 3 5 0,-17-8 3 16,17 8 4-16,-14-8 3 0,14 8 17 16,-14-9-13-16,14 9 3 0,-12-10 1 0,12 10 15 15,-8-12 2-15,8 12 4 0,-9-12 6 16,9 12 2-16,-4-18 4 0,4 18-7 15,-2-19-2-15,2 19-5 0,-2-23-3 16,2 23-5-16,2-26-6 0,0 10-1 0,0 1-3 16,0-2-4-16,3 0-2 0,-3-3-2 15,0 4-3-15,2-3 3 0,0 1-5 16,0-1-2-16,0 0 0 0,-2-2 2 0,2 2-5 16,0-1-2-16,0 1 0 0,-2-3-3 15,0 3 4-15,0-4-3 0,2 4 1 0,-2-2-4 16,0 0 2-16,0 1-2 0,-2-2-2 15,4-1 4-15,-2 3 0 0,1-2-4 0,1 3 2 16,0-3 0-16,1 1 2 0,-1-1-7 16,0 2 0-16,0-3 4 0,0 4-5 15,1 2 4-15,-1-3-2 0,0 4 5 0,0-2-3 16,0 3 2-16,0-1 1 0,1-1 0 16,-5 17-2-16,9-28 2 0,-7 17 2 0,-2 11-1 15,6-21 6-15,-6 21 0 0,6-21 1 16,-6 21-4-16,4-18 3 0,-4 18-4 0,7-17-2 15,-7 17 2-15,2-13-3 0,-2 13-5 16,4-15-2-16,-4 15 5 0,0 0-2 16,5-20-7-16,-5 20-4 0,0 0-11 15,2-19-19-15,-2 19-33 0,2-17-57 0,0 11-57 16,-2 6-108-16,0-16-586 0,0 16-257 16</inkml:trace>
  <inkml:trace contextRef="#ctx0" brushRef="#br0" timeOffset="-181062.77">2385 7509 2539 0,'0'0'-125'16,"-15"-10"22"-16,15 10 18 0,0 0 17 0,0 0 16 15,0 0 28-15,-15-8 15 0,15 8 15 16,0 0 21-16,0 0 15 0,0 0-3 0,0 0 2 15,0 0-5-15,0 0 8 0,0 0-8 16,0 0-7-16,-8-12 4 0,8 12 1 16,0 0-11-16,0 0-4 0,0 0 4 15,0 0-4-15,0 0-10 0,41-1 5 16,-41 1-7-16,26 0 8 0,-9-2-6 0,-17 2-1 16,41 0 12-16,-20 2-12 0,5-2-1 15,-1 0-8-15,0 0 8 0,-2 1-10 0,3-1 16 16,0 2-8-16,-3-2 4 0,-2 2-11 15,2-2-4-15,-3 3 8 0,-2-3 1 0,1 1-8 16,1-1-3-16,-2 2 6 0,-18-2 1 16,28 2-2-16,-28-2 0 0,25 2-5 15,-25-2-7-15,24 0 8 0,-24 0 1 0,18 2-3 16,-18-2 14-16,18 0-19 0,-18 0 5 16,14 4 11-16,-14-4-4 0,0 0 10 0,15 4-4 15,-15-4 14-15,0 0 1 0,0 0 2 16,0 0 1-16,21 2 6 0,-21-2-1 15,0 0-1-15,0 0-9 0,0 0 2 0,0 0 2 16,0 0-8-16,0 0 1 0,17-12 2 16,-17 12-4-16,0 0 1 0,0 0-8 15,0 0 5-15,0 0-2 0,0 0-4 0,0 0-6 16,0 0 10-16,-23-34-6 0,23 34 0 16,-10-10-1-16,10 10 2 0,-14-10 0 15,14 10-7-15,-14-8 4 0,14 8 1 0,-12-8 8 16,12 8 4-16,0 0-1 0,-18-8 4 15,18 8-3-15,0 0 1 0,-12-8 0 0,12 8 6 16,0 0-9-16,0 0 3 0,0 0-1 16,-15-7-6-16,15 7 6 0,0 0-8 0,0 0-3 15,0 0-2-15,0 0-2 0,0 0 5 16,0 0 0-16,0 0 0 0,0 0-2 16,0 0 2-16,0 0-3 0,0 0 7 0,0 0-2 15,0 0-3-15,49 15-2 0,-49-15-3 16,25 8 0-16,-14-4-1 0,-11-4-6 0,21 10 13 15,-9-8-7-15,-12-2-7 0,20 8 2 16,-12-1 6-16,-8-7-5 0,16 7 5 16,-16-7-2-16,12 9-3 0,-12-9 8 0,8 13-4 15,-8-13 3-15,0 0 8 0,0 23 11 16,0-23-2-16,0 0 5 0,-22 27-3 16,12-18-4-16,-2 3 1 0,-2-1-19 0,-2 1-45 15,1 1-66-15,0-3-84 0,-2 1-165 16,5 0-385-16,-2-4-32 0</inkml:trace>
  <inkml:trace contextRef="#ctx0" brushRef="#br0" timeOffset="-179917.78">5205 7787 2125 0,'0'0'-86'16,"0"0"11"-16,0 0 3 0,0 0 5 16,0 0 3-16,0 0 10 0,0 0 16 0,0 0 11 15,0 0 14-15,0 0 13 0,0 0 11 16,0 0-4-16,12-14 11 0,-12 14 4 16,0 0-4-16,0 0 10 0,0 0-1 0,0 0 2 15,28 2-1-15,-28-2 1 0,0 0-3 16,31 4-2-16,-17-4-1 0,4 2 6 0,1 0 3 15,3-1 0-15,-2 2 11 0,4-2-13 16,-1 1 0-16,1 1-3 0,4-1 0 0,-2-1-2 16,2 2 4-16,0-2-4 0,-1 2-8 15,-3-3-1-15,-1 3 4 0,0-1-8 16,-2-2 0-16,1 2 4 0,-2-1-3 16,-2-1-2-16,-1 2 0 0,-17-2-5 0,27 2 0 15,-27-2 5-15,23 3-8 0,-23-3 1 16,20 0 4-16,-20 0-8 0,16 3 0 0,-16-3-14 15,0 0 4-15,19 2 0 0,-19-2 3 16,0 0-5-16,0 0 1 0,0 0 3 0,0 0 2 16,0 0 0-16,0 0 6 0,0 0-6 15,0 0 0-15,0 0 3 0,0 0-5 16,0 0 9-16,0 0-4 0,0 0-7 0,0 0 17 16,-25-36 2-16,25 36 4 0,-15-8 10 15,15 8 1-15,-11-10 27 0,11 10-6 16,0 0-1-16,-14-11 1 0,14 11-2 0,0 0-2 15,0 0-5-15,-13-9-5 0,13 9-6 16,0 0-6-16,0 0-2 0,0 0 2 0,0 0-6 16,0 0-1-16,0 0-7 0,0 0-2 15,0 0 0-15,0 0 0 0,53 18 7 16,-53-18-13-16,19 8 0 0,-13-2 2 0,-6-6-6 16,13 14 4-16,-13-14-3 0,9 11 6 15,-9-11 1-15,0 15-9 0,0-15 1 0,0 0-39 16,-13 21-40-16,4-16-27 0,1 2-47 15,-3-4-78-15,11-3-441 0,-21 8 80 16</inkml:trace>
  <inkml:trace contextRef="#ctx0" brushRef="#br0" timeOffset="-179186.17">5861 7181 2009 0,'-5'-17'-13'0,"5"17"8"16,0 0-1-16,-6-15-5 0,6 15 3 15,0 0 8-15,0 0 0 0,-8-14-4 16,8 14 9-16,0 0 2 0,0 0 6 0,0 0 1 16,0 0 0-16,0 0 1 0,0 0 13 15,0 0-17-15,0 0 2 0,0 0 3 16,0 0 1-16,0 0-1 0,23 39-5 16,-23-39-3-16,13 10-4 0,-13-10 0 0,12 8-1 15,-12-8 8-15,16 7-14 0,-16-7-8 16,18 3 4-16,-18-3-7 0,19 1 8 0,-19-1 4 15,22-1-6-15,-22 1-1 0,0 0 3 16,28-9-5-16,-28 9 19 0,16-9 7 0,-8 4 14 16,-8 5 19-16,15-10 13 0,-15 10 8 15,13-12 6-15,-13 12 12 0,11-8-2 0,-11 8-5 16,0 0-5-16,12-12 7 0,-12 12-13 16,0 0-8-16,11-10 3 0,-11 10-16 15,0 0-5-15,0 0-7 0,11-8-5 0,-11 8-5 16,0 0-7-16,0 0 6 0,0 0-8 15,0 0 3-15,0 0-8 0,0 0 6 16,0 0-10-16,0 0 4 0,16 26 0 16,-16-26-2-16,6 16 1 0,-6-16-3 0,5 23 0 15,-3-8 1-15,1-3-2 0,-3-12 2 16,4 32-1-16,0-17-2 0,-2 3-2 0,0-1 4 16,2 0-2-16,-2 0-3 0,0-2 2 15,1 3 1-15,-3-18-4 0,2 32 4 16,0-19-4-16,-2-13 1 0,0 26 1 0,0-26 3 15,-2 20 2-15,2-20 3 0,-5 19 4 16,5-19-10-16,-10 13 15 0,10-13 12 0,-15 8 18 16,15-8 16-16,-17 0 13 0,17 0 2 15,0 0 3-15,0 0-12 0,-32-17-7 0,32 17-9 16,-8-17-10-16,4 6-12 0,4 11-19 16,0-23-33-16,0 23-31 0,8-27-47 15,0 16-61-15,1-4-62 0,0 2-99 0,5-2-181 16,-6 0-376-16,2 3-243 0</inkml:trace>
  <inkml:trace contextRef="#ctx0" brushRef="#br0" timeOffset="-178138.25">2311 6857 2458 0,'0'0'-139'0,"0"0"25"15,0 0 12-15,0 0 24 0,0 0 9 16,0 0 19-16,0 0 19 0,0 0 23 0,0 0 13 15,17-25 8-15,-17 25 5 0,0 0-5 16,0 0-2-16,0 0 10 0,0 0-3 0,0 0-2 16,0 0 11-16,0 0-6 0,0 0-10 15,0 0 9-15,17 40-10 0,-17-40 6 0,6 19 0 16,-6-19-13-16,7 18 3 0,-7-18 10 16,6 16-10-16,-6-16 2 0,4 16 3 15,-4-16-3-15,8 13 9 0,-8-13-6 16,7 11-5-16,-7-11-4 0,11 12-4 0,-11-12-9 15,12 7-4-15,-12-7-4 0,18 6-6 16,-18-6-7-16,14 2 0 0,-14-2-4 16,0 0 2-16,25 0 4 0,-25 0 6 0,0 0-4 15,24-11-1-15,-24 11 7 0,14-13-3 16,-8 4 2-16,-6 9 5 0,12-21 5 16,-6 10 0-16,-2-2 7 0,-4 13 7 0,5-27 6 15,-2 15 6-15,-3 12 2 0,5-24 4 16,-3 12 17-16,-2 12 11 0,4-20 16 15,-4 20-9-15,2-19 7 0,-2 19 0 0,2-15-1 16,-2 15-14-16,0 0 4 0,5-20-4 16,-5 20-11-16,0 0-9 0,0 0 3 0,0 0-2 15,0 0 4-15,0 0-4 0,0 0-5 16,0 0-2-16,0 0 11 0,0 0-18 16,21 32 10-16,-21-32 3 0,4 22 13 0,-4-22 9 15,6 23 9-15,-2-11-2 0,0 2-7 16,-4-14 1-16,10 27-8 0,-4-16-6 0,-2 2 1 15,2 1-7-15,2-3-1 0,-1 1-37 16,2 0-42-16,1 1-55 0,1-4-89 16,1 0-164-16,-1-2-386 0,4 5-26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5:07:08.7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2105 6045 2624 0,'0'0'-106'0,"-20"-8"17"0,20 8 19 16,0 0 21-16,0 0 21 0,0 0 27 15,0 0 25-15,-7-16 7 0,7 16-2 16,0 0 9-16,0 0 11 0,0 0 4 0,0 0 5 15,21-29 12-15,-21 29 15 0,13-12 4 0,-4 6 8 16,-9 6 3-16,14-11 6 0,-14 11 6 16,19-9-1-16,-19 9-1 0,20-10-13 15,-10 6-10-15,-10 4-10 0,22-8-9 0,-10 5-7 16,-12 3-7-16,23-6-8 0,-23 6-4 16,24-4-4-16,-24 4 3 0,20 0-3 15,-20 0 1-15,20 4-5 0,-20-4 1 16,14 8-3-16,-14-8-2 0,13 11-2 15,-13-11-2-15,11 13-2 0,-11-13-3 0,4 18 1 16,-4-18 0-16,2 19-3 0,-2-19 0 16,-2 21-5-16,2-21 3 0,-4 19-2 0,4-19-2 15,-11 22 1-15,5-12-4 0,-1 3-2 16,7-13 7-16,-16 22-3 0,10-13 6 0,-4 1-4 16,2-1 1-16,8-9-1 0,-14 13-1 15,14-13-2-15,-11 14 1 0,11-14 0 0,-13 11-1 16,13-11 5-16,-11 9 2 15,11-9-2-15,0 0 0 0,-10 10-1 0,10-10 6 16,0 0-6-16,0 0-2 0,0 0 2 0,0 0-6 16,0 0-4-16,0 0 4 0,0 0-5 15,0 0 1-15,0 0 0 0,0 0-1 16,0 0 2-16,0 0-1 0,0 0-5 16,42-34 5-16,-33 24-5 0,-1 1 1 0,3-1-2 15,-2-1-1-15,1-3 1 0,0 3-1 16,-1-3-1-16,2 0-3 0,-1 4 2 0,1-3 1 15,-3-1-1-15,3 0 4 0,-2 3-4 16,-1 0 3-16,0 1 0 0,0-1 0 16,-8 11-1-16,14-16-6 0,-14 16 9 0,10-15 1 15,-10 15 0-15,8-11 3 0,-8 11 3 16,0 0-1-16,11-13 6 0,-11 13 2 0,0 0-4 16,0 0 2-16,8-12-4 0,-8 12 3 15,0 0 1-15,0 0-1 0,0 0 0 16,0 0 0-16,0 0-2 0,0 0 2 0,0 0-8 15,0 0 11-15,-25 42-5 0,18-30 4 16,0-1 4-16,7-11 4 0,-16 25 4 0,10-14-12 16,0 3 14-16,-2-1-25 0,1 0-3 15,0 0 8-15,1 0-3 0,6-13-5 16,-8 24 3-16,6-12-3 0,2-12 0 16,-3 22-2-16,3-22 4 0,3 19-3 0,-3-19 4 15,8 19-5-15,-2-9 7 0,-6-10-8 16,13 15-11-16,-4-7-15 0,-9-8-19 0,12 9-25 15,-12-9-31-15,15 10-37 0,-15-10-43 16,15 3-51-16,-7-1-42 0,-8-2-70 16,0 0-125-16,17 0-504 0,-17 0-428 0</inkml:trace>
  <inkml:trace contextRef="#ctx0" brushRef="#br0" timeOffset="282.27">2574 6169 2898 0,'0'0'-105'0,"12"-10"33"0,-12 10 22 16,0 0 24-16,0 0 23 0,0 0 29 16,0 0 35-16,0 0 33 0,0 0 25 0,0 0 8 15,0 0-5-15,0 0-11 0,22 21-7 16,-22-21-6-16,2 13-6 0,-2-13-9 0,2 18-8 15,-2-18-9-15,2 17-8 0,-2-17-5 16,0 17-7-16,0-17-10 0,2 18-23 16,-2-18-27-16,0 19-42 0,0-19-38 0,2 17-50 15,-2-17-28-15,0 19-18 0,0-12-44 16,0-7-100-16,0 0-519 0,-4 21-204 0</inkml:trace>
  <inkml:trace contextRef="#ctx0" brushRef="#br0" timeOffset="1671.49">2182 6643 2393 0,'0'0'-117'16,"0"0"28"-16,0 0 25 0,0 0 26 0,0 0 11 16,0 0 37-16,-47-11 12 0,47 11 13 15,0 0 15-15,0 0 11 0,0 0 1 16,0 0 8-16,0 0 2 0,0 0 0 0,-12-10 6 15,12 10-4-15,0 0-3 0,0 0-5 16,0 0-1-16,0 0-7 0,0 0-9 16,2-23-1-16,-2 23-10 0,0 0-3 0,0 0-3 15,14-15-8-15,-14 15 4 0,0 0-1 16,20-10-9-16,-20 10-4 0,15-4 2 16,-15 4-4-16,14-3-1 0,-14 3-5 0,0 0 0 15,23 0 3-15,-23 0-3 0,0 0 2 16,21 10 2-16,-21-10-2 0,11 9 2 15,-11-9-2-15,6 16 1 0,-6-16-4 0,5 16 2 16,-5-16 0-16,-2 21 0 0,2-21 2 16,-4 24 10-16,-1-10 2 0,-2 0 2 0,3-1-1 15,-2 1 1-15,0-1 10 0,-3 0-6 16,4 0-3-16,-4 0 0 0,2-1 0 0,-1-1-2 16,8-11-2-16,-13 20-4 0,5-11 4 15,8-9-2-15,-13 16 3 0,13-16 4 16,-9 12 3-16,9-12 0 0,-10 9 1 0,10-9-3 15,0 0-6-15,0 0 0 0,-10 9-4 16,10-9-2-16,0 0-2 0,0 0-2 16,0 0 1-16,0 0-2 0,0 0-2 0,0 0-1 15,0 0 3-15,0 0-2 0,31-37 3 16,-22 25-4-16,-1 2 5 0,3 1-4 0,-3-3 0 16,2 1 0-16,2-3-3 0,-2 2 1 15,0 2 0-15,1 0-1 0,-2-1-1 16,1 1 1-16,1 0 2 0,-11 10 0 0,16-17 4 15,-9 10-3-15,-7 7 4 0,11-12 0 16,-11 12 1-16,10-10 0 0,-10 10 4 16,0 0 0-16,8-11 0 0,-8 11 1 0,0 0-3 15,0 0 0-15,0 0-1 0,0 0 0 16,0 0-1-16,0 0 0 0,0 0 1 16,0 0 2-16,0 0 2 0,0 0-2 0,-31 38 8 15,26-28-1-15,5-10 5 0,-4 17 1 16,4-17 1-16,-4 21-3 0,4-21-1 15,-4 22-1-15,4-22 0 0,2 26-5 0,2-14 0 16,-4-12-2-16,11 26-1 0,-2-13-1 16,-1 1-2-16,-1-2-2 0,5 1-5 0,-1-2-16 15,-1-2-26-15,-2 0-34 0,3 1-47 16,-1-2-64-16,-10-8-67 0,20 13-133 16,-12-11-202-16,0 0-352 0,-8-2-346 0</inkml:trace>
  <inkml:trace contextRef="#ctx0" brushRef="#br0" timeOffset="2108.57">2527 6842 2758 0,'0'0'-97'0,"0"0"38"16,0 0 20-16,0 0 17 0,0 0 29 0,0-20 20 15,0 20 12-15,0 0-7 0,0 0 5 16,0 0-3-16,6-15 0 0,-6 15-8 16,0 0-6-16,11-7 5 0,-11 7-2 15,0 0 1-15,0 0-7 0,21-4 5 0,-21 4-4 16,0 0 15-16,0 0 4 0,19 0-2 15,-19 0 10-15,0 0-4 0,0 0 4 0,0 0 6 16,20 15 4-16,-20-15 1 0,0 0 0 16,2 20-1-16,-2-20 3 0,-2 16 3 15,2-16 5-15,0 0-2 0,-12 28-3 0,8-17-4 16,4-11 1-16,-6 20-4 0,6-20-4 16,-6 18-6-16,6-18 1 0,-2 19-11 0,2-19-2 15,0 0-4-15,2 22-12 0,-2-22-14 16,12 13-18-16,-12-13-34 0,18 12-26 15,-8-9-48-15,-10-3-46 0,23 6-50 0,-8-3-73 16,-15-3-672-16,21 0-408 0</inkml:trace>
  <inkml:trace contextRef="#ctx0" brushRef="#br0" timeOffset="2416.01">2299 7228 3016 0,'0'0'-28'0,"0"0"1"16,0 0 5-16,4 13 7 0,-4-13-7 16,0 0 6-16,0 0 5 0,0 0 5 0,0 0-4 15,4 13-29-15,-4-13-38 0,0 0-48 16,0 0-41-16,0 0-95 0,6 9-427 0,-6-9 63 16</inkml:trace>
  <inkml:trace contextRef="#ctx0" brushRef="#br0" timeOffset="2551.55">2292 7396 1956 0,'0'0'-89'16,"-7"17"-7"-16,7-17-16 0,0 0-34 0,-6 16-56 16,6-16-225-16,0 0 421 0</inkml:trace>
  <inkml:trace contextRef="#ctx0" brushRef="#br0" timeOffset="2716.57">2260 7610 1330 0,'0'0'86'0,"-2"15"11"0,2-15-1 16,-4 15 0-16,4-15-19 0,0 0 3 0,-6 20-13 15,6-20-3-15,-5 12-24 0,5-12-56 16,0 0-47-16,0 0-86 0,-4 15-155 15,4-15-181-15,0 0 347 0</inkml:trace>
  <inkml:trace contextRef="#ctx0" brushRef="#br0" timeOffset="3670.58">2056 8006 1384 0,'0'0'36'0,"-14"9"8"15,14-9 7-15,0 0 8 0,0 0-11 16,0 0-5-16,0 0 10 0,0 0-8 0,0 0-9 16,0 0 5-16,0 0-2 0,0 0-7 15,0 0 2-15,0 0 1 0,0 0-1 0,0 0-2 16,0 0 1-16,0 0 3 0,21-41-7 15,-21 41 5-15,0 0-4 0,22-7 13 16,-22 7 7-16,14-3 0 0,-14 3 4 0,0 0-4 16,0 0-3-16,32 6-4 0,-32-6-4 15,17 7 0-15,-17-7 2 0,15 12 0 16,-9-5-7-16,-6-7 1 0,13 15-6 0,-13-15 4 16,8 20 0-16,-4-9 4 0,-4-11 6 15,2 23 3-15,-2-10 7 0,0-13 2 0,-2 23 4 16,2-23 5-16,-8 24-2 0,4-10 9 15,-2-2-2-15,-3 1 8 0,9-13-2 16,-15 23-3-16,9-14-2 0,-3 1-1 0,3 1-8 16,6-11-1-16,-12 12-8 0,12-12-6 15,-14 15-3-15,14-15-3 0,-8 11-4 16,8-11-2-16,0 0-6 0,-8 14-3 0,8-14-4 16,0 0-6-16,0 0-1 0,0 0-1 15,0 0-7-15,0 0-1 0,0 0-2 0,0 0-1 16,0 0-1-16,0 0-2 0,0 0 1 15,0 0-3-15,43-25-1 0,-36 16 0 16,4-1-5-16,0-1-9 0,-3 1 1 0,3-4-3 16,-3 3-2-16,1 0 1 0,2-3 1 15,-1 3 4-15,-2 0 1 0,2-1 3 0,-3-2 0 16,2 3 4-16,-9 11 4 0,13-21 4 16,-7 12 3-16,-6 9 6 0,10-14 3 15,-10 14 1-15,9-13 1 0,-9 13 6 0,7-11-2 16,-7 11 4-16,0 0 0 0,8-12 1 15,-8 12 1-15,0 0 1 0,0 0-1 16,0 0 5-16,0 0-2 0,0 0-3 0,0 0 3 16,0 0-4-16,0 0 1 0,0 0-5 15,0 0 3-15,0 0 2 0,0 0 0 16,-24 46 4-16,20-34 3 0,4-12 4 0,-8 20-4 16,6-7 3-16,-3 1-1 0,1 1-2 15,4-15-5-15,-6 25 1 0,3-11 2 16,3-14-5-16,0 25-1 0,0-25-3 0,0 23 2 15,0-23 0-15,7 24-1 0,-5-13-6 0,5 1-2 16,-1-2-8-16,-6-10 7 0,12 18-8 16,0-10-16-16,-12-8-18 0,16 15-24 15,-6-12-36-15,-10-3-46 0,18 10-42 16,-18-10-48-16,21 5-49 0,-21-5-86 0,19 3-141 16,-10-1-456-16,-9-2-390 0</inkml:trace>
  <inkml:trace contextRef="#ctx0" brushRef="#br0" timeOffset="4287.7">2474 8306 2872 0,'0'0'-89'0,"0"0"17"0,0 0 19 16,0 0 12-16,0 0 14 0,0 0 30 0,0 0 22 15,0 0 14-15,0 0 11 0,11 22-1 16,-11-22 9-16,0 0-3 0,0 0 2 16,-2 25 2-16,2-25-1 0,0 0-4 0,-2 25 3 15,2-25-6-15,0 17-3 0,0-17-2 16,0 0 2-16,-5 27 1 0,5-27-2 0,-2 14-3 15,2-14-3-15,-5 15-1 0,5-15-10 16,0 0 4-16,-1 22-2 0,1-22 2 16,0 0 0-16,-3 15 1 0,3-15-2 0,0 0-3 15,0 0 2-15,0 0 1 0,0 0-3 16,0 0-6-16,-2 16-3 0,2-16-3 0,0 0-2 16,0 0-2-16,0 0-7 0,0 0 2 15,0 0-5-15,0 0 1 0,0 0-1 16,0 0-4-16,22-37 1 0,-22 37-1 15,6-17-1-15,-6 17 0 0,10-15 0 0,-10 15-2 16,12-18 2-16,-12 18 0 0,10-14-2 16,-4 6 0-16,-6 8 3 0,10-16 0 0,-10 16 0 15,13-11-3-15,-13 11 1 0,9-10-1 16,-9 10 0-16,10-9 3 0,-10 9 2 0,0 0 4 16,0 0 9-16,15-8 18 0,-15 8 3 15,0 0 10-15,0 0 0 0,0 0 3 16,0 0-2-16,22 17-2 0,-22-17 2 0,4 14-2 15,-4-14 2-15,4 19-10 0,-4-19-2 16,4 19-3-16,-4-19-5 0,6 19-2 16,-6-19-4-16,4 21-7 0,1-11-18 0,-5-10-35 15,4 17-48-15,-4-17-74 0,11 16-70 16,-11-16-133-16,4 10-205 0,-4-10-398 0,0 0-411 16</inkml:trace>
  <inkml:trace contextRef="#ctx0" brushRef="#br0" timeOffset="11920.54">1847 5747 2742 0,'0'0'-191'0,"0"0"28"0,0 0 22 16,0 0 22-16,0 0 22 0,0 0 17 0,0 0 21 16,0 0 13-16,0 0 5 0,0 0 22 15,0 0 2-15,0 0 9 0,0 0 11 0,0 0 4 16,0 0 0-16,0 0 6 0,0 0 3 15,0 0 12-15,0 0 1 0,0 0-1 16,0 0 2-16,0 0 10 0,0 0 5 16,0 0-2-16,0 0 6 0,0 0-8 0,0 0 6 15,0 0-9-15,0 0 8 0,0 0-6 16,0 0-1-16,0 0-7 0,0 0 3 0,0 0-6 16,0 0-2-16,0 0-4 0,0 0-4 15,0 0 2-15,0 0-4 0,0 0 8 16,-21-9-16-16,21 9 3 0,0 0 6 0,0 0-11 15,-23 2 2-15,23-2-5 0,0 0 5 16,0 0 0-16,0 0-1 0,-25-2 5 0,25 2 4 16,0 0 5-16,0 0 11 0,0 0 3 15,0 0 6-15,0 0 4 0,-21-1-2 16,21 1 5-16,0 0-2 0,0 0-5 0,0 0-2 16,0 0-6-16,0 0 0 0,0 0-3 15,0 0 8-15,0 0-10 0,0 0 7 16,0 0-5-16,0 0 1 0,-18-3 0 0,18 3-1 15,0 0 1-15,0 0-3 0,0 0-2 16,0 0-2-16,0 0-3 0,0 0-4 16,0 0-1-16,0 0-4 0,0 0 5 0,0 0 2 15,0 0 0-15,0 0 4 0,-9 17 4 16,9-17 1-16,0 0 6 0,-3 18-1 0,3-18 0 16,-4 13-7-16,4-13 2 15,-2 19-2-15,2-19-2 0,-7 20 1 0,7-20 0 16,-4 22-2-16,1-9 3 0,3-13-4 0,-2 29 3 15,0-15-2-15,0 0-1 0,2-14-1 16,-4 31 1-16,2-14-5 0,-1-4-1 16,3-13 0-16,-3 31-1 0,3-16-3 15,0-15 1-15,-2 29-3 0,0-15 2 0,2-14-6 16,-2 26 3-16,2-26 0 0,-2 24-3 16,2-10-1-16,0-14-1 0,0 23-1 0,0-23 3 15,-2 23 0-15,2-23-2 0,-5 22-1 16,5-22 4-16,-3 25-5 0,3-13 1 15,0-12-1-15,-4 27 1 0,4-15-1 0,0-12 0 16,-2 25 0-16,0-11 0 0,2-14-1 16,-4 25 2-16,4-12-3 0,0-13 3 15,-7 26-1-15,6-13-1 0,-1 3-2 0,2-16 1 16,-7 25 0-16,5-10 4 0,2-15-3 0,-4 25 0 16,2-10 1-16,-3-2 1 0,5-13-4 15,-4 29 1-15,2-13-1 0,0-1 4 16,2-15-3-16,-6 28 0 0,4-13-1 15,0 0 3-15,2-15 0 0,-3 32-1 16,3-15 0-16,-2-3 3 0,2-14-1 0,-4 31-2 16,2-14-1-16,2 0 1 0,-2 0-2 15,2-17 1-15,-2 33-2 0,-2-16 1 16,1 1 2-16,-1-3-1 0,1 2 0 0,1-1 2 16,-1 2-2-16,-1-2 0 0,3 0 0 0,-1 2-3 15,2-18 3-15,-2 32 4 0,0-17-9 16,0 1 6-16,0 0 1 0,2-16-2 0,-2 33 0 15,2-18 0-15,-2 1 0 0,2-16 3 16,-2 28-3-16,-1-13 0 0,3-15 0 16,-3 28 2-16,3-14-3 0,0-14-3 0,-2 28 5 15,2-12 2-15,0-16-5 0,-2 26 4 16,2-13-3-16,0-13 0 0,-1 27 1 16,1-11 0-16,0-16-20 0,1 28 3 15,-1-14 2-15,0-14 3 0,2 28 3 0,-2-14-5 16,0-14 4-16,0 26 1 0,0-11-1 15,0 1 4-15,0-16 4 0,0 30-3 0,0-12 0 16,0-18 1-16,-2 30 0 0,2-17 2 16,0 5 0-16,0-18 0 0,-1 32 1 15,-1-16-1-15,-1 0 1 0,3-16-4 0,-3 33 2 16,1-20 4-16,1 4-6 0,1-17 4 16,-2 31 0-16,0-17-1 0,0 2 2 0,0 2-1 15,2-18 0-15,0 31 1 0,0-15-2 16,0-16-2-16,-3 31 3 0,3-16-1 0,0 2 6 15,0-17-4-15,3 32 0 0,-1-16-1 16,-2-16-1-16,0 28 1 0,2-13-1 16,-2 1-3-16,0-16 4 0,0 26-2 0,2-8 4 15,-2-3-3-15,2 0-1 0,-2-15 1 16,0 30-3-16,1-13 3 0,-1-2-1 0,0 3-2 16,0-1 3-16,0-17 1 0,0 31 0 15,0-16-2-15,2 2 1 0,-2-17 0 16,0 31-1-16,0-15 0 0,0-16 0 15,3 28 4-15,-3-14 0 0,3 2-2 0,-3-16-1 16,2 29 4-16,-2-14-2 0,3-3-1 16,-3-12 2-16,5 28-1 0,-5-18-1 15,0-10 0-15,5 26 0 0,-3-13 2 16,-2-13 0-16,4 23-2 0,-2-11 0 0,-2-12-2 16,2 22 2-16,0-9-2 0,-2-13 2 0,2 21 5 15,-2-21-6-15,1 21-3 0,1-8 4 16,-2-13 0-16,2 19-1 0,-2-19 1 15,3 20 0-15,-3-20-1 0,2 21 1 0,-2-21 0 16,3 19 0-16,-1-7-1 0,-2-12-2 16,5 19-2-16,-5-19-1 0,2 16-1 0,-2-16 3 15,2 16-3-15,-2-16 5 0,2 15 0 16,-2-15-3-16,4 15 4 0,-4-15-2 0,0 0 2 16,4 18 0-16,-4-18 0 0,0 0 0 15,2 17-2-15,-2-17 2 0,0 0 1 16,2 15-3-16,-2-15 3 0,0 0 0 15,3 15-3-15,-3-15 3 0,0 0 3 0,0 0-2 16,0 0 0-16,2 18-1 0,-2-18 0 16,0 0 2-16,0 0-2 0,6 14 0 15,-6-14 4-15,0 0-5 0,0 0 2 0,0 0-1 16,0 0 1-16,6 12 1 0,-6-12-3 16,0 0 4-16,0 0-2 0,0 0 0 0,7 12-1 15,-7-12 2-15,0 0-3 0,0 0 2 16,0 0 2-16,4 14-3 0,-4-14 1 15,0 0-1-15,0 0 0 0,0 0-1 0,4 14 5 16,-4-14-5-16,0 0-7 0,0 0-5 16,0 0-3-16,0 0-4 0,12 8-16 0,-12-8-8 15,0 0-13-15,0 0-7 0,27-6-17 16,-27 6-15-16,0 0-47 0,26-4-64 16,-26 4-114-16,20-9-648 0,-12 1-410 0</inkml:trace>
  <inkml:trace contextRef="#ctx0" brushRef="#br0" timeOffset="14108.27">2820 5740 2822 0,'0'0'-140'16,"0"0"12"-16,-26 2 23 0,26-2 7 16,0 0 21-16,0 0 14 0,0 0 24 15,0 0 18-15,0 0 10 0,0 0 19 16,0 0 3-16,0 0 10 0,0 0 0 0,0 0 32 15,0 0-19-15,0 0 2 0,0 0 1 16,0 0 2-16,0 0-19 0,0 0-5 16,0 0 5-16,50 8-8 0,-50-8-1 0,22 0-7 15,-22 0-5-15,19 1 20 0,-19-1-25 16,23 2 9-16,-23-2-10 0,21 4 7 0,-21-4 1 16,19 2-10-16,-19-2 8 0,15 2 2 15,-15-2-4-15,0 0 8 0,21 4 2 0,-21-4 16 16,0 0-1-16,15 2 10 0,-15-2 12 15,0 0-2-15,0 0-1 0,15 6-1 16,-15-6 2-16,0 0-7 0,0 0-2 0,8 9 11 16,-8-9-1-16,0 0 7 0,0 0-2 15,4 17 2-15,-4-17-1 0,0 0 5 16,0 21-3-16,0-21-3 0,0 19 0 16,0-19-3-16,-2 25 2 0,2-25 1 0,0 27-5 15,-2-12 1-15,0 2-4 0,2-17-2 16,-4 32-5-16,2-14-1 0,0 1-3 0,2 0-5 15,-2-1-1-15,2 2 0 0,0-1-2 16,-2 0-2-16,2 2-1 0,-2-2-2 16,2 1-22-16,0 2 2 0,0-2 0 0,-2 2 3 15,2 1 0-15,0-4-4 0,0 3 5 16,0-1 1-16,0 1-4 0,0-2 5 16,0 1 0-16,0 0-1 0,0 0 1 0,0 2-2 15,-3-2 2-15,3 1-2 0,0-2 0 0,0 1 0 16,-2 2-1-16,2-2 2 0,0 1 4 15,-2 3-4-15,0-2 2 0,2-2 1 0,0 3-2 16,-3 2 3-16,3-4-1 0,0 4-2 16,0-4 5-16,-2 1-6 0,2 4 0 15,-2-2 4-15,2-4-2 0,-2 1-2 0,0 1 0 16,2 0 2-16,-2-2-1 0,0 1 1 16,0 0-1-16,2-1 0 0,-2 0 2 15,2 0-1-15,-2-1-2 0,2 2 3 16,-3-1-2-16,1-2 3 0,2 4-5 0,0-2 0 15,-2 0 3-15,4 0-2 0,-2-1-1 16,0 2-1-16,2-1 1 0,-2-1-3 16,0 1 6-16,0 0-1 0,3 1 1 0,-3-2-3 15,0 1 1-15,2 0 1 0,0-2-2 16,-2 0 3-16,0-2-3 0,0 2 2 0,0 0-1 16,0-2 2-16,0 1-4 0,0-1 3 15,2 1-2-15,-2-2 3 0,0-16-1 0,0 31-2 16,2-14 4-16,-2-2-1 0,2 1 0 15,-2-16-1-15,0 28-4 0,0-11 4 16,0-2 1-16,0-15-1 0,2 31 1 0,-2-16-2 16,-2 2 3-16,2-17 2 0,0 29-5 15,0-16 3-15,0-13-3 0,0 29-1 0,2-16 1 16,0 2-1-16,-2-15 3 0,2 29-1 16,0-16 2-16,-2-13-2 0,3 27 1 15,-1-15-1-15,0 4 1 0,-2-16-5 0,2 26 4 16,1-11 0-16,-3-15 4 0,0 26-1 15,2-12-9-15,-2-14 3 0,0 27 0 16,0-15 3-16,2 4 0 0,-2-16 1 0,2 25-4 16,-2-25 2-16,2 25 1 0,0-13-1 15,0 3 0-15,-2-15 1 0,2 27-2 0,0-13 0 16,-2-14 3-16,2 27-3 0,0-14 2 16,-2-13 3-16,0 26 1 0,0-12-3 15,0-14-1-15,0 27-3 0,0-27 3 0,0 25 0 16,0-12 0-16,0-13 3 0,-2 24-6 15,2-24 2-15,0 26-1 0,0-26 0 0,0 24-1 16,2-13 1-16,-2-11 1 0,-2 24 0 16,2-24-2-16,0 22 2 0,0-22-1 15,0 21 1-15,0-21 3 0,-2 23-6 0,2-23 3 16,0 25-4-16,0-25 3 0,-2 23 0 16,4-12 2-16,-2-11-1 0,0 25-1 15,0-25-4-15,0 23 4 0,2-10-1 0,-2-13 2 16,0 22 3-16,0-22-7 0,2 26 3 15,-2-26 0-15,0 23-2 0,2-12 4 0,-2-11 2 16,2 21-2-16,-2-21 0 0,4 20-2 16,-4-20 2-16,3 22 2 0,-3-22 1 15,2 19 4-15,-2-19 2 0,3 19 8 16,-3-19 7-16,0 19 1 0,0-19 7 0,0 19 1 16,0-19-2-16,-5 18 6 0,5-18-8 0,-7 15-2 15,7-15-5-15,-8 15-5 0,8-15-12 16,-12 11-26-16,12-11-40 0,-18 8-60 0,18-8-69 15,-19 6-85-15,19-6-195 0,-25 0-106 16,25 0-266-16,-27-6-175 0</inkml:trace>
  <inkml:trace contextRef="#ctx0" brushRef="#br0" timeOffset="15319.05">1003 7263 2385 0,'0'0'-104'0,"0"0"15"15,0 0 18-15,0 0 10 0,40 0 2 0,-40 0 11 16,0 0 17-16,0 0 10 0,0 0 18 16,19-5 10-16,-19 5 22 0,0 0 12 15,0 0 12-15,25-1 10 0,-25 1 8 16,0 0 9-16,26 0 0 0,-26 0 1 15,18 0-6-15,-18 0-20 0,22 0 5 0,-22 0-5 16,18 0-1-16,-18 0-4 0,0 0-1 16,29 0-5-16,-29 0-11 0,17 0 0 0,-17 0 2 15,0 0-12-15,21 4 5 0,-21-4-1 16,0 0-7-16,0 0-14 0,21 0-16 16,-21 0-34-16,0 0-28 0,0 0-38 0,0 0-31 15,15 0-39-15,-15 0-88 0,0 0-431 0,0 0 51 16</inkml:trace>
  <inkml:trace contextRef="#ctx0" brushRef="#br0" timeOffset="15661.65">1052 7135 1948 0,'0'0'-65'0,"0"0"23"0,0 0 21 15,0 0 10-15,0 0 14 0,-18-8 12 16,18 8 20-16,0 0 17 0,0 0 14 16,0 0 14-16,0 0 7 0,0 0 0 0,0 0 15 15,0 0-4-15,0 0 3 0,0 0 0 0,0 0-1 16,0 0-7-16,0 0-4 0,0 0-11 15,0 0-6-15,0 0-8 0,0 0-9 16,51-2-5-16,-51 2-5 0,25 2-5 0,-25-2-9 16,23 2-24-16,-23-2-23 0,25 0-37 15,-25 0-43-15,22 2-40 0,-22-2-39 16,18 3-55-16,-18-3-134 0,10 0-352 16,-10 0 20-16</inkml:trace>
  <inkml:trace contextRef="#ctx0" brushRef="#br0" timeOffset="16970">331 7100 2034 0,'0'0'-52'15,"0"0"36"-15,0 0-2 0,0 0 10 16,0 0 10-16,0 0 1 0,0 0 13 0,-10-18 21 16,10 18 11-16,0 0 9 0,0 0-9 0,0 0 9 15,14-27-3-15,-14 27 9 0,0 0 6 16,13-15-5-16,-13 15 8 0,12-15-11 16,-12 15 5-16,11-7-3 0,-11 7-8 0,11-12-4 15,-11 12-3-15,16-10-6 0,-16 10 0 16,11-8-8-16,-11 8 0 0,16-7-3 0,-16 7-3 15,0 0-1-15,18-6-4 0,-18 6-5 16,0 0 5-16,0 0-5 0,0 0 4 16,27 9 3-16,-27-9-1 0,6 12-2 0,-6-12 2 15,4 17-2-15,-4-17 4 0,0 23-3 16,0-23-3-16,-8 24-3 0,4-9 7 16,1 2-12-16,-3-3 7 0,-1 2 2 0,-2-1 1 15,0-1 1-15,2 2-1 0,-3-2-22 16,0 1 1-16,3-2-2 0,-3 1 6 0,0-3-5 15,1 1 1-15,2-4-2 0,7-8 2 16,-18 20 1-16,12-13 6 0,6-7-6 16,-11 14 10-16,11-14-4 0,-12 10 1 0,12-10 6 15,0 0 1-15,-11 13-2 0,11-13 0 16,0 0-3-16,-11 5-4 0,11-5-4 0,0 0-6 16,0 0 5-16,0 0-4 0,0 0 2 15,0 0-2-15,0 0-1 0,0 0 2 16,0 0 7-16,0 0 2 0,0 0 0 0,22-40-2 15,-14 31-2-15,2 0 2 0,-1-2-6 16,3 0 7-16,-1 0-6 0,0 0 3 16,1-4-3-16,1 5 2 0,1-2 1 0,-2-3-1 15,2 2 5-15,0-1-3 0,-1-1-1 16,1 3 5-16,-3 0-4 0,-1 1 0 0,0-2 0 16,1 1-2-16,0 0 0 0,-2 0 0 15,-2 3-3-15,4-3 3 0,-11 12-1 16,16-20-1-16,-9 11 3 0,-7 9-4 0,11-15 9 15,-11 15-1-15,13-15 0 0,-13 15 2 16,9-13-1-16,-9 13 3 0,7-9-1 0,-7 9-1 16,0 0 0-16,10-14 4 0,-10 14-4 15,0 0 1-15,8-9-4 0,-8 9-4 16,0 0 4-16,0 0 2 0,0 0 4 0,0 0 7 16,7-12 5-16,-7 12 2 0,0 0-2 15,0 0 1-15,0 0-3 0,0 0-5 16,0 0 1-16,0 0-6 0,0 0 2 0,0 0 0 15,0 0-5-15,0 0 6 0,0 0-3 16,0 0 10-16,0 0 3 0,0 0-1 16,0 0 3-16,-29 42 0 0,26-31-3 0,-5 0-1 15,8-11-1-15,-14 26-1 0,7-16 0 16,1 4-5-16,1 0-3 0,-1-1-3 0,-2 3 1 16,2-5 1-16,-1 2-3 0,7-13 0 15,-6 27-1-15,3-12-1 0,-1-2 0 0,4-13-2 16,-5 25 0-16,3-11 2 0,2-14 0 15,-5 22 0-15,5-22-1 0,0 22 3 16,0-22 0-16,3 22 0 0,-1-11 4 0,-2-11-1 16,9 20-1-16,-9-20 0 0,7 19 2 15,-3-10-1-15,-4-9 5 0,11 16 5 0,-4-6-3 16,-7-10 3-16,13 13-6 0,-6-6 2 16,-7-7 0-16,14 11-1 0,-14-11-3 0,18 11-5 15,-6-8-19-15,-12-3-39 16,19 4-61-16,-5 0-91 0,-1-7-88 0,-13 3-161 15,27-4-151-15,-16 0-365 0,-11 4-407 0</inkml:trace>
  <inkml:trace contextRef="#ctx0" brushRef="#br0" timeOffset="41147.68">8560 9103 1098 0,'8'-21'116'0,"-8"21"-53"16,0 0-17-16,0 0-20 0,0 0-9 15,6-13-10-15,-6 13 5 0,0 0 0 0,0 0 2 16,0 0 0-16,0 0-8 16,7-11 6-16,-7 11-6 0,0 0 0 0,0 0 15 15,0 0 6-15,0 0 15 0,0 0 5 0,15-6 0 16,-15 6 11-16,0 0-5 0,0 0 1 15,0 0 3-15,19-2-5 0,-19 2 6 16,0 0-4-16,0 0-2 0,26 2 0 16,-26-2-6-16,0 0-4 0,20 2 5 0,-20-2-3 15,0 0 6-15,24 4 0 0,-24-4 0 16,17 3-2-16,-17-3-1 0,14 6-1 0,-14-6-2 16,13 6 1-16,-13-6-6 0,13 8 1 15,-13-8-1-15,8 10-3 0,-8-10 1 0,8 16 2 16,-8-16 4-16,2 17 3 0,-2-17 6 15,-4 21-3-15,4-21 3 0,-6 27-4 0,2-14-2 16,-2 2 5-16,2 0 3 0,-5 1 3 16,0-1 9-16,-1 2-1 0,-3 2 2 15,3-4-5-15,-1 3-3 0,0-5-6 0,1 1-7 16,0-3 0-16,-4 1-1 0,4 1-5 16,-3-4 2-16,3 1-1 0,-1 0 2 15,0-3-2-15,11-7-3 0,-16 15-3 0,8-9-5 16,8-6-2-16,-14 10-1 0,14-10-2 15,-10 9-1-15,10-9-4 0,0 0 1 16,0 0-6-16,-13 9 1 0,13-9-6 0,0 0-3 16,0 0-2-16,0 0 1 0,0 0-3 15,0 0 0-15,0 0 1 0,0 0-1 0,0 0-2 16,45-30 3-16,-33 23-3 0,1-1 2 16,0-2-3-16,0 1 5 0,1 0-7 15,4-5 4-15,-4 2-2 0,3 1 0 0,0-3-5 16,0 1 1-16,2 2-3 0,-2-3 5 15,-1-1-6-15,0 2 4 0,0-2-3 0,2 2 6 16,-4-1-1-16,-1 1 1 0,-3 1 0 16,4-1-1-16,-2 1 1 0,-2 2 2 0,1-3 2 15,-2 4 4-15,-1-2 1 0,-8 11 1 16,17-20 1-16,-11 12-1 0,-6 8 0 16,13-17-1-16,-13 17-3 0,11-12 2 0,-11 12-3 15,8-12 1-15,-8 12-4 0,0 0 1 16,10-14-4-16,-10 14 0 0,0 0-2 15,0 0 1-15,9-10-2 0,-9 10 5 0,0 0-1 16,0 0 1-16,0 0 1 0,0 0 4 16,0 0-1-16,0 0 4 0,0 0 6 15,0 0-3-15,0 0-1 0,-49 26 4 0,41-20-5 16,-3 3 1-16,11-9-3 0,-21 15 4 16,13-6-5-16,-5 3 1 0,5-2-1 0,-2 0 0 15,-2 1-4-15,4 0 2 0,-2 1-2 16,10-12 1-16,-15 24-1 0,8-12 2 0,1-1 0 15,-1 3 0-15,7-14-3 0,-10 24 4 16,6-11-3-16,4-13 2 0,-4 23-2 0,2-11 3 16,2-12-2-16,-2 23 1 0,2-23-2 15,0 21 2-15,0-21-4 0,4 21 7 16,-4-21-2-16,6 19 3 0,-2-9 2 0,-4-10 3 16,10 15 1-16,-10-15 5 0,11 15 4 15,-2-7 6-15,-9-8 0 0,17 11 8 0,-7-5-6 16,-10-6-5-16,22 7-3 0,-10-5-4 15,-12-2-3-15,24 2 0 0,-24-2-15 16,25 0-12-16,-25 0-25 0,30-8-34 0,-16 2-48 16,1 3-60-16,2-3-55 0,0-1-63 15,-2 1-149-15,0-1-163 0,-1-1-305 0,2 0-305 16</inkml:trace>
  <inkml:trace contextRef="#ctx0" brushRef="#br0" timeOffset="48096.3">9643 9052 2578 0,'0'0'-135'0,"0"0"25"0,0 0 33 15,0 0 16-15,0 0 24 0,0 0 26 16,0 0 12-16,0 0 15 0,0 0 18 0,0 0-17 15,0 0 8-15,0 0 2 0,0 0-3 16,0 0 4-16,0 0 0 0,16-10-1 0,-16 10-1 16,0 0 0-16,0 0 3 0,0 0 6 15,0 0 2-15,0 0-5 0,0 0 3 16,0 0 3-16,0 0-3 0,0 0-3 0,0 0-2 16,0 0 0-16,0 0-8 0,0 0 3 15,0 0-6-15,0 0 2 0,0 0-2 0,0 0 0 16,0 0-1-16,0 0 1 0,0 0-2 15,0 0-3-15,0 0 2 0,0 0-2 16,0 0-4-16,-55 8 1 0,55-8-2 0,0 0-2 16,-20 5 2-16,20-5 7 0,-12 6-3 15,12-6 1-15,0 0 5 0,-20 10-2 16,20-10 2-16,-12 3-3 0,12-3 0 0,-15 7 4 16,15-7 6-16,-12 7-6 0,12-7 5 15,0 0 1-15,-20 9 1 0,20-9 1 0,-12 8 2 16,12-8-3-16,-10 8-3 0,10-8 0 15,0 0-1-15,-16 11-1 0,16-11 2 0,-8 11-6 16,8-11 1-16,-6 10-5 0,6-10 3 16,0 0 0-16,-11 18 0 0,11-18-1 15,-4 13 2-15,4-13-1 0,-5 14 6 0,5-14 0 16,0 0 0-16,-4 20 1 0,4-20 1 16,-2 13-6-16,2-13 3 0,0 0-3 0,-2 19 1 15,2-19-3-15,0 0-4 0,0 19 1 16,0-19 1-16,0 0-1 0,0 20-1 15,0-20 1-15,0 0 3 0,0 19 0 0,0-19 2 16,0 0 2-16,2 21-2 0,-2-21-1 16,4 11 3-16,-4-11-4 0,0 0 4 0,4 17-5 15,-4-17 1-15,7 14 0 0,-7-14-1 16,0 0-7-16,8 15 4 0,-8-15-3 16,9 13 3-16,-9-13-1 0,10 12 4 0,-10-12-1 15,16 11 1-15,-8-6 5 0,-8-5 1 16,21 12 2-16,-10-6 4 0,1-1 3 15,1 1-4-15,-1 0-7 0,2-1 3 0,-14-5-5 16,22 10 0-16,-11-8-2 0,-11-2-2 16,21 7-2-16,-8-4 2 0,-13-3-4 0,23 4 1 15,-10-3-2-15,-13-1 0 0,28 2-2 16,-14 0 0-16,-14-2 0 0,28 0-4 16,-28 0-1-16,27 0 2 0,-27 0-10 0,28 0-5 15,-28 0-19-15,23 0-22 0,-23 0-32 16,23-2-47-16,-23 2-46 0,21 0-45 15,-10 0-63-15,-11 0-127 0,15-2-560 0,-15 2-420 16</inkml:trace>
  <inkml:trace contextRef="#ctx0" brushRef="#br0" timeOffset="48653.58">9525 9235 2790 0,'0'0'-147'0,"0"0"33"0,0 0 20 0,0 0 20 16,0 0 28-16,0 0 19 0,0 0 34 15,0 0 28-15,0 0 23 0,0 0 23 16,0 0 7-16,0 0 4 0,0 0 4 16,0 0-8-16,0 0 3 0,0 0-3 0,0 0-2 15,0 0-2-15,0 0-9 0,0 0-4 16,47 15-9-16,-33-13-12 0,4 1 1 15,-18-3-5-15,33 8-5 0,-16-4 0 0,0-2-5 16,-3 2-10-16,4 0-8 0,-18-4-17 16,27 5-22-16,-16-1-31 0,-11-4-34 0,21 4-45 15,-11-1-48-15,0 0-60 0,-10-3-133 16,14 4-436-16,-14-4-126 0</inkml:trace>
  <inkml:trace contextRef="#ctx0" brushRef="#br0" timeOffset="49346.91">10321 9035 2356 0,'0'0'-58'0,"0"0"36"16,0 0 34-16,6-21 21 0,-6 21 34 16,0 0 20-16,0 0 9 0,0 0 13 0,0 0 4 15,0 0-8-15,0 0-8 0,0 0-6 16,0 0-16-16,0 0-5 0,0 0 1 16,0 0 3-16,0 0 6 0,0 0-11 0,0 0 0 15,0 0-1-15,0 0-4 0,0 0-3 16,-4 60-7-16,4-43-2 0,-2 1-4 0,-2 1-4 15,2 2-5-15,0-2-4 0,0 4-3 16,0 0-1-16,-3 2-3 0,2-3-5 0,1-1-3 16,0 4 0-16,-2-4 0 0,2 2-1 15,0-2 1-15,0 0 0 0,0-2-1 16,0 0-1-16,0 0-4 0,0-2-4 0,2-17 2 16,-2 30-7-16,0-18-15 0,2-12-20 15,-2 20-28-15,2-20-37 0,-3 18-39 0,3-18-40 16,0 0-38-16,0 17-35 0,0-17-24 15,0 0-71-15,3 8-513 0,-3-8-209 16</inkml:trace>
  <inkml:trace contextRef="#ctx0" brushRef="#br0" timeOffset="50039.31">10291 9322 2425 0,'2'-29'-121'0,"-2"29"22"0,2-24 15 15,0 9 16-15,0 0 21 0,-2 15 16 16,5-31 10-16,-2 17 12 0,1-1 9 0,-4 15 24 16,6-30 5-16,-2 17 4 0,2-2 15 15,-2 1-18-15,3-2 8 0,-1 3-1 0,3 0 4 16,-1-2 2-16,1 1 16 0,-1 4 10 16,2-4 4-16,0 2 5 0,0 2-1 15,-2-1 6-15,3 0-10 0,0 1-8 0,-11 10-2 16,16-16-9-16,-7 7-4 0,-9 9-7 15,19-11-5-15,-8 6-5 0,-11 5-4 16,18-7-4-16,-18 7 1 0,22-1 2 16,-22 1-1-16,23 0-1 0,-23 0 4 0,19 6-3 15,-19-6 0-15,19 7 5 0,-11-1 5 0,-8-6 2 16,14 17-5-16,-8-7-5 0,-6-10 5 16,8 23-8-16,-6-11-1 0,-2-12 0 15,-2 25-6-15,2-25 0 0,-4 31 2 0,-2-16-2 16,2-2-4-16,-6 3 2 0,4-1-4 15,-2-2-2-15,0 1-1 0,-3-1 1 16,2-1 2-16,-1-1 0 0,-3 0-5 0,3-3 1 16,-3-1 3-16,0 2-4 0,13-9-3 15,-23 11 2-15,10-7-4 0,13-4 4 16,-21 5-7-16,21-5-3 0,-21 3-1 0,21-3-3 16,-17 0-1-16,17 0 3 0,0 0-1 15,-24-3 4-15,24 3-1 0,0 0 6 0,0 0-6 16,-20-5 1-16,20 5 4 0,0 0 1 15,0 0-1-15,0 0 6 0,-18-6 0 16,18 6 2-16,0 0 2 0,0 0-2 0,0 0 3 16,0 0 0-16,0 0 0 0,0 0 0 15,0 0 3-15,0 0 1 0,0 0 1 0,0 0 3 16,0 0-3-16,0 0 2 0,0 0 5 16,0 0 4-16,0 0 3 0,0 0 1 15,18 43-4-15,-10-31-1 0,0-1-2 0,3 4-2 16,2 2 0-16,-1 1 0 0,1 3 1 15,2 1 2-15,4 0-5 0,-2 3 1 0,0-6-4 16,-3-1-5-16,2 1 0 0,-2 0-8 16,-1-2-16-16,2 1-24 0,-4-6-33 15,-1-1-38-15,0 0-53 0,2 1-40 0,-4-3-47 16,-2-1-80-16,2-2-145 0,-8-6-408 16,0 0-247-16</inkml:trace>
  <inkml:trace contextRef="#ctx0" brushRef="#br0" timeOffset="50573.8">10283 9041 2493 0,'0'0'-122'16,"6"-18"29"-16,-6 18 12 0,0 0 29 15,0 0 36-15,0 0 16 0,0 0 13 16,4-17 32-16,-4 17 11 0,0 0 22 0,0 0 0 16,0 0-7-16,0 0 6 0,0 0-7 15,0 0-7-15,0 0 8 0,0 0-6 0,0 0 8 16,0 0 4-16,0 0-5 16,0 0 5-16,0 0 1 0,0 0 0 0,0 0 4 15,0 0 3-15,-31 42 1 0,26-29 1 0,1 4-3 16,-2-2-4-16,0 2-9 0,1 2-5 15,-1 1-7-15,-2 3-10 0,1-4-3 0,3 2-1 16,-3 0-5-16,3 0-5 0,-2-1-1 16,2-1-8-16,0 3-4 0,2-2-6 0,-2-4-9 15,4 4-23-15,-3-4-11 0,1 1-32 16,0 1-22-16,2-18-13 0,-3 33-35 16,6-17-16-16,-3-16-17 0,-3 29-8 15,3-16-7-15,0-13-10 0,0 27-31 0,-2-14-84 16,2-13-481-16,-2 21-80 0</inkml:trace>
  <inkml:trace contextRef="#ctx0" brushRef="#br0" timeOffset="51562.01">10727 8742 2299 0,'0'0'-43'15,"0"0"27"-15,0 0 23 16,0 0 25-16,0 0 22 0,0 0 18 0,0 0 22 16,0 0 12-16,0 0 2 0,0 0-1 0,0 0-2 15,0 0-6-15,0 0 9 0,0 0-6 16,0 0-2-16,0 0 6 0,0 0-1 16,0 0 0-16,0 0-5 0,0 0-10 0,0 0-4 15,0 0-9-15,0 0-6 0,-2 47-5 16,2-47-5-16,-6 23-7 0,6-23-5 0,-4 21-6 15,0-12-3-15,4-9-3 0,-6 21-5 16,6-21-3-16,-8 18 0 0,8-18-7 16,-4 16 3-16,4-16-3 0,-6 12 1 0,6-12-4 15,0 0 5-15,-6 15-4 0,6-15 1 16,0 0-1-16,0 0 1 0,0 0-4 16,0 0-1-16,0 0-3 0,0 0-2 0,0 0-4 15,0 0-3-15,0 0-4 0,0 0-2 16,0 0-5-16,34-28-1 0,-26 16-2 0,3 1 3 15,-3-1-4-15,3 1 5 0,-1 0-4 16,-10 11 4-16,17-21-1 0,-6 11 2 16,0-1-3-16,-3 1 4 0,-8 10-3 0,17-15 3 15,-8 7-1-15,-9 8 2 0,14-13-2 16,-7 5 0-16,-7 8 1 0,0 0-3 16,16-14 1-16,-16 14 1 0,11-7-4 0,-11 7 4 15,0 0-4-15,11-7 2 0,-11 7-2 16,0 0 4-16,0 0 0 0,0 0 3 0,0 0 1 15,0 0 5-15,0 0 2 0,20 21 3 16,-20-21 1-16,2 18 2 0,-2-18 0 0,0 20-2 16,3-7 0-16,-3-13 2 0,-3 25-3 15,3-25-1-15,0 24-1 0,0-24-3 16,-2 27-10-16,0-13-25 0,2-14-35 0,0 22-52 16,0-22-73-16,0 19-72 0,0-19-178 15,-6 18-158-15,2-12-311 0,4-6-305 0</inkml:trace>
  <inkml:trace contextRef="#ctx0" brushRef="#br0" timeOffset="102812.02">30604 12824 503 0,'0'0'139'0,"0"0"-43"0,0 0-18 16,-19-10-21-16,19 10-9 0,0 0-4 16,0 0 0-16,0 0-8 0,0 0 1 0,0 0-1 15,0 0 1-15,-14-3 5 0,14 3-2 16,0 0 8-16,0 0 9 0,0 0 10 16,0 0 5-16,0 0 14 0,0 0-1 0,0 0 16 15,0 0 7-15,0 0-2 0,0 0 6 16,-16-6-11-16,16 6-5 0,0 0-5 0,0 0-3 15,0 0-8-15,0 0-3 0,0 0 0 16,0 0-14-16,0 0-5 0,0 0-7 0,0 0-7 16,0 0-3-16,0 0-5 0,0 0-4 15,0 0-3-15,0 0-4 0,0 0 0 16,0 0-8-16,0 0-1 0,0 0 0 16,0 0-3-16,38 23 1 0,-38-23-1 0,0 0-2 15,13 11-3-15,-13-11 3 0,9 10-4 16,-9-10-3-16,8 9 7 0,-8-9-7 15,0 0 0-15,13 11-4 0,-13-11 7 0,0 0-2 16,10 9 4-16,-10-9 4 0,0 0 3 16,0 0 8-16,0 0 3 0,16 5 2 0,-16-5-2 15,0 0-3-15,0 0-4 0,0 0-1 16,0 0-2-16,0 0 0 0,0 0-6 16,0 0-1-16,0 0-5 0,0 0 5 0,0 0-4 15,0 0 3-15,0 0 6 0,-37-33 3 16,37 33 8-16,-21-1 5 0,21 1-6 0,-23 0 3 15,23 0 2-15,-24 1 0 0,24-1 3 16,-25 7-4-16,12-4 3 0,13-3-3 0,-25 8-3 16,13-3 3-16,-2 1-5 0,14-6-3 15,-20 6 0-15,20-6-2 0,-18 6-2 16,18-6-1-16,-16 7-4 0,16-7 3 16,-15 6-3-16,15-6-3 0,0 0-1 0,-20 3-2 15,20-3-6-15,0 0-4 0,0 0 2 16,-22-4-2-16,22 4-4 0,0 0-2 0,-18-10-1 15,18 10 1-15,0 0-2 0,-12-12 1 16,12 12 4-16,-6-12-2 0,6 12 1 16,0 0 0-16,-9-12 5 0,9 12-1 0,0 0-2 15,0 0 2-15,-8-14 2 0,8 14-2 16,0 0 3-16,0 0-3 0,-9-12 0 16,9 12 3-16,0 0-5 0,0 0 1 0,0 0 4 15,0 0-3-15,0 0 1 0,-9-10 1 16,9 10-3-16,0 0-2 0,0 0 2 0,0 0 0 15,0 0-3-15,0 0 2 0,0 0-1 16,0 0 2-16,0 0-2 0,0 0 0 0,0 0-1 16,0 0 6-16,0 0-3 0,49 9-4 15,-49-9 7-15,0 0-1 0,18 3 2 16,-18-3 0-16,0 0 2 0,14 6 0 0,-14-6-1 16,0 0-2-16,0 0 9 0,12 10-1 15,-12-10 4-15,0 0 0 0,0 0 4 16,0 0-2-16,-6 23 2 0,6-23 0 15,0 0-1-15,-18 17-2 0,18-17 1 0,-18 14 0 16,8-9 1-16,10-5-2 0,-23 11-1 16,12-5 5-16,-4 0-8 0,15-6 3 0,-24 8-2 15,12-3 3-15,12-5 0 0,-23 6-2 16,10-4 7-16,13-2-7 0,-19 3 0 16,19-3 1-16,-19 0 0 0,19 0 4 0,0 0 2 15,0 0-1-15,-29-5 3 0,29 5 0 16,-11-10-2-16,11 10 0 0,0 0 5 0,-9-17 3 15,9 17 5-15,-4-12 8 0,4 12 4 16,0 0 2-16,4-26 3 0,-4 26-2 0,0 0-4 16,9-23 4-16,-9 23-14 0,6-16-3 15,-6 16-3-15,9-13-9 0,-9 13-16 16,6-15-25-16,-6 15-38 0,4-11-51 0,-4 11-75 16,4-13-67-16,-4 13-128 0,0-12-194 15,0 12-360-15,0 0-356 0</inkml:trace>
  <inkml:trace contextRef="#ctx0" brushRef="#br0" timeOffset="103076.89">30003 12845 2746 0,'0'0'-117'16,"0"0"11"-16,13 24 15 0,-13-24 26 15,0 0 25-15,0 0 40 0,4 16 35 0,-4-16 22 16,0 0 5-16,2 18 10 0,-2-18 2 16,0 0 16-16,-6 24-1 0,6-24 0 0,-9 19-9 15,3-11-4-15,6-8-12 0,-15 22-4 16,6-12-9-16,1 2-14 0,-2-3-27 0,10-9-33 16,-20 17-43-16,10-10-53 0,10-7-30 15,-19 12-47-15,19-12-66 0,-17 6-502 16,8-5-52-16</inkml:trace>
  <inkml:trace contextRef="#ctx0" brushRef="#br0" timeOffset="103485.29">29963 12714 2197 0,'0'0'-39'0,"0"0"39"0,0 0 6 16,4-20 2-16,-4 20 18 0,0 0 13 16,0 0 22-16,0 0 17 0,0 0 15 15,0 0-2-15,0 0-2 0,0 0-8 16,0 0-4-16,0 0-13 0,0 0-3 0,0 0-5 16,-8 52-9-16,8-52 1 0,-6 29-9 15,0-16-1-15,2 0-4 0,0 3-1 0,0-3-4 16,-2 2-3-16,6-15 3 0,-13 28 4 15,7-14 5-15,-1-3 4 0,-1 2 2 16,-1-3 9-16,1 2 6 0,8-12 7 0,-16 15 3 16,6-9 2-16,10-6 3 0,-14 9 4 15,14-9-1-15,-13 6-2 0,13-6 3 0,0 0 5 16,0 0-9-16,0 0 3 0,0 0 1 16,0 0-5-16,0 0-3 0,-15-25-10 15,15 25-7-15,0 0-7 0,0 0-10 0,0 0-30 16,20-30-26-16,-20 30-46 0,6-16-59 0,-6 16-79 15,8-11-66-15,-6 3-129 0,-2 8-161 16,0-13-397-16,0 13-388 0</inkml:trace>
  <inkml:trace contextRef="#ctx0" brushRef="#br0" timeOffset="103971.11">29725 12878 2835 0,'0'0'-103'0,"0"0"17"0,0 0 18 16,-14 7 14-16,14-7 23 0,0 0 16 0,0 0 25 16,0 0 29-16,0 0 17 0,0 0 9 15,-11 9 7-15,11-9 12 0,0 0 8 0,0 0 5 16,-12 10 7-16,12-10 4 0,0 0 3 16,-13 11-1-16,13-11 0 0,-11 10-5 15,11-10-5-15,-10 9-5 0,10-9-6 16,-16 12-2-16,16-12-6 0,-16 12-4 0,8-7-7 15,8-5 1-15,-22 12-2 0,12-6 1 16,-3 1-8-16,1-1 2 0,-4 0-1 0,2-1-4 16,-1 1-1-16,0 0-3 0,-2-1-3 15,0-1-1-15,2 1-1 0,-3 1 4 0,0-2-2 16,-1 0 5-16,0 1 21 0,0 0-5 16,1-2 1-16,-4 1 3 0,3 0 2 15,-2 2-6-15,0-5 0 0,-1 4-2 16,2-1-5-16,-2-3-1 0,-1 3-2 0,1-2-4 15,4-2-3-15,-4 2-1 0,1-2-3 16,2 2-3-16,19-2-2 0,-37-2-2 0,19 2-3 16,18 0 2-16,-32-2 0 0,32 2 0 15,-27-2-5-15,27 2-3 0,-24-2-4 0,24 2-1 16,-20-2-5-16,20 2-4 0,0 0-3 16,-26-1-10-16,26 1-16 0,-13-6-20 15,13 6-28-15,0 0-32 0,-14-10-53 0,9 5-68 16,5 5-94-16,-2-14-134 0,2 14-177 15,-4-21 11-15,4 21-595 0,-3-21-921 0</inkml:trace>
  <inkml:trace contextRef="#ctx0" brushRef="#br0" timeOffset="104174.11">28921 12833 3781 0,'12'-15'10'0,"-12"15"51"0,12-9-4 15,-12 9-4-15,14-8 8 0,-14 8 13 16,22-6 8-16,-22 6 1 0,23-7-13 0,-7 5-7 16,0-2-11-16,-16 4-17 0,27-6-12 15,-12 6-26-15,-15 0-27 0,25-3-43 0,-25 3-56 16,28 2-71-16,-14-2-59 0,-14 0-137 16,20 0-177-16,-20 0-295 0,14 0-228 15</inkml:trace>
  <inkml:trace contextRef="#ctx0" brushRef="#br0" timeOffset="104509.77">28689 12771 2629 0,'0'0'-8'0,"0"0"30"0,-18-4 5 15,18 4 5-15,0 0 11 0,0 0 18 16,0 0 7-16,0 0 7 0,0 0-1 0,0 0-1 16,0 0 2-16,-18 14-7 0,18-14-4 15,0 0 0-15,0 19-9 0,0-19-5 16,-1 17-5-16,1-17-8 0,0 20-3 0,0-20-4 16,-2 23-3-16,0-10-1 0,2-13 1 15,-6 27-7-15,2-12-2 0,-2-1 0 0,-2 1 0 16,2 0-7-16,0-1 3 0,-2-1-1 15,0 1 0-15,-3-1-16 0,1 0-18 0,1-2-28 16,-4 1-39-16,3-3-52 0,-2 1-41 16,2-2-56-16,-2-2-130 0,3-3-474 15,9-3-177-15</inkml:trace>
  <inkml:trace contextRef="#ctx0" brushRef="#br0" timeOffset="105187.8">28379 12950 2428 0,'0'0'-80'0,"0"-23"34"0,0 23 23 0,0 0 14 16,0 0 13-16,5-19 20 0,-5 19 34 16,0 0 15-16,4-14 19 0,-4 14 16 15,0 0 5-15,0 0 1 0,5-15 3 16,-5 15 6-16,0 0 0 0,0 0 9 0,11-7-4 15,-11 7-6-15,0 0-11 0,0 0-8 16,0 0-9-16,0 0-2 0,0 0-11 16,0 0-1-16,0 0-5 0,0 0-6 0,0 0-7 15,28 22-6-15,-28-22-6 0,0 0-5 16,1 18-4-16,-1-18-4 0,0 0-7 0,-1 22 0 16,1-22-6-16,0 0 1 0,-8 24-3 15,8-24 4-15,-8 13-9 0,8-13 3 0,-14 11-5 16,14-11 0-16,-14 12-1 0,14-12-2 15,-15 7 2-15,15-7 0 0,-18 6-1 16,18-6 0-16,-16 4 0 0,16-4-2 0,0 0 2 16,-25 3 4-16,25-3 3 0,0 0-1 15,0 0 3-15,-19-3 4 0,19 3-6 0,0 0-4 16,0 0-5-16,0 0 1 0,0 0-3 16,-11-16-2-16,11 16 1 0,0 0-3 15,0 0 1-15,0 0-4 0,0 0 2 16,0 0 0-16,0 0 1 0,0 0-4 0,0 0 2 15,0 0 1-15,0 0-2 0,0 0-1 16,0 0 2-16,0 0 1 0,0 0-2 0,0 0 0 16,0 0 1-16,0 0 3 0,0 0 3 15,0 0 2-15,0 0-1 0,6 36 9 16,-6-36 24-16,-14 14 0 0,3-6 7 0,11-8-5 16,-23 16 5-16,10-7-9 0,-1 0-4 15,3-1-2-15,-2 1 0 0,0 1-4 0,1-1-7 16,-1 2-2-16,2-1 1 0,-2 0-12 15,5-1 7-15,-3 1-2 0,3 2-5 16,8-12 0-16,-17 18 3 0,9-8-7 0,-2-1 3 16,10-9 1-16,-16 19 1 0,8-11-7 15,-4 1-3-15,1-3-16 0,-1 2-24 16,-3-1-30-16,4-3-47 0,-7 2-60 0,1-2-85 16,-2 0-82-16,2-3-182 0,-4 4-87 15,-2-4 34-15,2 0-362 0,-3 2-358 0</inkml:trace>
  <inkml:trace contextRef="#ctx0" brushRef="#br0" timeOffset="105463.21">27892 13601 2935 0,'0'0'3'16,"0"0"27"-16,17 4 23 0,-17-4 29 15,0 0 26-15,26-2 13 0,-26 2-5 0,20 0-13 16,-20 0-8-16,29-4-15 0,-13 3-9 16,-16 1-9-16,38-6-17 0,-18 0-24 15,3 1-31-15,1-1-37 0,-4-2-46 0,3-1-42 16,1 1-62-16,-3-3-44 0,-3-3-129 15,3 1-496-15,-5-2-222 0</inkml:trace>
  <inkml:trace contextRef="#ctx0" brushRef="#br0" timeOffset="105847.47">28297 12562 2839 0,'0'0'163'0,"0"0"10"0,0 0-1 0,0 0 7 16,0 0 6-16,0 0-4 0,0 0-11 16,0 0-2-16,0 0-24 0,0 0-5 0,0 0-42 15,0 0-17-15,0 0-48 0,0 0-49 16,0 0-71-16,0 0-95 0,0 0-88 0,0 0-194 15,0 0-141-15,0 0-328 0,0 0-346 16</inkml:trace>
  <inkml:trace contextRef="#ctx0" brushRef="#br0" timeOffset="106114.84">28077 12766 2861 0,'0'0'-39'0,"0"0"24"16,0 0 27-16,0 0 20 0,0 0 19 16,0 0 6-16,-6 24 12 0,6-16-5 15,-2 3-6-15,2-11-10 0,0 24 0 0,-2-11-3 16,2 3-8-16,0 0-10 15,-1-1-23-15,1-15-38 0,-2 32-48 0,0-17-37 0,-2 0-63 16,2-3-78-16,-3-3-566 0,-1 3-152 16</inkml:trace>
  <inkml:trace contextRef="#ctx0" brushRef="#br0" timeOffset="106997.46">27880 13022 2368 0,'0'0'-57'15,"-19"-8"41"-15,19 8 16 0,0 0 12 16,-21-5 22-16,21 5 22 0,-20 0 22 0,20 0 10 16,-22 4 3-16,22-4 0 0,-30 8-10 15,10-7-6-15,1 3-3 0,-2 0-1 0,0-1 0 16,-4 3-2-16,-1-2 3 0,1 2 2 16,-2 0-1-16,-4-3 2 0,6 3-3 15,-4-1-3-15,0-1-9 0,3 1-1 16,-2-4-10-16,3 2-3 0,3-2-6 0,1-1-6 15,0 2-2-15,21-2-5 0,-39-3-8 16,24 0-7-16,-2-3-11 0,17 6-3 16,-25-9-2-16,16 2 0 0,9 7 3 0,-16-12-1 15,16 12 3-15,-13-9 0 0,13 9 0 16,0 0 2-16,-11-10 0 0,11 10 4 16,0 0 0-16,0 0 8 0,0 0-9 0,0 0 7 15,0 0-1-15,0 0-2 0,-31 10 1 16,31-10 0-16,-10 11-3 0,10-11 1 0,-13 14 1 15,5-7 0-15,8-7-2 0,-17 11 2 16,17-11 2-16,-15 12 6 0,15-12 4 0,-18 9-1 16,18-9-3-16,-13 5-2 0,13-5 0 15,0 0-10-15,-21-1-3 0,21 1 1 0,0 0-5 16,-12-15 1-16,12 15-1 0,0 0 1 16,-4-20 2-16,4 20-2 0,0 0 5 15,-4-22 10-15,4 22 10 0,0 0 8 16,2-21 6-16,-2 21 0 0,0 0 2 0,0 0-2 15,0 0-4-15,4-21-3 0,-4 21-4 16,0 0 1-16,0 0 4 0,0 0 3 16,0 0 1-16,0 0-1 0,0 0-2 0,0 0-5 15,0 0-2-15,0 0-2 0,0 0-1 16,0 0 0-16,-8 56-8 0,8-56 4 16,-7 28 0-16,5-13-4 0,-1 2 0 0,-3 1-2 15,1-2-2-15,2 4 1 0,-3-3-5 16,4 4 2-16,-2-3-2 0,-3 4-3 0,5 0 1 15,-3-4 0-15,2 5-1 0,-1-2-1 16,0 0-4-16,3 0 4 0,-1-1-2 0,0-1-1 16,2 3 3-16,-2-4-1 0,2 1-2 15,-4 2 2-15,2-3-1 0,-1-1 4 0,1 0-3 16,-3-1-1-16,5-16 24 0,-11 26-3 16,2-13-1-16,0-1 3 0,0-3-4 15,-2 1 3-15,-3 0 1 0,1-6-8 16,-1 5 7-16,-3-7-2 0,0 1 3 0,17-3-3 15,-36 2-15-15,14-2 8 0,4-4 3 0,-2 1 5 16,0-1 1-16,0-2 2 0,-1-2 6 16,0 1 11-16,4-1 1 0,-3-1-3 15,7-1 1-15,-3 1-5 0,2-1-3 0,4-1-2 16,-2 0-3-16,5-1-2 0,7 12-7 16,-11-21-5-16,11 21 1 0,0-25 0 15,0 25-9-15,11-25-12 0,-4 10-22 0,5 2-21 16,1-2-29-16,3-1-28 0,3-1-40 15,-2 2-44-15,8-4-53 0,1 1-35 16,-4 0-49-16,5-1-119 0,-2-1-142 0,0 0-15 16,-1-1-282-16,5-3-255 0</inkml:trace>
  <inkml:trace contextRef="#ctx0" brushRef="#br0" timeOffset="107257.64">27649 12591 2683 0,'0'0'82'0,"11"-7"45"0,-11 7 4 15,0 0 1-15,0 0 10 0,0 0 5 0,15-5 6 16,-15 5 0-16,0 0-15 0,0 0-19 15,0 0-13-15,0 0-17 0,0 0-20 0,0 0-39 16,0 0-58-16,0 0-71 0,0 0-88 16,14-3-76-16,-14 3-175 0,0 0-546 15,0 0-440-15</inkml:trace>
  <inkml:trace contextRef="#ctx0" brushRef="#br0" timeOffset="107612.2">27061 13759 3211 0,'0'0'106'0,"0"0"9"0,0 0-11 0,0 0 0 16,0 0 10-16,0 0 16 0,22 14 7 15,-22-14-12-15,25 0-14 0,-25 0-17 0,35 2-12 16,-14-2-22-16,0 2-30 0,2-2-43 15,-2-2-57-15,2 4-86 0,2-2-68 0,-8-2-127 16,4 0-203-16,-6-2-395 0,-3-2-379 16</inkml:trace>
  <inkml:trace contextRef="#ctx0" brushRef="#br0" timeOffset="115415.93">1667 13432 582 0,'0'0'110'0,"0"0"-33"0,0 0-30 16,0 0-1-16,-15-14 6 0,15 14-9 16,0 0-25-16,0 0 15 0,0 0 15 15,0 0 8-15,0 0 9 0,-10-9 19 16,10 9 15-16,0 0 18 0,0 0-14 0,0 0 9 15,0 0 8-15,0 0-8 0,-6-15-3 16,6 15-3-16,0 0-14 0,0 0-5 16,0 0-6-16,0 0-2 0,0 0-3 0,0 0-3 15,13-27 4-15,-13 27-9 0,0 0 2 16,10-9 0-16,-10 9-6 0,0 0-2 0,15-14-3 16,-15 14-3-16,11-5-5 0,-11 5-5 15,0 0-5-15,16-8-6 0,-16 8-5 16,15-4-3-16,-15 4-3 0,0 0-3 0,21-2 3 15,-21 2-5-15,0 0-7 0,20 0 6 16,-20 0 3-16,0 0 4 0,19 8 0 16,-19-8 1-16,10 7-1 0,-10-7-2 0,0 0-3 15,9 14 3-15,-9-14 1 0,5 13 3 0,-5-13-8 16,0 0 3-16,0 23 1 0,0-23 1 16,0 0 1-16,-5 24-4 0,5-24 0 15,-7 18-2-15,7-18 0 0,-8 18-1 0,2-7 3 16,6-11-6-16,-17 18 0 0,10-8-2 15,-1-1 3-15,-2 4 4 0,10-13-2 0,-22 16 1 16,11-6 3-16,1-3 5 0,-3 3 1 16,2-2-2-16,11-8 1 0,-21 13-1 15,21-13 1-15,-15 10-6 0,15-10 0 16,-14 10-3-16,14-10 2 0,-9 6-1 0,9-6 0 16,0 0-4-16,-10 10-3 0,10-10 1 15,0 0-2-15,0 0-3 0,0 0-3 16,0 0-2-16,0 0-2 0,0 0-6 0,0 0-4 15,0 0-1-15,48-19-5 0,-48 19-1 16,21-11 0-16,-7 5 2 0,-3 0 0 0,4-1-1 16,-1-1-6-16,-1 1-4 0,3-1-2 15,-1 0 2-15,0-1 3 0,-1 1-1 16,1-2 3-16,-2 3 5 0,0-3-3 0,-1 2 8 16,3-2-2-16,-4 2 3 0,-11 8 6 15,20-18-2-15,-10 11 2 0,0-3 2 0,-10 10-4 16,12-15 4-16,-3 7 0 0,-9 8 1 15,11-13-4-15,-11 13-3 0,10-13 1 16,-10 13 1-16,9-11 1 0,-9 11-1 16,8-11-1-16,-8 11 6 0,0 0 4 0,5-12 1 15,-5 12 1-15,0 0 5 0,0 0 0 0,10-12 0 16,-10 12 4-16,0 0 3 0,0 0 2 16,0 0-6-16,0 0 6 0,0 0 3 15,0 0 1-15,0 0 5 0,0 0-1 0,0 0 2 16,0 0-1-16,0 0 0 0,0 0 0 15,0 0-3-15,-35 27 1 0,35-27-3 0,-16 17-2 16,8-7-2-16,8-10-1 0,-14 16 5 16,7-4-5-16,7-12 5 0,-16 20 0 15,12-10 4-15,4-10 1 0,-13 23-2 16,10-12-2-16,3-11 1 0,-7 21-2 0,5-7-2 16,2-14 4-16,-2 21-5 0,2-21 2 15,2 23 4-15,-2-23 5 0,7 23 0 0,-2-12 10 16,2 0-9-16,1 1-4 0,2 0-1 15,0-3-2-15,0 3-4 0,3-5-2 16,0 1 1-16,2-1-5 0,-1 0-13 0,2-2-16 16,-2-2-16-16,-14-3-27 0,27 2-35 15,-27-2-51-15,27 0-67 0,-13-3-74 0,-6-2-144 16,1 0-159-16,-2-1-22 0,-7 6-245 16,0 0-199-16</inkml:trace>
  <inkml:trace contextRef="#ctx0" brushRef="#br0" timeOffset="116053.99">2208 13701 2464 0,'0'0'-91'16,"0"0"20"-16,0 0 19 0,0 0 17 15,0 0 25-15,0 0 20 0,0 0 31 0,0 0 31 16,0 0 22-16,0 0 4 0,0 0 12 16,0 0 0-16,0 0 6 0,0 0 10 15,0 0 6-15,0 0 10 0,0 0 4 0,0 0 2 16,0 0 2-16,0 0-10 0,0 0-3 15,0 0-6-15,-28 30-3 0,28-30-30 0,-2 19-12 16,2-19-6-16,0 19-6 0,0-19-10 16,2 23-7-16,-2-23-7 0,2 22-10 15,-2-22-14-15,0 20-23 0,0-20-31 0,2 19-46 16,-2-19-53-16,2 16-70 0,-2-8-64 16,0-8-94-16,0 0-164 0,-4 14-456 15,4-14-425-15</inkml:trace>
  <inkml:trace contextRef="#ctx0" brushRef="#br0" timeOffset="117108.04">1824 13017 2886 0,'0'0'-105'0,"0"0"32"16,0 0 29-16,0 0 15 0,0 0 18 0,0 0 27 16,0 0-1-16,0 0 16 0,2-25 13 15,-2 25 4-15,0 0 7 0,0 0 8 16,0 0 4-16,0 0 4 0,0 0 6 0,0 0 9 16,0 0 3-16,0 0 0 0,0 0-10 15,0 0-7-15,0 0-7 0,0 0-6 0,0 0-3 16,0 0-1-16,0 0 4 0,0 0-4 15,0 0 0-15,8 47-2 0,-8-47 2 0,0 0-1 16,0 0-2-16,-10 22-4 0,10-22-5 16,0 0-5-16,-8 12-1 0,8-12-1 0,0 0-3 15,-11 9-1-15,11-9 0 0,0 0-1 16,0 0 0-16,0 0 0 0,-21 0 0 16,21 0 1-16,0 0-6 0,0 0 8 0,0 0 3 15,-17-21-9-15,17 21 6 0,0 0-4 16,-7-18 1-16,7 18-3 0,0 0 0 15,-3-17-2-15,3 17-4 0,0 0-4 16,0 0-3-16,0 0 4 0,10-28-9 0,-10 28 3 16,7-12-3-16,-7 12 1 0,10-11-4 15,-10 11-8-15,9-8 7 0,-9 8-3 0,0 0-2 16,14-8 2-16,-14 8 0 0,0 0 1 16,0 0-3-16,0 0 0 0,21 0 2 15,-21 0-2-15,0 0-2 0,0 0-1 0,0 0-24 16,0 0-30-16,8 20-47 0,-8-20-65 15,0 0-80-15,0 0-129 0,-2 15-219 16,2-15-22-16,0 0-253 0,0 0-236 0</inkml:trace>
  <inkml:trace contextRef="#ctx0" brushRef="#br0" timeOffset="117941.8">2402 13582 2464 0,'0'0'-134'15,"0"0"24"-15,0 0 11 0,0 0 14 16,0 0 15-16,0 0 12 0,0 0 17 15,0 0 25-15,0 0 14 0,0 0 19 0,0 0 7 16,0 0 16-16,0 0-6 0,0 0 0 0,0 0 10 16,0 0 5-16,0 0 11 0,0 0 0 15,0 0-9-15,0 0-2 0,0 0-4 16,0 0-5-16,0 0 13 0,0 0 13 0,0 0 19 16,0 0 13-16,0 0 10 0,0 0 8 15,0 0 2-15,40-11 0 0,-40 11-7 16,19 0-6-16,-19 0-11 0,24-2-1 0,-24 2-9 15,26 0-4-15,-26 0-10 0,23-2-7 16,-23 2-5-16,27 0-3 0,-27 0-3 0,21 0-1 16,-21 0-3-16,19 0 0 0,-19 0-4 15,0 0-7-15,23 2-9 0,-23-2-14 16,0 0-25-16,20-2-29 0,-20 2-32 16,0 0-44-16,0 0-50 0,0 0-49 0,21-1-71 15,-21 1-145-15,0 0-467 0,0 0-282 16</inkml:trace>
  <inkml:trace contextRef="#ctx0" brushRef="#br0" timeOffset="118253.58">2434 13430 2606 0,'0'0'-85'0,"0"0"45"0,0 0 20 0,0 0 17 15,0 0 12-15,0 0 20 0,0 0 29 16,0 0 23-16,-17-9 21 0,17 9 27 16,0 0 14-16,0 0 19 0,0 0-7 15,0 0-6-15,0 0-10 0,0 0-17 0,0 0-12 16,0 0-13-16,0 0-13 0,52-7-9 15,-36 6-25-15,-16 1-34 0,34-2-47 16,-16 0-53-16,0 2-65 0,1-2-61 0,-1 0-73 16,-18 2-131-16,36-2-495 0,-20 0-301 0</inkml:trace>
  <inkml:trace contextRef="#ctx0" brushRef="#br0" timeOffset="136958.99">3162 13166 829 0,'0'0'355'0,"0"0"-104"0,0 0-54 15,-17-20-20-15,17 20-35 0,0 0-19 16,0 0-13-16,0 0-18 0,0 0-1 0,0 0-9 16,0 0-8-16,0 0-3 0,0 0-13 15,0 0 4-15,0 0-7 0,0 0-4 0,0 0 4 16,0 0-1-16,0 0 0 0,0 0 4 15,0 0 4-15,34-17 1 0,-34 17-2 16,0 0-6-16,0 0-7 0,13-8-4 16,-13 8-6-16,0 0 0 0,14-7-6 0,-14 7-3 15,11-10-6-15,-11 10 2 0,13-9-4 16,-13 9-5-16,12-13 2 0,-12 13-1 0,13-14-2 16,-13 14 5-16,13-15 0 0,-9 5-3 15,-4 10-2-15,11-15 2 0,-11 15-3 16,8-19-2-16,-4 10-7 0,-4 9-4 0,9-18-9 15,-9 18-4-15,9-19 3 0,-9 19-4 16,6-19-1-16,-6 19 5 0,4-17 4 0,-4 17 11 16,4-16 12-16,-4 16 6 0,2-18 0 15,-2 18-1-15,0 0-4 0,0-24 0 16,0 24-5-16,0 0-1 0,-4-20 0 16,4 20 0-16,0 0-2 0,-6-18 2 0,6 18 3 15,0 0 4-15,-11-14-1 0,11 14 4 16,0 0-5-16,-11-14 6 0,11 14-2 0,0 0 4 15,-12-9 1-15,12 9-1 0,0 0 1 16,-13-8-2-16,13 8-4 0,0 0-1 0,0 0-2 16,-17-5 1-16,17 5 1 0,0 0 8 15,0 0 2-15,-23 1 6 0,23-1-1 16,0 0 2-16,-20 8-2 0,20-8-1 0,0 0-3 16,-14 13 1-16,14-13-2 0,-11 11 0 15,11-11-2-15,-6 16 0 0,6-16-5 0,-8 15 3 16,1-3-5-16,7-12-3 0,-6 19 6 15,1-8 1-15,5-11-5 0,-4 25 2 16,2-14 5-16,-2 5-2 0,4-16 0 16,-2 30-7-16,0-13 4 0,0-2-1 0,2 2-4 15,-2 1 1-15,2-18-3 0,0 36-3 16,0-17 5-16,0 1-4 0,0-2-2 16,0 1 1-16,0 2-1 0,0-2 2 0,2 2 2 15,-2-2-2-15,2 2 3 0,-2-2-1 16,0 0-4-16,2-1-2 0,-2 0-1 0,0 2 7 15,2-4-2-15,-2 4-2 0,0-4 10 16,0 2-22-16,0-1 0 0,2-2-1 16,-2-15 4-16,-2 30-2 0,2-30 2 0,0 26-4 15,-2-15 1-15,2-11 0 0,-2 27-3 16,2-27-1-16,-2 23-1 0,2-23-8 0,-4 20-17 16,2-8-22-16,2-12-32 0,-4 20-42 15,4-20-51-15,-4 20-61 0,0-13-64 16,4-7-117-16,-8 16-161 0,4-9-393 15,4-7-419-15</inkml:trace>
  <inkml:trace contextRef="#ctx0" brushRef="#br0" timeOffset="137352.99">3133 13411 2851 0,'0'0'-89'0,"0"0"47"0,0 0 40 16,0 0 26-16,0 0 28 0,0 0 20 16,0 0 16-16,-2-25 2 0,2 25-5 0,0 0-1 15,0 0-6-15,0 0-8 0,0 0-3 16,12-7 0-16,-12 7-5 0,0 0-5 16,0 0-7-16,19-6-5 0,-19 6-4 0,0 0-8 15,19-6-12-15,-19 6-16 0,17-4-28 16,-17 4-27-16,19-1-38 0,-19 1-40 15,23-4-56-15,-10 1-63 0,-13 3-121 0,25-1-468 16,-14-1-171-16</inkml:trace>
  <inkml:trace contextRef="#ctx0" brushRef="#br0" timeOffset="137866.23">3424 13491 2466 0,'0'0'-58'0,"0"0"17"16,0 0 15-16,0 0 26 0,0 0 24 15,0 0 34-15,0 0 34 0,0 0 7 0,0 0 7 16,0 0-3-16,0 0-8 0,0 0-1 15,0 0 2-15,0 0-2 0,0 0 3 16,0 0 3-16,0 0-3 0,0 0 0 0,-16 48-5 16,16-48-4-16,-4 19-4 0,4-19-3 15,-5 23-9-15,5-23 0 0,-2 22-3 16,0-11-2-16,2-11-4 0,-4 26-3 16,4-26-2-16,0 22-7 0,0-22-5 0,0 25-3 15,0-25-4-15,0 21-4 0,0-21-10 16,0 18-13-16,0-18-26 0,2 15-34 0,-2-15-42 15,0 0-62-15,0 17-59 0,0-17-70 16,0 0-119-16,0 0-155 0,-5 8-329 0,5-8-253 16</inkml:trace>
  <inkml:trace contextRef="#ctx0" brushRef="#br0" timeOffset="138554.99">3933 13055 2499 0,'0'0'-114'0,"0"0"27"0,0 0 20 15,0 0 27-15,0 0 7 0,0 0 23 16,0 0 16-16,0 0 15 0,0 0 16 0,0 0 13 16,0 0 9-16,0 0 11 0,0 0 3 15,0 0-1-15,0 0-2 0,0 0 4 16,-36 18 1-16,36-18 3 0,-11 18 3 0,5-6 2 15,-3 1 3-15,2 0-3 0,1 1-6 0,0 1 1 16,-2 0-4-16,4 2-5 0,-3 0-4 16,2 0-5-16,-1 0-1 0,4 3-7 15,-2-3-4-15,0 2 0 0,2 0-6 0,0-2-6 16,2 2-1-16,2-2-1 0,-2 2-2 16,2-2-5-16,2 2-2 0,-2-2-5 15,2 0 1-15,2 2 1 0,2-3-1 0,-2 2 3 16,-2-2 3-16,4 1 3 0,-2-2 2 15,1 1 2-15,2-1-2 0,-1-2 5 16,-2 2 4-16,3-1 3 0,-3-3-9 0,2 3 9 16,-1-3-4-16,2 1-10 0,-9-12 4 15,14 21-8-15,-8-14-15 0,-6-7-29 16,11 14-34-16,-11-14-44 0,13 13-66 0,-13-13-82 16,10 9-172-16,-6-6-190 0,-4-3-314 15,0 0-320-15</inkml:trace>
  <inkml:trace contextRef="#ctx0" brushRef="#br0" timeOffset="142158.91">4145 13468 2600 0,'0'0'-162'0,"0"0"23"16,0 0 18-16,0 0 19 16,0 0 6-16,0 0 11 0,0 0 17 0,0 0 15 15,0 0-1-15,0 0 13 0,0 0 1 0,0 0 8 16,0 0 4-16,0 0 14 0,0 0 4 16,0 0 8-16,0 0 1 0,0 0 6 0,0 0 5 15,0 0 2-15,0 0 14 0,0 0 4 16,0 0-5-16,-14-21 9 0,14 21 8 15,0 0-10-15,0 0-3 0,0 0 4 16,0 0 3-16,0 0-1 0,-2-19 6 0,2 19-14 16,0 0 0-16,0 0-1 0,0 0-7 15,0 0 6-15,0-19-6 0,0 19-3 0,0 0-2 16,0 0-6-16,0 0 5 0,2-23-2 16,-2 23 3-16,0 0 9 0,0 0 1 0,6-17-6 15,-6 17 3-15,0 0-7 0,12-11 4 16,-12 11 1-16,0 0 1 0,10-11 9 0,-10 11-8 15,0 0 7-15,10-8-13 0,-10 8 3 16,0 0 2-16,20-8-11 0,-20 8 3 16,0 0 8-16,19-4-11 0,-19 4 1 15,18-2 1-15,-18 2 1 0,0 0 3 0,24-2 3 16,-24 2 6-16,0 0 11 0,19 4-1 16,-19-4-3-16,11 7-5 0,-11-7-2 0,10 9 2 15,-10-9-7-15,9 9-2 0,-9-9 2 16,0 0-3-16,6 19-1 0,-6-19 6 15,0 15-4-15,0-15-4 0,0 0 3 16,-2 23-2-16,2-23-4 0,-4 17 6 0,4-17-3 16,-9 17 9-16,9-17-3 0,-6 18 2 15,6-18-4-15,-13 15-5 0,13-15-2 0,-13 13 5 16,7-5-5-16,6-8-2 0,-10 14 1 16,10-14 1-16,-16 8-5 0,16-8-1 15,-10 11-2-15,10-11 9 0,-10 7-7 0,10-7 4 16,0 0-2-16,-11 10 3 0,11-10 7 0,0 0 3 15,0 0-3-15,0 0-2 0,0 0-4 16,0 0 0-16,0 0-3 0,0 0 1 16,0 0 1-16,0 0-5 0,0 0-4 15,0 0 5-15,0 0-6 0,41-24-7 0,-41 24 2 16,18-12-5-16,-8 3-8 0,2 2 0 16,0-1-2-16,-1-2 2 0,-11 10 1 0,17-19 6 15,-7 10-8-15,-1 0 5 0,-9 9 3 16,12-18 0-16,-6 10 3 0,-6 8 0 15,12-15 1-15,-12 15 1 0,8-13 0 16,-8 13-1-16,8-13 5 0,-8 13-3 0,0 0-4 16,6-15 6-16,-6 15-2 0,0 0 4 15,5-14-7-15,-5 14 5 0,0 0 1 0,0 0-4 16,0 0 3-16,4-14 1 0,-4 14 4 16,0 0 2-16,0 0 3 0,0 0 1 15,0 0 4-15,0 0-1 0,0 0 4 0,0 0 7 16,0 0 4-16,0 0 10 0,0 0 7 15,0 0-1-15,0 0-1 0,0 0-1 0,0 0-1 16,0 0-1-16,-27 37-4 0,27-37 5 16,-12 14-1-16,12-14 0 0,-8 14 6 15,8-14 8-15,-6 16 3 0,6-16 1 0,-6 17-1 16,6-17-3-16,-6 19 2 0,6-19-4 16,-5 19-4-16,5-19-2 0,-2 19-3 0,2-19-1 15,-2 17-3-15,2-17-1 0,0 21-1 16,0-21 5-16,2 17-8 0,-2-17-2 15,5 22 2-15,-5-22-4 0,6 17-3 0,-2-8-2 16,-4-9-2-16,10 17-1 0,-4-8-12 16,-6-9-16-16,14 14-23 0,-14-14-36 15,12 13-40-15,-3-7-56 0,-9-6-50 0,12 10-69 16,-12-10-153-16,13 5-505 0,-13-5-361 16</inkml:trace>
  <inkml:trace contextRef="#ctx0" brushRef="#br0" timeOffset="142527.63">4559 13571 2820 0,'0'0'-94'0,"0"0"7"16,0 0 13-16,0 0 14 0,0 0 28 15,0 0 34-15,0 0 34 0,0 0 19 0,0 0 15 16,0 0 11-16,0 0 8 0,0 0 10 16,0 0 2-16,0 0 1 0,6 40-12 0,-6-40-1 15,2 19-6-15,-2-19-5 0,2 19-6 16,-2-19-5-16,5 20-10 0,-3-6 1 15,-2-14-10-15,7 22-2 0,-3-8-6 0,-4-14-6 16,6 22-9-16,-6-22-17 0,6 17-26 16,-2-8-28-16,-4-9-36 0,7 15-47 15,-7-15-45-15,6 12-65 0,-6-12-120 0,0 0-512 16,6 5-236-16</inkml:trace>
  <inkml:trace contextRef="#ctx0" brushRef="#br0" timeOffset="143098.18">4887 13582 2499 0,'0'0'-88'0,"21"13"25"0,-21-13 26 16,0 0 24-16,0 0 22 0,5 16 20 15,-5-16 14-15,0 0 10 0,0 0 17 16,0 19 6-16,0-19 4 0,0 0 10 0,0 0 0 15,-11 19 4-15,11-19 4 0,0 0-2 16,0 0-9-16,-12 10-1 0,12-10-14 16,0 0-4-16,0 0-12 0,0 0-4 0,0 0-10 15,0 0-9-15,0 0-6 0,0 0-4 16,0 0-7-16,-22-27-2 0,22 27-1 0,0 0-2 16,0 0 3-16,0 0-6 0,10-31 1 15,-10 31 3-15,0 0-4 0,18-11 7 0,-18 11 2 16,12-5 4-16,-12 5 1 0,0 0 5 15,23 0 8-15,-23 0 6 0,0 0 2 16,24 9 6-16,-24-9 2 0,14 13 6 0,-6-6-1 16,-8-7 2-16,8 20-3 0,-2-8 1 15,-6-12-8-15,2 20-2 0,-2-20-6 16,0 25-3-16,0-25-5 0,-4 23-2 16,-2-10-5-16,0 1-5 0,-2-3-12 0,8-11-18 15,-14 23-25-15,6-12-25 0,-1-3-33 16,9-8-39-16,-15 17-52 0,15-17-48 15,-15 6-56-15,15-6-105 0,-14 1-578 0,14-1-419 16</inkml:trace>
  <inkml:trace contextRef="#ctx0" brushRef="#br0" timeOffset="143828.7">5124 13457 2852 0,'0'0'-101'0,"0"0"29"15,0 0 8-15,0 0 5 0,0-21 12 16,0 21 17-16,0 0 29 0,0 0 14 0,7-15 1 16,-7 15-7-16,0 0 5 0,8-12-6 0,-8 12 5 15,0 0-5-15,15-10 3 0,-15 10 1 16,0 0-4-16,17-5-4 0,-17 5 5 16,0 0 1-16,19-2 3 0,-19 2 10 0,0 0 1 15,0 0 1-15,23 9 3 0,-23-9 2 16,11 10-3-16,-11-10 2 0,8 13 0 15,-8-13-3-15,4 19 4 0,-4-19 12 0,5 21-7 16,-5-21 2-16,-3 21 1 0,3-21 4 16,-4 27 1-16,0-14 5 0,-2-1 0 15,-1 1-8-15,1 0 1 0,6-13-8 16,-12 23-2-16,5-14-1 0,0 3 4 0,7-12-10 16,-10 15-3-16,10-15 1 0,-6 14 1 15,6-14-2-15,0 0-9 0,-6 11-12 0,6-11-16 16,0 0 1-16,0 0-12 0,0 0-3 15,0 0 1-15,0 0-3 0,0 0-7 16,38-26-9-16,-30 14-6 0,0 1 8 0,3-1 1 16,-3-1 4-16,1-1 0 0,0 2 6 15,-1-4 7-15,-2 1-3 0,2 1 9 0,-1-1 12 16,0 3 8-16,-1-5 15 0,-6 17 11 16,8-25-1-16,-4 16 11 0,-4 9 8 15,9-19-7-15,-9 19-2 0,6-15 7 0,-6 15-11 16,4-11 2-16,-4 11 7 0,0 0 8 15,0 0 8-15,0 0 7 0,0 0 12 16,0 0 4-16,0 0 6 0,0 0 3 0,0 0 1 16,-25 38-2-16,25-38-5 0,-4 26-8 15,2-12-4-15,2-14-10 0,4 28-3 16,-2-12-5-16,2-1-8 0,2 0-6 0,1 1-8 16,-1-4-23-16,3 2-24 0,2-1-32 15,-1-4-44-15,0 3-71 0,2-2-84 0,0-5-174 16,-4-1-549-16,-8-4-428 0</inkml:trace>
  <inkml:trace contextRef="#ctx0" brushRef="#br0" timeOffset="144247.81">5510 13641 2848 0,'0'0'-113'0,"0"0"30"0,10-7 15 0,-10 7 2 16,0 0 9-16,11-13 10 0,-11 13 20 15,0 0 14-15,10-12 12 0,-10 12 10 16,0 0 3-16,11-10-4 0,-11 10 1 0,0 0 14 16,13-5 4-16,-13 5 18 0,0 0 6 15,0 0 16-15,0 0 7 0,0 0 0 0,22 17-1 16,-22-17 4-16,2 15-2 15,-2-15 1-15,3 20-2 0,-3-20-5 0,-3 22-3 16,3-22-4-16,-6 21-4 0,6-21 0 16,-6 22-1-16,2-14 1 0,4-8-3 0,-8 18-5 15,8-18-1-15,-11 15-6 0,11-15-3 16,-7 15 3-16,7-15 4 0,-6 12 0 0,6-12-7 16,0 0-6-16,-4 13-6 0,4-13-3 15,0 0-7-15,0 0-10 0,0 0-17 0,10 21-15 16,-10-21-11-16,14 5-28 0,-14-5-23 15,14 7-31-15,-14-7-19 0,17 3-25 16,-17-3-16-16,17 4-23 0,-7-4-39 0,-10 0-102 16,20-2-438-16,-20 2-78 0</inkml:trace>
  <inkml:trace contextRef="#ctx0" brushRef="#br0" timeOffset="144674.87">5931 13617 2243 0,'0'0'-76'15,"0"0"21"-15,0 0 22 0,0 0 23 16,0 0 2-16,19 24 23 0,-19-24 21 16,0 0 22-16,0 0 12 0,0 0 18 0,0 0-19 15,0 0 0-15,0 0-12 0,0 0-23 16,0 0-44-16,0 0-53 0,0 0-68 0,0 0-107 16,6 5-428-16,-6-5 95 0</inkml:trace>
  <inkml:trace contextRef="#ctx0" brushRef="#br0" timeOffset="144820.79">5993 13632 2017 0,'0'0'19'15,"0"0"0"-15,0 0-8 0,14 8-1 16,-14-8 4-16,0 0-14 0,0 0 13 16,19 1 1-16,-19-1-35 0,0 0-22 0,0 0-48 15,21-4-51-15,-21 4-94 0,0 0-275 16,13-7 316-16</inkml:trace>
  <inkml:trace contextRef="#ctx0" brushRef="#br0" timeOffset="144955.81">6276 13626 1360 0,'10'4'-116'16,"-10"-4"-119"-16,0 0-97 0,16 0 106 15</inkml:trace>
  <inkml:trace contextRef="#ctx0" brushRef="#br0" timeOffset="145132.91">6437 13625 970 0,'17'1'86'16,"-17"-1"7"-16,0 0-14 0,0 0-9 15,14 4-5-15,-14-4-20 0,0 0-11 16,0 0-7-16,0 0-25 0,0 0-31 0,0 0-33 16,0 0-38-16,0 0-64 0,22 0-201 15,-22 0 116-15</inkml:trace>
  <inkml:trace contextRef="#ctx0" brushRef="#br0" timeOffset="146054.01">6811 13537 1082 0,'0'0'41'0,"0"0"-1"0,0 0 1 15,0 0-10-15,0 0 14 0,0 0 12 16,-32-10 3-16,32 10 10 0,0 0-9 16,0 0-5-16,0 0-8 0,0 0 0 0,0 0-5 15,0-22 2-15,0 22-14 0,0 0 3 16,0 0 2-16,16-18-7 0,-16 18-2 16,10-10 10-16,-10 10-14 0,14-9-7 0,-14 9 0 15,18-10-8-15,-18 10-3 0,19-9 7 16,-19 9-12-16,17-6 5 0,-17 6-5 0,19-3 5 15,-19 3 3-15,16-3 11 0,-16 3 11 16,0 0 9-16,24 6-1 0,-24-6-4 0,15 10-3 16,-15-10 3-16,10 13 2 0,-10-13 5 15,9 17 6-15,-7-5 11 0,-2-12 7 16,2 21 2-16,-2-21 5 0,0 23-7 0,0-23 5 16,-4 24-1-16,0-12 0 0,4-12-4 15,-11 26-5-15,7-14-25 0,-3 0-7 16,7-12 0-16,-8 18-1 0,8-18-3 15,-8 16-1-15,8-16 1 0,-6 16 1 0,6-16-2 16,-8 10 4-16,8-10-5 0,0 0-2 16,0 0 0-16,0 0-5 0,0 0-3 0,0 0-3 15,0 0-2-15,0 0-2 0,0 0 0 16,0 0-2-16,0 0-2 0,0 0-7 16,0 0 0-16,34-39 0 0,-25 27-8 0,0 0-7 15,-1-1-8-15,-1-1-9 0,1 1-2 16,0 2 1-16,1-2 10 0,0 2-1 15,-1-3 11-15,-8 14-1 0,12-21 4 0,-5 10 7 16,-7 11 11-16,11-18 3 0,-11 18 8 16,8-15-2-16,-8 15 6 0,6-11-6 0,-6 11 2 15,0 0 1-15,4-14 4 0,-4 14 6 16,0 0 10-16,0 0 11 0,0 0 13 0,0 0 10 16,0 0 3-16,0 0 10 0,0 0 4 15,0 0 2-15,0 0-1 0,-34 32-5 16,34-32-5-16,-6 18-1 0,6-18-7 0,-4 23-6 15,4-23-1-15,0 23-6 0,0-23-7 16,2 27-4-16,2-14-2 0,0 0-10 0,1 0 2 16,-5-13-6-16,11 27-1 0,-5-13-2 15,2-3-13-15,-1 0-20 0,-7-11-23 16,12 17-39-16,-6-9-52 0,-6-8-65 16,16 11-83-16,-16-11-147 0,12 7-160 0,-12-7-323 15,0 0-283-15</inkml:trace>
  <inkml:trace contextRef="#ctx0" brushRef="#br0" timeOffset="146546.72">7237 13702 2717 0,'0'0'-40'0,"0"0"3"0,0 0 21 16,0 0 6-16,0 0 29 0,0 0 25 16,0 0 15-16,0 0 5 0,0 0 10 15,12 17-4-15,-12-17-1 0,0 0 1 0,0 18 1 16,0-18 3-16,0 0-3 0,0 22-5 16,0-22-3-16,2 18 0 0,-2-18-9 0,0 0-7 15,-2 24-4-15,2-24-5 0,0 13-5 16,0-13-4-16,0 0 2 0,2 18-3 0,-2-18-1 15,0 0-4-15,0 0-9 0,0 0-7 16,0 0-10-16,0 0-2 0,0 0-6 16,0 0-5-16,0 0-4 0,0 0-2 0,0 0-3 15,0 0 2-15,30-34 1 0,-30 34 6 16,11-18 7-16,-5 11 4 0,-6 7 7 0,8-19 3 16,-8 19-6-16,12-13 7 0,-12 13 2 15,10-11 0-15,-10 11 3 0,8-12-2 0,-8 12 4 16,11-7 10-16,-11 7 15 0,0 0 12 15,0 0 8-15,17-6 6 0,-17 6 2 16,0 0 2-16,0 0 1 0,0 0-6 16,19 18-5-16,-19-18-6 0,10 14-1 0,-10-14-9 15,13 15-16-15,-13-15-34 0,11 14-42 16,-11-14-67-16,12 13-83 0,-10-7-116 16,-2-6-222-16,6 7-436 0,-6-7-422 0</inkml:trace>
  <inkml:trace contextRef="#ctx0" brushRef="#br0" timeOffset="147041.91">7720 13705 3003 0,'0'0'-30'0,"0"0"-11"15,0 0 11-15,0 0 4 0,0 0 8 16,0 0 23-16,0 0 31 0,0 0 26 0,0 0 8 16,0 0 4-16,0 0 1 0,0 0-2 15,0 0-1-15,0 0-5 0,0 0-4 0,0 0-11 16,0 0-5-16,0 0-3 0,0 0-9 16,0 0 2-16,0 0 1 0,0 0 2 15,8-16-7-15,-8 16-4 0,0 0-1 0,0 0-3 16,0 0 6-16,19-2 10 0,-19 2 11 15,0 0 7-15,17 11 9 0,-17-11 0 16,8 16 9-16,-8-16-3 0,5 20-10 0,-5-20-6 16,-5 22-8-16,5-22-15 0,-12 26-34 15,-1-9-46-15,0-2-68 0,-3 1-76 16,-4 0-75-16,-7-3-142 0,-3 1-177 0,-4-2-311 16,-4-2-275-16</inkml:trace>
  <inkml:trace contextRef="#ctx0" brushRef="#br0" timeOffset="147913.91">5918 13705 2502 0,'0'0'-164'0,"0"0"18"0,0 0 7 16,-6-18 13-16,6 18 11 0,0 0 23 16,0 0 24-16,0 0 28 0,0 0 15 15,-20-4 18-15,20 4 12 0,0 0 22 16,0 0 5-16,0 0 13 0,0 0 14 0,0 0 13 15,0 0 9-15,0 0-3 0,0 0 4 16,0 0 2-16,0 0 0 0,0 0 0 0,0 0 5 16,0 0 0-16,-29 6-2 0,29-6-7 15,0 0 1-15,0 0-1 0,0 0-5 16,0 0-10-16,-11-9 0 0,11 9-18 0,0 0-4 16,0 0-7-16,0 0 4 0,0 0-3 15,0 0 4-15,0 0 13 0,0 0 14 0,0 0 13 16,0 0 11-16,0 0 13 0,34-18 4 15,-34 18 3-15,0 0 2 0,0 0-17 16,0 0-8-16,13 29-8 0,-13-29-10 0,0 17-10 16,0-17-20-16,0 0-23 0,-9 27-29 15,3-15-45-15,6-12-57 0,-19 19-66 0,8-12-58 16,-3 0-70-16,1 3-146 0,-2-1-483 16,0-1-355-16</inkml:trace>
  <inkml:trace contextRef="#ctx0" brushRef="#br0" timeOffset="149557.87">8116 13562 2689 0,'0'-23'-159'0,"0"23"20"0,0 0 15 0,0 0 11 16,4-20 19-16,-4 20 22 0,0 0 22 0,0 0 33 15,2-18 13-15,-2 18 33 0,0 0 34 16,0 0 7-16,0 0 27 0,0-18 17 16,0 18 2-16,0 0-1 0,0 0 3 0,0 0-8 15,0 0-8-15,0 0-9 0,0 0-16 16,0 0-1-16,0 0-13 0,-2-21-6 15,2 21 2-15,0 0 16 0,0 0 8 16,0 0 5-16,0 0 0 0,0 0-3 0,0 0-5 16,0 0-3-16,0 0-4 0,-20 40-6 15,20-40-7-15,-4 23-4 0,4-23-9 0,-4 25-4 16,4-25-3-16,0 25-7 0,0-25 1 16,2 24-6-16,-2-24-4 0,2 23-7 0,2-13-8 15,-4-10-8-15,7 18-8 0,-7-18-12 16,9 18-6-16,-9-18-9 0,10 9-8 0,-2-3-2 15,-8-6-4-15,14 8-2 0,-14-8 1 16,16 2-1-16,-16-2 2 0,0 0 1 16,0 0 4-16,30-10 1 0,-30 10 1 15,12-11 5-15,-3 3 4 0,-9 8 4 0,12-14 4 16,-6 5 6-16,-6 9 10 0,12-16 9 16,-12 16 12-16,8-18 9 0,-4 9 5 0,-4 9-4 15,6-17 6-15,-6 17-2 0,7-18 0 16,-7 18 4-16,4-15-5 0,-4 15-2 15,4-15-3-15,-4 15-2 0,0 0-2 16,3-21-2-16,-3 21-3 0,0 0 6 0,2-15-6 16,-2 15-5-16,0 0 5 0,0 0-1 15,0 0 5-15,2-20 1 0,-2 20 1 0,0 0 5 16,0 0-2-16,0 0-4 0,0 0 13 16,0 0 8-16,0 0 1 0,0 0 0 0,0 0 0 15,0 0 2-15,0 0-2 0,0 0-3 16,0 0 0-16,0 0-2 0,0 0 2 15,0 0 1-15,-2 58-3 0,2-58 1 0,2 24-4 16,0-10-1-16,0 1-3 0,-2-15 0 16,6 33-4-16,-2-18-5 0,1-1-4 0,-1 2-10 15,0 0-11-15,0-1-15 0,2-1-34 16,-1-2-37-16,-5-12-45 0,11 26-48 16,-7-16-69-16,-4-10-121 0,6 18-221 0,-6-13-342 15,0-5-356-15</inkml:trace>
  <inkml:trace contextRef="#ctx0" brushRef="#br0" timeOffset="149857.91">8416 13756 2785 0,'0'0'-18'0,"0"0"26"16,0 0 4-16,0 0 1 0,0 0 10 0,23-2 30 15,-23 2 33-15,0 0 21 0,0 0 11 16,14 15 5-16,-14-15-1 0,10 13-4 16,-10-13 4-16,10 19-8 0,-6-9-12 0,2 4-13 15,-6-14-7-15,11 22-14 0,-7-12-13 16,-4-10-30-16,7 19-43 0,-3-10-48 15,-4-9-60-15,7 17-64 0,-5-10-72 0,-2-7-168 16,2 13-510-16,-2-13-357 0</inkml:trace>
  <inkml:trace contextRef="#ctx0" brushRef="#br0" timeOffset="151331.51">8716 13727 2695 0,'0'0'-96'16,"0"0"47"-16,0 0 20 0,11-8 32 15,-11 8 35-15,0 0 27 0,0 0 28 16,0 0 23-16,0 0 4 0,0 0-3 16,0 0-3-16,27 12-9 0,-27-12-6 0,4 13-11 15,-4-13-13-15,0 0-5 0,5 23-8 0,-5-23-9 16,-5 19-11-16,5-19-13 0,-4 19-13 16,4-19-18-16,-8 21-26 0,2-13-32 15,6-8-41-15,-11 16-47 0,11-16-33 16,-13 15-57-16,13-15-115 0,-14 7-480 0,7-3-171 15</inkml:trace>
  <inkml:trace contextRef="#ctx0" brushRef="#br0" timeOffset="151961.26">8952 13543 2391 0,'0'0'-81'0,"0"0"22"0,0 0 20 16,0 0 18-16,0 0 14 0,0 0 18 16,0 0 39-16,0 0 29 0,0 0 19 0,0 0 9 15,0 0 7-15,0 0-5 0,0 0-5 16,0 0-5-16,0 0-10 0,-18 42-7 0,18-42-6 16,-2 22-6-16,0-8-8 0,2-14-5 15,2 25-9-15,-2-25-1 0,4 23-7 16,-2-10-12-16,-2-13-8 0,10 20-22 0,-10-20-11 15,10 16-26-15,-4-8-13 0,-6-8-17 16,12 9-13-16,-12-9-9 0,0 0-14 16,22 2 0-16,-22-2-2 0,0 0 2 15,21-14 5-15,-21 14 5 0,15-19 4 0,-8 6 11 16,-1-1 7-16,2-2 13 0,-4-2 9 0,2 3 30 16,2-2 22-16,-4 0 27 0,2 2 15 15,0 2 3-15,-6 13 6 0,8-27 6 16,-3 18 2-16,-5 9 6 0,6-19-10 15,-6 19-4-15,4-16-5 0,-4 16-2 0,0 0 7 16,7-16 13-16,-7 16 10 0,0 0 14 16,0 0 7-16,0 0 4 0,0 0 1 0,0 0 2 15,0 0-4-15,0 0-2 0,0 0-7 16,-9 54-8-16,9-54-9 0,0 26-6 0,0-8-9 16,2-1-7-16,-2 0-16 0,2 0-24 15,1 1-29-15,-1-2-42 0,0-1-57 0,2 1-60 16,0-4-71-16,-4-12-158 0,7 25-530 15,-5-16-355-15</inkml:trace>
  <inkml:trace contextRef="#ctx0" brushRef="#br0" timeOffset="152324.81">9277 13716 2784 0,'9'-11'-104'0,"-9"11"14"16,0 0 11-16,0 0 14 0,15-8 9 0,-15 8 17 15,0 0 6-15,0 0 10 0,17-4 7 16,-17 4 25-16,0 0 13 0,0 0 16 15,0 0 31-15,0 0 17 0,10 23 22 0,-10-23 17 16,0 0 15-16,-6 23 8 0,6-23-1 16,0 0-2-16,-7 27-10 0,7-27-10 15,-4 19-11-15,4-19-10 0,-2 22-13 0,2-22-8 16,2 21-10-16,-2-21-10 0,7 22-21 16,-3-15-33-16,-4-7-37 0,12 12-51 0,-12-12-64 15,20 13-47-15,-12-10-54 0,-8-3-103 16,22 2-596-16,-12-4-360 0</inkml:trace>
  <inkml:trace contextRef="#ctx0" brushRef="#br0" timeOffset="154378.65">10422 13516 2708 0,'0'0'-146'0,"0"0"30"16,0 0 20-16,0 0 25 0,0 0 15 0,0 0 24 16,0 0 22-16,0 0 13 0,0 0 30 15,0 0 12-15,0 0 24 0,0 0 16 0,0 0 11 16,0 0 7-16,0 0 2 0,0 0 5 16,0 0 2-16,0 0 0 0,0 0-11 15,0 0-6-15,0 0-6 0,0 0-10 0,0 0-9 16,5 50-3-16,-5-50-5 0,-3 20-11 15,3-20-2-15,0 23-7 0,0-23-2 16,0 21-4-16,0-21-4 0,3 19-2 0,-3-19-6 16,2 20 1-16,-2-20-4 0,4 18 0 15,-4-18-4-15,7 15-2 0,-7-15-4 16,8 12-2-16,-8-12-6 0,9 8-3 0,-9-8-6 16,0 0-8-16,14 5-7 0,-14-5-11 15,0 0-2-15,20 0 1 0,-20 0-6 16,0 0-9-16,22-8 8 0,-22 8-1 0,18-8 4 15,-18 8 1-15,19-13 1 0,-9 8 5 16,-10 5 0-16,20-17 4 0,-10 9 5 0,0-1 0 16,-2-1 4-16,4 1 13 0,-4-3 9 15,-8 12 7-15,17-17 8 0,-9 9 7 0,-8 8 3 16,11-15 3-16,-11 15-3 0,11-13-2 16,-11 13-2-16,6-13-3 0,-6 13 0 15,6-12 1-15,-6 12-2 0,0 0 4 0,6-15-4 16,-6 15-1-16,0 0 3 0,0 0-1 15,4-13 5-15,-4 13 3 0,0 0 7 16,0 0 14-16,0 0 5 0,0 0 10 0,0 0-4 16,0 0-1-16,0 0-9 0,0 0 4 15,0 0-3-15,0 0-4 0,0 0 0 16,0 0-3-16,0 0-1 0,-12 47-4 0,12-47-5 16,-2 21-3-16,2-21 2 0,0 24-11 15,2-10 3-15,0 4-4 0,0-3-4 0,2 0 0 16,0 2-8-16,4-2 0 0,-4 0-13 15,2 1-21-15,2-1-31 0,-4-2-41 16,3-1-61-16,1 1-78 0,-3-6-89 0,1 3-197 16,-6-10-61-16,8 8-320 0,-8-8-285 15</inkml:trace>
  <inkml:trace contextRef="#ctx0" brushRef="#br0" timeOffset="155812.69">10869 13762 2562 0,'0'0'-127'15,"0"0"33"-15,0 0 3 0,0 0 17 0,0 0 16 16,0 0 19-16,0 0 13 0,0 0 25 15,0 0 10-15,11-23 20 0,-11 23 2 0,0 0 18 16,0 0 18-16,0 0 15 0,0 0 13 16,0 0 5-16,0 0 4 0,0 0 1 0,0 0-5 15,0 0 1-15,0 0-4 0,0 0-10 16,0 0-11-16,0 0-4 0,0 0-3 16,0 0-2-16,9 41 0 0,-9-41-5 0,0 0 1 15,0 27-5-15,0-27-2 0,0 21-7 16,0-21-4-16,0 19-6 0,0-19-2 0,0 15-5 15,0-15-3-15,2 15-2 0,-2-15-6 16,0 0-1-16,0 0-3 0,0 21-11 16,0-21-6-16,0 0-15 0,0 0-3 15,0 0-5-15,0 0-6 0,0 0-4 0,0 0-4 16,0 0 6-16,0 0-2 0,0 0 1 16,26-36 8-16,-26 36 5 0,8-16 4 15,-8 16-2-15,10-20 2 0,-10 20 4 0,10-17 4 16,-10 17 1-16,11-17 3 0,-11 17-3 15,8-13 2-15,-8 13 2 0,9-12-3 0,-9 12 9 16,0 0-4-16,13-11-2 0,-13 11 4 16,0 0 0-16,8-7 3 0,-8 7 10 0,0 0 5 15,0 0 7-15,0 0-3 0,0 0 2 16,0 0 2-16,0 0-2 0,14 24 3 16,-14-24-3-16,0 0-1 0,4 21-5 0,-4-21-2 15,2 15-1-15,-2-15-2 0,2 16-5 16,-2-16 5-16,0 0-4 0,2 18 1 15,-2-18 3-15,0 0-3 0,0 0 0 0,4 18-3 16,-4-18-8-16,0 0-7 0,0 0-6 16,0 0-6-16,0 0-11 0,0 0-10 0,0 0-2 15,0 0-5-15,0 0 4 0,36-25 2 16,-36 25 4-16,12-11 16 0,-12 11 3 0,9-8 11 16,-9 8 11-16,10-12 8 0,-10 12 5 15,0 0 0-15,11-10 2 0,-11 10 9 16,0 0 9-16,0 0 8 0,0 0 11 0,0 0 4 15,0 0 3-15,0 0 6 0,0 0 1 16,0 0-4-16,17 27 18 0,-17-27-4 16,2 21-12-16,-2-21-5 0,0 18-11 0,0-18-2 15,2 21-6-15,-2-21-8 0,2 16-20 16,-2-16-31-16,2 18-43 0,-2-18-54 0,2 15-86 16,-2-15-85-16,0 0-199 0,2 10-119 15,-2-10-321-15,0 0-324 0</inkml:trace>
  <inkml:trace contextRef="#ctx0" brushRef="#br0" timeOffset="156730.96">11297 13388 2621 0,'0'0'-145'0,"0"0"25"16,0 0 14-16,0 0 25 0,0 0 18 15,0 0 14-15,0 0 17 0,0 0 10 16,0 0 18-16,0 0 11 0,0 0 7 0,0 0 16 16,0 0 15-16,6-13 10 0,-6 13 18 15,0 0-17-15,0 0 12 0,0 0 2 16,0 0-3-16,0 0 3 0,0 0 6 0,0 0-1 15,0 0 11-15,0 0 2 0,0 0-6 16,0 0-3-16,0 0-4 0,0 0-8 0,0 0-7 16,0 0 3-16,0 0-7 0,0 0 3 15,0 0-3-15,18 39 2 0,-18-39 1 0,6 12 1 16,-6-12-2-16,7 11-6 0,-7-11-4 16,7 13-2-16,-7-13-6 0,9 12 2 15,-9-12-10-15,8 14-2 0,-8-14-5 16,7 13 1-16,-7-13-4 0,7 15 1 0,-7-15-3 15,5 18 1-15,-5-18-4 0,5 17 5 16,-5-17-1-16,4 17 1 0,-4-17 6 0,4 23-1 16,-4-23 4-16,4 20 3 0,-4-6 0 15,0-14-4-15,2 24 0 0,-2-11 2 0,0-13 2 16,0 32 0-16,0-16-6 0,0 4 3 16,-2-3-3-16,0 2-4 0,0 2-1 15,0-1-4-15,-4 6-7 0,1-4-14 0,0 1-29 16,0 2-42-16,-4 0-65 0,5 0-78 15,-5-4-92-15,1 2-200 0,0-3-76 16,-2 0-283-16,-4-2-227 0</inkml:trace>
  <inkml:trace contextRef="#ctx0" brushRef="#br0" timeOffset="159607.44">10213 13799 281 0,'0'0'190'0,"0"0"-16"15,0 0-14-15,0 0-27 0,0 0-14 0,0 0-4 16,0 0-3-16,0 0-18 0,0 0 7 15,0 0 2-15,0 0 14 0,0 0 1 0,0 0-5 16,0 0-10-16,0 0-8 0,0 0-11 16,0 0-15-16,0 0-6 0,0 0-5 0,0 0-2 15,0 0-12-15,0 0 4 0,0 0-2 16,0 0 13-16,0 0 12 0,0 0 10 0,0 0 7 16,0 0 5-16,0 0-5 0,0 0 4 15,0 0-10-15,0 0-10 0,0 0-3 16,-7 44-22-16,7-44-31 0,-10 14-39 15,4-6-55-15,6-8-59 0,-13 15-56 0,13-15-110 16,-17 11-532-16,7-4-172 0</inkml:trace>
  <inkml:trace contextRef="#ctx0" brushRef="#br0" timeOffset="174211.89">1703 14707 2330 0,'0'0'-143'0,"0"0"25"15,0 0 31-15,0 0 13 0,0 0 27 16,0 0 9-16,0 0 19 0,0 0 1 16,0 0 16-16,0 0 10 0,-2-20 7 0,2 20 8 15,0 0 18-15,0 0 2 0,0 0 15 16,0 0 3-16,0 0-1 0,0 0 14 0,0 0 1 16,0 0-9-16,0 0 11 0,0 0 5 15,0 0-5-15,0 0 6 0,0 0 4 16,0 0-4-16,0 0-9 0,2-20-9 0,-2 20 2 15,0 0-9-15,0 0-4 0,0 0-3 16,0 0 3-16,0 0-7 0,4-17 2 16,-4 17-4-16,0 0 6 0,0 0-7 0,5-16 4 15,-5 16-7-15,0 0-3 0,9-11-2 16,-9 11 2-16,0 0-6 0,7-12-3 16,-7 12-4-16,0 0-1 0,14-13-3 0,-14 13-3 15,10-8-1-15,-10 8-2 0,0 0-5 16,18-8 2-16,-18 8-3 0,0 0 0 0,22-3 1 15,-22 3-4-15,0 0-3 0,20 0 5 16,-20 0 0-16,0 0 5 0,21 3 1 16,-21-3 7-16,0 0 3 0,14 8 6 0,-14-8 3 15,0 0 0-15,11 14 1 0,-11-14 1 16,0 0-6-16,7 14 3 0,-7-14-3 16,0 0 4-16,0 19 3 0,0-19 1 15,0 0 1-15,-5 22 4 0,5-22-5 0,-8 17-1 16,8-17-4-16,-11 19 0 0,4-9 2 15,1 2-2-15,-2-2-6 0,8-10 4 0,-15 23-7 16,8-12-5-16,-1 0 0 0,0 0-3 16,0-2 1-16,-1 3 0 0,9-12-6 15,-17 19 1-15,11-12-5 0,6-7 4 0,-12 14-2 16,12-14-2-16,-9 11 1 0,9-11 3 0,-11 11-4 16,11-11 1-16,0 0-1 0,-11 13 2 15,11-13-6-15,0 0 0 0,-9 9-2 16,9-9-4-16,0 0 0 0,0 0-6 15,0 0 3-15,0 0 3 0,0 0-4 0,0 0 3 16,0 0-1-16,0 0-2 0,0 0-6 16,0 0-2-16,0 0-2 0,0 0 2 15,33-29 1-15,-33 29 3 0,14-15-2 16,-5 7 5-16,-1-2-4 0,3 2 3 0,-11 8 0 16,19-20 1-16,-10 11 0 0,1-3 2 0,1 3-1 15,-1-2 0-15,0 1-2 0,1-2 3 16,0 1-1-16,-2-1-3 0,0 2 3 15,2-2 2-15,-1 1-3 0,-2-3 5 0,0 2-3 16,0 3 2-16,-8 9 0 0,13-21 2 16,-9 13-1-16,-4 8 4 0,11-17-5 15,-11 17 4-15,8-16-1 0,-8 16-1 0,7-11-2 16,-7 11 2-16,0 0-2 0,8-15 3 16,-8 15-2-16,0 0-1 0,7-12-2 15,-7 12 3-15,0 0 0 0,0 0 2 16,0 0 2-16,11-13 9 0,-11 13 2 0,0 0 5 15,0 0-1-15,0 0 3 0,0 0 1 0,0 0 8 16,0 0-1-16,0 0 1 0,0 0 1 16,0 0-3-16,0 0-1 0,0 0-2 15,0 0 3-15,0 0-9 0,0 0 3 0,0 0-2 16,0 0 0-16,-45 25 6 0,45-25-7 16,-11 13 1-16,11-13-2 0,-13 16-1 15,6-8-3-15,7-8 0 0,-11 18-1 16,11-18 5-16,-12 19-3 0,4-9-1 0,8-10-3 15,-10 21 3-15,6-10-5 0,4-11 2 16,-9 19-1-16,9-19-3 0,-4 20 1 0,4-20 4 16,-2 19-5-16,2-19 3 0,-5 19-4 15,5-19 1-15,0 17 0 0,0-17-2 0,0 19-2 16,0-19 9-16,3 17-9 0,-3-17 0 16,2 16 3-16,-2-16 0 0,0 0-8 15,4 19 2-15,-4-19 4 0,4 13 5 0,-4-13-4 16,0 0 0-16,7 16 0 0,-7-16-2 15,0 0 3-15,5 13 2 0,-5-13-4 0,0 0 0 16,11 7 0-16,-11-7-5 0,0 0 9 16,0 0-4-16,18 7-1 0,-18-7 2 15,0 0-2-15,20 0 0 0,-20 0 1 16,0 0-2-16,20 2-5 0,-20-2-7 0,0 0-15 16,21 0-19-16,-21 0-33 0,0 0-37 15,0 0-45-15,21-3-44 0,-21 3-48 16,0 0-69-16,15-7-159 0,-15 7-120 0,6-5-260 15,-6 5-218-15</inkml:trace>
  <inkml:trace contextRef="#ctx0" brushRef="#br0" timeOffset="175273.87">2040 14973 2502 0,'0'0'-97'0,"0"0"13"0,0 0 17 16,0 0 8-16,0 0 3 0,0 0 7 0,0 0 8 15,0 0 6-15,0 0 17 0,0 0 4 16,19-38 11-16,-19 38 14 0,0 0 9 0,15-8 9 16,-15 8 17-16,13-5 0 0,-13 5 1 15,0 0 17-15,14-6 1 0,-14 6 10 16,0 0 7-16,18-4 2 0,-18 4 1 16,0 0 3-16,0 0-6 0,20 0-4 0,-20 0-3 15,0 0 4-15,0 0 5 0,22 4 3 16,-22-4 2-16,0 0 0 0,9 7-2 0,-9-7 1 15,0 0-1-15,8 12-1 0,-8-12-6 16,0 0 0-16,0 0-7 0,0 18-8 16,0-18-5-16,0 0-4 0,0 0-4 0,-9 24-8 15,9-24-2-15,0 0-4 0,-10 17 6 16,10-17 1-16,-11 14-4 0,11-14-3 16,-11 13 3-16,11-13-7 0,-10 11-1 0,10-11-4 15,-12 12 0-15,12-12 0 0,-12 10 0 16,12-10-8-16,0 0-1 0,-12 12 3 0,12-12-2 15,0 0-5-15,-10 10 4 0,10-10-3 16,0 0-1-16,0 0-3 0,-11 12 2 0,11-12-2 16,0 0-4-16,0 0 0 0,0 0 3 15,-9 10-1-15,9-10-2 0,0 0 1 16,0 0 5-16,0 0-4 0,0 0-4 16,0 0 2-16,0 0 4 0,0 0-3 15,0 0 7-15,0 0 1 0,0 0-1 0,0 0-3 16,0 0 6-16,26 10-11 0,-26-10 2 15,0 0-2-15,18 3-4 0,-18-3-5 16,16 4-18-16,-16-4-19 0,0 0-32 0,25 0-32 16,-25 0-44-16,15 1-45 0,-15-1-44 0,15 5-57 15,-15-5-110-15,10 0-177 0,-10 0-356 16,0 0-344-16</inkml:trace>
  <inkml:trace contextRef="#ctx0" brushRef="#br0" timeOffset="176133.54">1820 14297 2799 0,'0'0'-60'0,"0"0"31"0,0 0 27 15,0 0 30-15,0 0 26 0,0 0 28 0,0 0 28 16,0 0 11-16,0 0 13 0,0 0-1 16,0 0 4-16,0 0 2 0,0 0 0 15,0 0-9-15,0 0-7 0,0 0-9 0,0 0-10 16,0 0-12-16,0 0-19 0,0 0 0 15,0 0-15-15,0 0-31 0,0 0-32 0,0 0-48 16,0 0-55-16,0 0-69 0,0 0-70 16,0 0-92-16,0 0-175 0,0 0-431 15,0 0-368-15</inkml:trace>
  <inkml:trace contextRef="#ctx0" brushRef="#br0" timeOffset="177109.3">2546 14870 2711 0,'0'0'-128'0,"0"0"33"16,0 0 13-16,0 0 23 0,0 0 7 16,0 0 7-16,0 0 6 0,0 0 23 0,0 0 18 15,0 0 18-15,0 0 10 0,0 0 14 16,0 0 19-16,0 0-3 0,0 0 10 0,0 0 0 16,0 0 5-16,0 0 11 0,0 0 15 15,0 0 7-15,0 0 6 0,0 0 14 16,0 0 3-16,0 0-5 0,0 0-7 0,0 0-2 15,0 0-5-15,0 0-9 0,0 0-12 16,0 0-9-16,0 0-9 0,0 0-7 0,0 0-10 16,9-19-6-16,-9 19-4 0,0 0-5 15,23-3-6-15,-23 3-1 0,14-3-6 16,-14 3-2-16,20-1-5 0,-20 1-6 0,0 0 1 16,25-1 0-16,-25 1-3 0,17 0-13 15,-17 0-14-15,0 0-14 0,21 0-21 16,-21 0-12-16,0 0-22 0,0 0-27 15,0 0-29-15,24 1-35 0,-24-1-35 0,8 0-43 16,-8 0-87-16,0 0-603 0,0 0-363 16</inkml:trace>
  <inkml:trace contextRef="#ctx0" brushRef="#br0" timeOffset="177407.78">2472 14734 2829 0,'0'0'-57'0,"0"0"25"0,0 0 22 0,0 0 13 15,0 0 19-15,0 0 23 0,0 0 14 16,0 0 1-16,0 0 6 0,0 0-10 0,0 0-8 15,0 0-7-15,0 0 0 0,0 0-7 16,33-14 3-16,-33 14-8 0,24-2-6 16,-24 2-10-16,26 0-28 0,-26 0-36 15,25 0-42-15,-25 0-49 0,26 0-41 16,-12-1-65-16,-14 1-548 0,26 0-105 0</inkml:trace>
  <inkml:trace contextRef="#ctx0" brushRef="#br0" timeOffset="178140.64">3222 14611 2203 0,'6'-16'-115'0,"-6"16"22"16,0 0 9-16,8-18 8 0,-8 18 10 0,4-15 17 16,-4 15 14-16,6-18 17 0,-6 18 8 15,9-21 20-15,-4 9-7 0,1-2 7 16,-2-1 10-16,2-1-5 0,-1 0 10 0,-1 0 21 16,0-1-2-16,2-1 27 0,-2 1-10 15,-2-2 10-15,3 4 3 0,-3-2-6 16,0 1 24-16,1-2-23 0,-3 18 12 0,-3-28-4 15,3 28 6-15,-2-25 1 0,2 25 0 16,-2-19-9-16,2 19-6 0,-5-20-4 16,5 20 0-16,-6-13-2 0,6 13-3 0,0 0 2 15,-12-10-3-15,12 10 3 0,0 0 3 16,0 0 1-16,-21 0 0 0,21 0 1 0,0 0-1 16,0 0-8-16,-24 22 1 0,24-22-7 15,-10 14-6-15,2-3-3 0,8-11-6 16,-12 22-1-16,8-11-7 0,0 3 1 0,0 1-6 15,0 1 4-15,-1-1-3 0,3 2 2 16,0 2-1-16,0 0 1 0,0 1 0 16,0-2 0-16,2 3-4 0,-2 0 6 0,2 1-5 15,-2-2 3-15,2 2-2 0,0 0 7 16,0 1 2-16,-2-3 5 0,2 2 2 16,-3 0 3-16,1-2 1 0,2 0 1 0,-4 0 2 15,2-1-5-15,0-2 1 0,-3-2-5 16,1 1-7-16,4-16-2 0,-4 28-15 0,0-17-1 15,4-11-14-15,-6 20-19 0,6-20-25 16,-6 18-26-16,6-18-37 0,-8 16-43 0,8-16-53 16,-4 11-58-16,4-11-99 0,-4 7-161 15,4-7-438-15,0 0-399 0</inkml:trace>
  <inkml:trace contextRef="#ctx0" brushRef="#br0" timeOffset="178380.45">3081 14791 2901 0,'0'0'-94'0,"9"-15"16"15,-9 15 4-15,0 0 21 0,0 0 29 0,7-14 21 16,-7 14 28-16,0 0 17 0,0 0 11 0,12-9 3 16,-12 9-1-16,0 0 5 0,20-6 0 15,-20 6 3-15,16-4-4 0,-16 4-2 16,21-4-7-16,-21 4 0 0,26-2-2 15,-26 2-10-15,28-3-11 0,-16 0-17 0,-12 3-28 16,28-4-42-16,-14 3-35 0,-14 1-37 16,25-4-45-16,-25 4-78 0,22-4-545 15,-14 3-113-15</inkml:trace>
  <inkml:trace contextRef="#ctx0" brushRef="#br0" timeOffset="178944.51">3480 14821 2351 0,'-34'5'-43'0,"34"-5"17"16,0 0 0-16,0 0 3 0,0 0 16 16,0 0-5-16,0 0 3 0,0 0 18 0,0 0-11 15,0 0 5-15,0 0-1 0,0 0 7 16,0 0-4-16,0 0 1 0,36-24 7 0,-36 24 5 15,0 0 2-15,21-4 8 0,-21 4 12 16,0 0 12-16,0 0-1 0,26 4-5 16,-26-4 3-16,0 0 3 0,16 9-1 0,-16-9 0 15,0 0 3-15,10 10 3 0,-10-10 2 0,0 0-2 16,0 0 5-16,0 22 0 0,0-22 11 16,0 0-10-16,-10 20 3 0,10-20 1 15,-12 17 5-15,6-9 8 0,6-8 3 16,-16 17 6-16,8-10 2 0,8-7 1 0,-11 15-2 15,11-15 1-15,-12 16-3 0,12-16-3 16,-9 14-6-16,9-14-9 0,-7 15-5 16,7-15-7-16,0 0-5 0,0 17-6 0,0-17 0 15,0 0-13-15,22 15-3 0,-22-15-17 16,23 8-23-16,-13-7-31 0,6 3-35 0,-16-4-38 16,29 0-54-16,-14 2-42 0,-15-2-60 15,31-7-100-15,-15 3-149 0,-2-2-370 16,-14 6-264-16</inkml:trace>
  <inkml:trace contextRef="#ctx0" brushRef="#br0" timeOffset="179343.41">3894 14508 2500 0,'0'0'-141'0,"0"0"33"16,0 0 29-16,0 0 28 0,-4-19 33 16,4 19 14-16,0 0 41 0,0 0 21 15,0 0 13-15,0 0 14 0,0 0 14 0,-28 33 3 16,28-33 4-16,-10 21 9 0,4-8-1 15,0 0-7-15,-1 3-3 0,2-1-6 0,1 3-5 16,0 1-7-16,0-3-6 0,2 3-5 16,0 3 1-16,0-4 3 0,2 1-5 15,2 4 1-15,-2-4-6 0,2 3-4 0,2 1-6 16,2-4-8-16,-2 5-3 0,6-3-4 0,-2-2-6 16,-2-2-5-16,2-1-14 0,1-1-14 15,2-2-25-15,-3 0-24 0,3 1-35 16,-3-5-48-16,2 2-48 0,2-3-50 15,-12-8-90-15,18 15-666 0,-10-11-439 16</inkml:trace>
  <inkml:trace contextRef="#ctx0" brushRef="#br0" timeOffset="180181.75">4119 14690 3006 0,'0'0'-55'15,"0"0"15"-15,4-20 4 0,-4 20 12 0,0 0 12 16,4-13 9-16,-4 13 5 0,0 0 5 16,6-16-14-16,-6 16 8 0,10-8 0 15,-10 8 5-15,0 0 4 0,12-15 8 16,-12 15 6-16,0 0 7 0,12-10 5 0,-12 10 5 16,13-4 1-16,-13 4 7 0,0 0-4 15,21-2-4-15,-21 2-1 0,0 0 0 16,0 0-2-16,28 9 2 0,-28-9 3 0,13 7 5 15,-13-7 0-15,12 15-7 0,-6-7 0 16,-6-8-3-16,9 20-3 0,-2-9-6 0,-7-11 7 16,6 23 2-16,-4-11 4 0,-2-12-3 15,0 24 6-15,0-24-4 0,-4 27-1 16,0-13-3-16,-3-1 1 0,0 0-4 0,7-13 0 16,-14 23 3-16,8-14 0 0,6-9 1 15,-13 18 0-15,6-11 1 0,7-7 2 0,-8 13-2 16,8-13-1-16,0 0 3 0,-13 17-5 15,13-17-10-15,0 0-1 0,0 0-9 16,-6 8-6-16,6-8-9 0,0 0-6 0,0 0-2 16,0 0-7-16,0 0-3 0,0 0-1 15,0 0-10-15,38-30 0 0,-38 30-3 16,15-19 2-16,-5 9-3 0,-1-1 2 16,0-1 0-16,1-1 4 0,-4 0 0 0,3 1 4 15,-1 1 3-15,1-1 4 0,-1 1 0 16,-8 11 2-16,11-17 1 0,-11 17 2 0,10-20 2 15,-10 20 1-15,10-15-2 0,-10 15-2 16,8-12 5-16,-8 12 6 0,0 0 0 16,8-14 4-16,-8 14 4 0,0 0 8 0,0 0 11 15,6-11 5-15,-6 11 9 0,0 0 4 0,0 0 6 16,0 0 3-16,0 0 2 0,0 0 0 16,0 0-6-16,0 0-3 0,0 0-3 15,-24 36-2-15,24-36-2 0,-6 19-6 16,6-19-3-16,0 21-5 0,0-21 0 0,2 23-10 15,-2-23 9-15,4 24-9 0,-2-11 0 16,4 0 0-16,-2 2-3 0,-4-15-5 0,6 23-5 16,-2-12-8-16,-4-11-14 0,8 20-16 15,-3-9-18-15,-5-11-17 0,8 16-25 16,-8-16-30-16,9 13-46 0,-9-13-46 0,13 14-59 16,-13-14-101-16,12 8-167 0,-6-4-350 15,-6-4-272-15</inkml:trace>
  <inkml:trace contextRef="#ctx0" brushRef="#br0" timeOffset="180515.13">4593 14918 2600 0,'0'0'-25'0,"23"12"40"0,-23-12 0 16,0 0 4-16,0 0-6 0,4 15 11 15,-4-15 28-15,0 0 26 0,0 0 20 0,2 22 8 16,-2-22-1-16,3 16 3 0,-3-16 0 16,0 0-4-16,2 21-4 0,-2-21-9 15,0 17-3-15,0-17-10 0,2 17-6 0,-2-17-8 16,2 16-9-16,-2-16-5 0,5 15-10 15,-5-15-11-15,0 0-13 0,2 21-21 16,-2-21-18-16,0 0-29 0,2 13-31 0,-2-13-28 16,0 0-45-16,0 0-37 0,0 0-48 0,0 0-94 15,8 8-551-15,-8-8-254 0</inkml:trace>
  <inkml:trace contextRef="#ctx0" brushRef="#br0" timeOffset="180994.06">4847 14926 2593 0,'0'0'-111'16,"0"0"22"-16,0 0 11 0,0 0 10 0,0 0 8 16,0 0 12-16,0 0 18 0,0 0 20 15,0 0 20-15,0 0 17 0,0 0 10 16,0 0 4-16,0 0 12 0,0 0 11 0,0 0 4 16,13-8 0-16,-13 8 7 0,0 0-2 15,0 0 4-15,0 0 15 0,0 0 5 0,0 0 1 16,0 0-4-16,0 0 1 0,2-19-7 15,-2 19-11-15,0 0-7 0,0 0-7 0,0 0-7 16,0 0-4-16,0 0-2 0,0 0 1 16,0 0 0-16,16-1 6 0,-16 1 5 0,0 0 9 15,0 0 6-15,0 0 4 0,14 22-4 16,-14-22-5-16,0 0-13 0,0 21-2 16,0-21-12-16,0 0 7 0,-5 26-9 15,5-26-5-15,-11 18-6 0,11-18-10 16,-10 17-22-16,6-7-32 0,4-10-34 0,-10 15-34 15,10-15-40-15,-10 13-34 0,10-13-36 16,-8 11-33-16,8-11-56 0,0 0-103 16,-12 12-483-16,12-12-257 0</inkml:trace>
  <inkml:trace contextRef="#ctx0" brushRef="#br0" timeOffset="181864.79">5094 14731 2547 0,'2'-22'-103'16,"-2"22"21"-16,0 0 7 0,0 0 0 16,3-15 5-16,-3 15 13 0,0 0 11 15,0 0 11-15,6-18 6 0,-6 18 5 0,0 0 5 16,5-15 1-16,-5 15-1 0,0 0 4 16,8-11 2-16,-8 11 5 0,0 0-5 0,13-13 3 15,-13 13 20-15,0 0-7 0,12-7 15 16,-12 7 16-16,0 0 7 0,0 0 5 15,22-4 12-15,-22 4-6 0,0 0-5 0,0 0-1 16,0 0-3-16,25 11 2 0,-25-11 7 16,9 13 5-16,-9-13 10 0,8 17 4 15,-8-17 3-15,4 19 6 0,-4-19 2 0,0 23 7 16,0-23-6-16,-4 25 2 0,2-12-3 16,-2 2 3-16,-3-1-3 0,0 1-3 15,1-1 0-15,-2-1 0 0,0 2 3 0,-1-4-10 16,2 3-6-16,7-14-6 0,-16 21-6 15,9-14-9-15,7-7-1 0,-10 15-11 0,10-15-5 16,-6 11-9-16,6-11-14 0,0 0-10 16,0 0-9-16,0 0-5 0,0 0-5 0,0 0-13 15,0 0-5-15,0 0-7 0,0 0-5 16,0 0 6-16,0 0-7 0,39-26 3 16,-27 10 2-16,-2 1 1 0,2-3 4 0,-1 2 3 15,0-1 18-15,-1-1 2 0,-1 4 7 16,-1 0 12-16,-2 0 11 0,3 4 12 15,-9 10 7-15,11-23 10 0,-5 14-1 16,-6 9 6-16,6-15-1 0,-6 15-1 0,6-11 8 16,-6 11 14-16,0 0 9 0,0 0 8 15,0 0 2-15,0 0-5 0,0 0-4 0,0 0 4 16,0 0 1-16,0 0-3 0,0 0-8 16,-12 55-5-16,10-42-5 0,2-13-7 15,0 28-4-15,0-14-5 0,0-14-5 0,2 32-11 16,0-20-19-16,2 2-32 0,0 0-44 15,-4-14-55-15,12 24-76 0,-4-18-86 16,-8-6-170-16,12 15-143 0,-12-15-292 0,15 8-275 16</inkml:trace>
  <inkml:trace contextRef="#ctx0" brushRef="#br0" timeOffset="182166.76">5408 14922 2835 0,'13'-11'90'15,"-13"11"-5"-15,0 0-33 0,0 0-31 16,0 0-18-16,8-16-3 0,-8 16-6 0,9-9 4 16,-9 9-1-16,0 0-1 0,12-13-9 15,-12 13-1-15,0 0 8 0,15-10-2 16,-15 10-1-16,13-4 0 0,-13 4 11 0,0 0 18 16,0 0 14-16,21 0 27 0,-21 0 18 15,0 0 16-15,0 0 12 0,15 14 9 16,-15-14 2-16,0 0 0 0,8 15 2 0,-8-15-1 15,4 15-6-15,-4-15-4 0,3 15-35 16,-3-15-9-16,0 17-3 0,0-17-10 0,0 0-10 16,0 23-15-16,0-23-25 0,4 15-33 15,-4-15-42-15,0 0-50 0,6 17-72 16,-6-17-61-16,13 7-137 0,-4-3-179 0,-9-4-314 16,18 1-254-16</inkml:trace>
  <inkml:trace contextRef="#ctx0" brushRef="#br0" timeOffset="182388.34">6115 14998 2575 0,'0'0'-96'0,"0"0"16"16,0 0 5-16,13 4-16 0,-13-4 0 16,0 0-5-16,0 0-16 0,0 0-31 0,0 0-68 15,0 0-297-15,17-4 314 0</inkml:trace>
  <inkml:trace contextRef="#ctx0" brushRef="#br0" timeOffset="182538.51">6284 15005 1411 0,'0'0'7'16,"0"0"17"-16,18 3-2 0,-18-3 3 15,0 0-8-15,0 0 5 0,22 0-27 0,-22 0-27 16,0 0-55-16,22-4-115 0,-22 4-191 16,17-3 125-16</inkml:trace>
  <inkml:trace contextRef="#ctx0" brushRef="#br0" timeOffset="182688.07">6528 15021 1421 0,'0'0'209'0,"0"0"-22"15,14 6-50-15,-14-6-39 0,0 0-14 16,0 0-26-16,17 2-10 0,-17-2-36 16,0 0-46-16,0 0-49 0,15-2-69 0,-15 2-123 15,0 0-273-15,0 0 264 0</inkml:trace>
  <inkml:trace contextRef="#ctx0" brushRef="#br0" timeOffset="183353.37">6775 14922 1504 0,'0'0'-23'0,"4"-17"19"0,-4 17 4 16,0 0-6-16,7-12 2 0,-7 12-3 16,0 0 4-16,11-13 6 0,-11 13 1 0,0 0 6 15,12-10 5-15,-12 10 6 0,0 0 11 16,15-7 13-16,-15 7 5 0,0 0 8 15,19-2 8-15,-19 2-7 0,0 0-5 0,21 2 18 16,-21-2-3-16,0 0 1 0,20 7 6 16,-20-7 17-16,10 10 15 0,-10-10 8 0,4 13-8 15,-4-13-1-15,2 19 0 0,-2-19-11 16,-2 22 0-16,2-22-3 0,-6 24-5 16,2-10 3-16,0 0-3 0,-3 1-6 0,7-15-3 15,-11 26-5-15,5-13-7 0,6-13-5 16,-9 19-6-16,5-9-4 0,4-10-8 15,-6 15-2-15,6-15-1 0,0 0-3 16,-8 17-7-16,8-17-8 0,0 0-17 0,-6 10-9 16,6-10-14-16,0 0-16 0,0 0-6 0,0 0-10 15,0 0 0-15,0 0-13 0,0 0 4 16,39-29-2-16,-28 16-2 0,-2 2 7 16,3-7 6-16,0 3 7 0,2-2 17 15,-4 3 7-15,3-3 13 0,-3 4 17 0,1-1 9 16,-2 4 9-16,-3-3 12 0,-6 13 8 15,12-19 2-15,-12 19-3 0,12-15-4 0,-12 15-2 16,6-11 2-16,-6 11-2 0,0 0 6 16,0 0 3-16,0 0 5 0,0 0 4 15,0 0 0-15,0 0 4 0,0 0 0 0,0 0-7 16,0 0-4-16,0 0 4 0,0 0-10 16,-16 48-5-16,16-48-3 0,0 23-8 15,0-23 1-15,2 24-11 0,1-9-25 0,-3-15-29 16,7 24-41-16,-7-24-45 0,8 20-53 15,-4-9-62-15,0-2-58 0,-4-9-159 0,13 15-533 16,-9-13-438-16</inkml:trace>
  <inkml:trace contextRef="#ctx0" brushRef="#br0" timeOffset="183769.75">7156 15061 2840 0,'0'0'-173'0,"19"5"20"0,-19-5 13 16,0 0 13-16,0 0 31 0,9 13 25 16,-9-13 29-16,0 0 19 0,4 20 18 15,-4-20 15-15,0 17 17 0,0-17 17 0,2 21 19 16,-2-21 9-16,0 19 0 0,0-19 3 16,3 19-5-16,-3-19 2 0,0 18-4 0,0-18 1 15,0 0 3-15,0 18 5 0,0-18-6 16,0 0-11-16,0 0-6 0,4 14-9 15,-4-14-8-15,0 0 0 0,0 0-5 0,0 0-3 16,0 0-2-16,0 0-4 0,0 0-1 16,24-35 0-16,-24 35 5 0,12-15 4 0,-12 15 2 15,8-13 2-15,-8 13-5 0,13-12 9 16,-13 12 7-16,10-5 16 0,-10 5 14 16,0 0 12-16,0 0 5 0,24 2 8 15,-24-2-4-15,0 0-2 0,12 16 2 0,-12-16-10 16,11 14-3-16,-11-14-13 0,7 16-11 15,-7-16-3-15,8 15-7 0,-8-15-16 0,8 14-18 16,-8-14-25-16,8 15-37 16,-8-15-51-16,7 11-61 0,-7-11-67 0,9 6-70 0,-9-6-160 15,0 0-112-15,12 0-294 0,-12 0-217 16</inkml:trace>
  <inkml:trace contextRef="#ctx0" brushRef="#br0" timeOffset="184075.65">7601 15148 2502 0,'0'0'-103'0,"12"12"22"15,-12-12-4-15,0 0 13 0,0 0 14 16,0 0 24-16,0 0 12 0,0 0 22 16,0 0 22-16,0 0 0 0,0 0 13 15,0 0-3-15,0 0 7 0,0 0-7 0,-6 23 1 16,6-23-5-16,0 0-3 0,0 0 1 15,0 0 15-15,0 0 9 0,0 0 24 16,0 0 16-16,24-1 12 0,-24 1 16 0,0 0 18 16,10 7 1-16,-10-7-4 0,0 0-11 0,6 13-10 15,-6-13-11-15,0 0-12 0,0 20-10 16,0-20-9-16,0 0-20 0,-4 19-20 16,4-19-35-16,-8 15-44 0,8-15-47 0,-6 13-51 15,2-7-39-15,4-6-49 0,0 0-86 16,-8 9-546-16,8-9-224 0</inkml:trace>
  <inkml:trace contextRef="#ctx0" brushRef="#br0" timeOffset="184646.76">7963 14922 2478 0,'0'0'-117'0,"0"0"27"15,0 0 17-15,2-17 22 0,-2 17 29 16,0 0 44-16,0 0 31 0,0 0 20 0,0 0 13 16,0 0 1-16,0 0 0 0,0 0-5 15,-23 38-2-15,23-38-6 0,-6 23 2 0,6-23-12 16,-4 24 3-16,1-9-9 0,3-15-7 15,-2 30-4-15,4-15-8 0,-2-15-1 0,3 29-1 16,-3-18-11-16,0-11-1 0,6 21 3 16,-6-21-6-16,6 17-1 0,-6-17-3 15,6 13-12-15,-6-13-8 0,8 7-16 0,-8-7-10 16,0 0-21-16,0 0-4 0,0 0 1 16,0 0-12-16,32-23 0 0,-23 11 21 15,-3-3-17-15,0-1 15 0,3 0 13 16,0 0 18-16,-3 1 20 0,2 1 18 0,-2-2 16 15,1 3 12-15,0 0 12 0,-7 13 10 16,8-21 9-16,-8 21 3 0,8-15-8 0,-8 15-5 16,7-11-8-16,-7 11 2 0,0 0 12 15,10-12 9-15,-10 12 4 0,0 0-3 16,0 0 1-16,0 0 2 0,0 0-7 0,0 0 2 16,0 0-8-16,2 38-4 0,-2-38-6 15,-2 21-8-15,2-21-5 0,-2 29-3 0,0-16-7 16,2-13-7-16,-2 26-2 0,2-26-6 15,0 26 0-15,2-8-12 0,-2-18-19 16,0 25-21-16,2-13-25 0,-2-12-31 0,2 20-38 16,-2-20-55-16,6 18-54 0,-1-13-62 15,-5-5-129-15,11 12-131 0,-5-8-358 0,-6-4-292 16</inkml:trace>
  <inkml:trace contextRef="#ctx0" brushRef="#br0" timeOffset="184900.83">8251 15180 2636 0,'0'0'-106'0,"14"-9"42"0,-14 9 36 16,0 0 39-16,0 0 55 0,0 0 31 0,0 0 20 16,0 0 15-16,0 0 7 0,0 0-2 15,5 31-3-15,-5-31-9 0,0 0-1 0,2 23-9 16,-2-23-12-16,-2 16-8 0,2-16-13 15,0 20-5-15,0-20-10 0,0 22-11 0,0-22-8 16,-3 16-19-16,3-16-28 0,0 0-37 16,3 19-52-16,-3-19-67 0,2 11-62 15,-2-11-106-15,0 0-170 0,0 0-385 0,6 6-247 16</inkml:trace>
  <inkml:trace contextRef="#ctx0" brushRef="#br0" timeOffset="185245.72">8459 15167 2434 0,'8'8'-166'0,"-8"-8"34"16,0 0 30-16,0 0 32 0,0 0 22 15,0 0 17-15,0 0 20 0,0 0 20 0,-6 27 6 16,6-27 14-16,0 0 6 0,0 0 7 15,0 0 6-15,0 0-1 0,0 0-18 16,0 0-4-16,0 0-5 0,0 0-6 0,0 0-1 16,0 0-8-16,0 0-1 0,0 0 6 15,0 0 2-15,0 0 19 0,0 0 31 0,0 0 37 16,25-4 34-16,-25 4 19 0,0 0 16 16,8 14 4-16,-8-14-1 0,0 0-11 15,-2 21-14-15,2-21-19 0,0 0-15 0,-11 24-11 16,11-24-16-16,-8 18-21 0,8-18-19 15,-10 19-33-15,10-19-37 0,-12 15-50 0,12-15-60 16,-6 13-40-16,2-7-55 0,4-6-96 16,0 0-610-16,-6 11-355 0</inkml:trace>
  <inkml:trace contextRef="#ctx0" brushRef="#br0" timeOffset="185766.54">8736 15029 2740 0,'0'0'-101'0,"0"0"33"0,0 0 39 16,0 0 28-16,0 0 26 0,0 0 15 15,0 0 18-15,0 0 14 0,0 0 1 0,0 0 2 16,0 0 0-16,0 0-4 0,0 0-1 16,0 0-9-16,0 0 0 0,-7 50-12 0,7-50-2 15,3 16-12-15,-3-16-4 0,4 16-3 16,-4-16-25-16,4 14-8 0,-4-14-17 16,0 0-13-16,10 12-16 0,-10-12-27 0,10 6-3 15,-10-6-11-15,0 0-13 0,0 0 4 16,0 0 1-16,32-15 7 0,-32 15 16 15,16-15-2-15,-10 5 9 0,2-2 23 0,-8 12 12 16,15-20 24-16,-9 10 31 0,-6 10 21 16,12-14 17-16,-12 14 5 0,10-16 2 15,-10 16-2-15,8-12-1 0,-8 12 21 0,0 0 21 16,0 0 11-16,10-7 10 0,-10 7 7 16,0 0 4-16,0 0-2 0,0 0-5 15,0 0-7-15,0 0-5 0,5 39-10 0,-5-39-17 16,2 22-8-16,-2-22-11 0,0 26-8 15,0-12-8-15,2 3-14 0,-2-17-15 0,0 29-20 16,2-17-36-16,-2-12-38 0,3 24-45 16,-3-24-59-16,6 20-39 0,-4-10-71 0,-2-10-153 15,8 12-510-15,-8-12-364 0</inkml:trace>
  <inkml:trace contextRef="#ctx0" brushRef="#br0" timeOffset="186066.73">9036 15167 2869 0,'11'-13'-72'0,"-11"13"1"0,0 0-4 0,6-9 20 15,-6 9-8-15,0 0 11 0,0 0 5 16,12-8 10-16,-12 8 8 0,0 0-9 16,0 0 7-16,0 0 14 0,20-3 3 0,-20 3 3 15,0 0 16-15,0 0 21 0,0 0 13 16,25 7 30-16,-25-7 28 0,0 0 18 15,9 13 20-15,-9-13 18 0,0 0 8 16,4 16-5-16,-4-16 1 0,0 0-6 0,-2 20 0 16,2-20-9-16,0 0-11 0,-11 25-17 15,11-25-5-15,-6 18-13 0,6-18-9 0,-5 15-17 16,5-15-15-16,0 0-35 0,0 21-53 16,0-21-70-16,9 15-90 0,-3-9-72 15,-6-6-150-15,20 9-148 0,-12-6-327 0,2 0-266 16</inkml:trace>
  <inkml:trace contextRef="#ctx0" brushRef="#br0" timeOffset="186373.63">9411 15252 2621 0,'0'0'-104'0,"0"0"16"15,0 0 0-15,0 0 26 0,0 0 14 16,0 0 25-16,0 0 18 0,0 0 13 0,0 0 21 16,0 0 13-16,0 0 3 0,0 0 7 15,0 0 12-15,0 0-11 0,0 0-2 16,0 0-11-16,0 0-3 0,0 0-6 0,25 0-7 16,-25 0-5-16,0 0 3 0,0 0-2 15,0 0 37-15,0 0 20 0,9 19 14 0,-9-19 6 16,2 13 5-16,-2-13-9 0,0 0-9 15,-2 25-22-15,2-25-34 0,-2 17-45 0,2-17-61 16,0 0-61-16,-2 24-59 0,2-24-131 16,0 12-493-16,0-12-148 0</inkml:trace>
  <inkml:trace contextRef="#ctx0" brushRef="#br0" timeOffset="186540.31">9737 15305 2441 0,'0'0'-80'0,"0"0"-8"15,21-3-13-15,-15 0-3 0,-6 3 2 0,10-4-3 16,-10 4-13-16,0 0-77 0,0 0-304 16,24-8 328-16</inkml:trace>
  <inkml:trace contextRef="#ctx0" brushRef="#br0" timeOffset="186675.11">9974 15280 1563 0,'0'0'51'0,"0"0"-18"0,18-1-26 0,-18 1-29 16,12-3-26-16,-12 3-26 0,12-4-37 16,-12 4-98-16,15-5-181 0,-15 5 123 0</inkml:trace>
  <inkml:trace contextRef="#ctx0" brushRef="#br0" timeOffset="186784.31">10111 15263 1266 0,'0'0'114'0,"0"0"-1"0,0 0-36 0,15 9-18 15,-15-9-49-15,0 0-29 0,0 0-44 16,9 0-63-16,-9 0-128 0,0 0-130 0,0 0 121 16</inkml:trace>
  <inkml:trace contextRef="#ctx0" brushRef="#br0" timeOffset="187423.76">10307 15105 1118 0,'0'0'49'0,"0"0"2"16,0 0-8-16,0 0 7 0,0 0-1 15,0 0 14-15,0 0 25 0,0 0 13 0,0 0 25 16,0 0-3-16,0 0 1 0,0 0 3 16,0 0-16-16,-24 43-7 0,24-43-12 15,-4 22-8-15,2-10-9 0,2-12-7 0,-2 22-9 16,2-22-5-16,0 21-7 0,0-21-4 16,2 19-1-16,-2-19-8 0,4 17-10 15,-4-17-14-15,8 14-13 0,-8-14-12 0,0 0-10 16,15 9-3-16,-15-9-4 0,0 0 6 15,0 0-1-15,0 0-2 0,32-15 17 16,-32 15-2-16,17-21 5 0,-11 7 19 0,3 2 21 16,-3-2 11-16,2 1 20 0,-2 0 19 15,-1-2 11-15,-5 15 9 0,11-20-1 0,-7 10 3 16,-4 10-4-16,8-15-9 0,-8 15-7 16,6-14-8-16,-6 14-6 0,0 0-2 15,0 0 2-15,0 0-14 0,9-9-3 0,-9 9 1 16,0 0-1-16,0 0-4 0,0 0 2 15,0 0 3-15,0 0-2 0,0 51 2 0,0-51-5 16,0 25-5-16,2-13-2 0,-2-12-5 16,5 28-7-16,-3-14-6 0,2 1-13 0,-4-15-27 15,4 23-38-15,0-11-46 0,-4-12-57 16,7 19-62-16,-5-13-70 0,-2-6-146 16,8 11-129-16,-8-11-284 0,0 0-192 0</inkml:trace>
  <inkml:trace contextRef="#ctx0" brushRef="#br0" timeOffset="187985.91">10588 15279 2364 0,'8'-10'-124'0,"-8"10"38"0,0 0 22 15,0 0 26-15,0 0 19 0,0 0 22 0,0 0 13 16,0 0 25-16,0 0 5 0,0 0 9 15,0 0 2-15,0 0 10 0,4 36 6 0,-4-36 2 16,0 0-2-16,-8 26 3 0,8-26-2 16,-2 19-4-16,2-19-9 0,-4 18-2 15,4-18-7-15,-4 15-4 0,4-15-7 0,0 0-4 16,-5 18 0-16,5-18-7 0,0 0-8 16,0 0-10-16,0 0-12 0,0 0-11 15,0 0-18-15,0 0-9 0,0 0-15 0,0 0-2 16,0 0 11-16,0 0-3 0,43-21 28 15,-43 21 10-15,12-10 4 0,-12 10 8 16,13-8-6-16,-13 8 17 0,0 0 2 16,19-8 8-16,-19 8 3 0,0 0 2 0,0 0 2 15,0 0 4-15,0 0-4 0,0 0 0 0,27 8-5 16,-27-8-1-16,0 0-4 0,8 10-1 16,-8-10-8-16,0 0 0 0,0 0-6 15,0 0-9-15,10 9-7 0,-10-9-12 0,0 0-9 16,0 0 1-16,0 0-14 0,0 0-1 15,0 0 4-15,29-9 1 0,-29 9 9 0,17-10-2 16,-17 10 6-16,19-8 12 0,-19 8 15 16,19-5 23-16,-19 5 13 0,19-6 24 15,-19 6 18-15,19-2 25 0,-19 2 17 0,0 0 8 16,26 2 5-16,-26-2-5 0,14 7-12 16,-14-7-14-16,13 8-11 0,-13-8-10 15,10 12-13-15,-10-12-12 0,7 10-23 16,-7-10-32-16,0 0-37 0,10 15-39 0,-10-15-42 15,0 0-49-15,12 13-36 0,-12-13-54 16,10 7-103-16,-10-7-546 0,10 3-294 0</inkml:trace>
  <inkml:trace contextRef="#ctx0" brushRef="#br0" timeOffset="188347.55">11208 15095 2726 0,'0'0'-28'0,"11"-7"13"15,-11 7 12-15,0 0-4 0,17-2 7 16,-17 2 25-16,0 0 17 0,0 0 14 0,25 19 9 16,-17-8 8-16,-1 3 16 0,1 3 10 15,1 2 10-15,-1 4 13 0,0 3 12 16,2-1-1-16,-4 4-4 0,-2 0-6 0,1-1-18 16,-5 3-9-16,0-3-10 0,-3 2-16 15,-3-2-22-15,0-1-37 0,-6-1-49 0,-2-2-67 16,-6 1-69-16,-3-4-65 0,-5-4-140 15,-1-2-178-15,-1-4-299 0,-4-2-206 16</inkml:trace>
  <inkml:trace contextRef="#ctx0" brushRef="#br0" timeOffset="189106.45">9608 13628 2490 0,'0'0'-35'0,"0"0"88"0,0 0 50 0,0 0 39 16,0 0 19-16,0 0 0 0,0 0-2 16,0 0-11-16,0 0-23 0,0 0-14 15,0 0-22-15,0 0-29 0,0 0-39 0,0 0-52 16,0 0-58-16,0 0-49 0,0 0-45 15,4-11-43-15,-4 11-68 0,0 0-571 0,0 0-219 16</inkml:trace>
  <inkml:trace contextRef="#ctx0" brushRef="#br0" timeOffset="189224.71">9669 13603 2494 0,'0'0'-60'0,"0"0"49"16,0 0 25-16,0 0 27 0,24 0-1 15,-24 0-2-15,0 0-1 0,0 0-7 0,0 0-13 16,18-2-24-16,-18 2-40 0,0 0-40 15,0 0-47-15,0 0-77 0,0 0-467 16,13-3 80-16</inkml:trace>
  <inkml:trace contextRef="#ctx0" brushRef="#br0" timeOffset="189367.76">9774 13605 2001 0,'0'0'41'0,"0"0"35"0,0 0 18 15,0 0 12-15,0 0 14 0,20 0 7 0,-20 0 0 16,0 0-12-16,0 0-17 0,0 0-32 15,0 0-42-15,0 0-60 0,0 0-54 0,14 4-69 16,-14-4-102-16,0 0-501 0,0 0-47 16</inkml:trace>
  <inkml:trace contextRef="#ctx0" brushRef="#br0" timeOffset="196686.69">1839 14318 2118 0,'0'0'-87'0,"0"0"31"0,0 0 32 16,0 0 11-16,0 0 10 0,0 0 13 16,0 0 14-16,0 0 5 0,-9-11 12 0,9 11-1 15,0 0 4-15,0 0-3 0,0 0-4 16,0 0 4-16,0 0 2 0,0 0-7 16,0 0-1-16,0 0-3 0,0 0 3 0,0 0 0 15,0 0 0-15,0 0 2 0,0 0 10 16,0 0 6-16,0 0 5 0,0 0 5 0,0 0-8 15,0 0 4-15,0 0-9 0,0 0 0 16,0 0-9-16,0 0-3 0,0 0-6 16,0 0-1-16,0 0-3 0,0 0-2 0,0 0 4 15,0 0 2-15,0 0-1 0,0 0-1 16,0 0 2-16,0 0-5 0,0 0-3 16,0 0 0-16,0 0 3 0,0 0-5 0,0 0 0 15,0 0-2-15,0 0-2 0,0 0-1 16,-21 30 2-16,21-30-2 0,0 0-2 15,-11 8-4-15,11-8 3 0,0 0-2 0,0 0 1 16,0 0-1-16,0 0-3 0,0 0 1 16,0 0 3-16,0 0-4 0,0 0 6 0,0 0 2 15,0 0 5-15,0 0 1 0,0 0 2 16,0 0-4-16,0 0 0 0,-14-25-3 16,14 25-5-16,0 0 1 0,0 0-1 0,0 0-7 15,0 0 3-15,0 0-2 0,21-23 2 16,-21 23-3-16,0 0-1 0,0 0 0 15,17-8 0-15,-17 8 3 0,0 0 4 16,0 0 5-16,0 0 4 0,0 0 4 0,0 0 2 16,0 0-2-16,25 23 0 0,-25-23-1 15,0 0-4-15,3 15 2 0,-3-15-2 0,0 0-6 16,0 0-16-16,-5 21-29 0,5-21-45 16,0 0-65-16,0 0-83 0,-15 18-161 0,9-17-214 15,6-1-238-15,0 0-175 0</inkml:trace>
  <inkml:trace contextRef="#ctx0" brushRef="#br0" timeOffset="198348.15">1768 15762 2145 0,'0'0'417'0,"0"0"-131"0,0 0-86 16,-8 10-57-16,8-10-24 0,0 0-17 15,0 0-10-15,0 0-7 0,0 0 1 0,-8 11-7 16,8-11-4-16,0 0-7 0,0 0-11 16,0 0-3-16,0 0-10 0,0 0-14 0,-10 12-22 15,10-12-42-15,0 0-45 0,0 0-68 16,0 0-53-16,0 0-73 0,0 0-150 0,0 0-470 15,0 0-270-15</inkml:trace>
  <inkml:trace contextRef="#ctx0" brushRef="#br0" timeOffset="198511.15">1723 15943 2780 0,'0'0'-6'16,"0"0"-1"-16,0 19-28 0,0-19-14 15,0 0-1-15,-2 18-6 0,2-18 3 16,0 0 5-16,-5 15-5 0,5-15-6 16,0 0-29-16,0 0-48 0,-9 14-80 0,9-14-395 15,-4 6 176-15</inkml:trace>
  <inkml:trace contextRef="#ctx0" brushRef="#br0" timeOffset="198664.67">1723 16136 1999 0,'0'0'85'0,"0"0"-38"16,0 17-50-16,0-17-37 0,0 0-25 15,0 0-18-15,-4 17-4 0,4-17-16 16,-3 7-37-16,3-7-83 0,0 0-228 0,-4 13 393 16</inkml:trace>
  <inkml:trace contextRef="#ctx0" brushRef="#br0" timeOffset="200468.81">1690 17134 1258 0,'0'0'-11'0,"-16"4"13"16,16-4 0-16,0 0 5 0,0 0 3 15,0 0-5-15,0 0 6 0,0 0 1 0,0 0 9 16,0 0 4-16,0 0-1 0,0 0 6 15,-23-9 0-15,23 9-14 0,0 0 1 16,0 0-2-16,0 0-12 0,0 0-3 0,0 0-6 16,8-27-8-16,-8 27 9 0,0 0-4 15,0 0 16-15,15-15 7 0,-15 15 8 16,0 0 7-16,15-12-2 0,-15 12-4 0,0 0 6 16,14-8-3-16,-14 8-1 0,0 0-5 15,20-3 0-15,-20 3-2 0,0 0 6 16,21 2-3-16,-21-2 4 0,0 0 16 0,16 9-9 15,-16-9 17-15,7 12 22 0,-7-12-4 16,0 0 10-16,7 21 10 0,-7-21 7 0,-4 19 6 16,4-19 5-16,-7 18 4 0,7-18-3 15,-9 24-3-15,1-13-11 0,1 0-6 16,0 1-7-16,7-12-3 0,-13 21-10 0,4-10-7 16,0-1-2-16,0-1-3 0,9-9-7 15,-13 16-1-15,3-9-2 0,10-7-10 16,-12 16-1-16,12-16-5 0,-13 10-10 0,13-10-2 15,-8 10-6-15,8-10-8 16,0 0 1-16,-11 13-1 0,11-13-2 0,0 0 5 16,0 0-5-16,0 0 0 0,-12 10 1 0,12-10 3 15,0 0-1-15,0 0 0 0,0 0-4 16,0 0-1-16,0 0-5 0,0 0-1 16,0 0-6-16,0 0-8 0,41-30-6 0,-30 22-5 15,3 0 4-15,-4-1 4 0,2-1 0 16,1 1 11-16,-2-1-9 0,1 1 7 15,-1-3 4-15,1 3 1 0,-2-2 5 0,2 2 10 16,-4-3 1-16,0-1 6 0,1 3 3 16,-9 10-3-16,17-22-2 0,-8 13 10 0,-3 0-3 15,-6 9 4-15,11-18 5 0,-11 18 2 16,8-15-2-16,-8 15 2 0,7-13-1 16,-7 13-3-16,6-11 0 0,-6 11 3 0,0 0-7 15,10-16 0-15,-10 16-1 0,0 0 0 16,4-11 3-16,-4 11 0 0,0 0 5 15,0 0 3-15,0 0 11 0,0 0 9 0,0 0 6 16,0 0 0-16,0 0-1 0,0 0-2 16,0 0-2-16,0 0-2 0,0 0-2 15,0 0-1-15,0 0-1 0,0 0-1 16,0 0 3-16,-23 44 4 0,23-44-2 0,-12 19-3 16,5-12-2-16,7-7 4 0,-10 23-9 15,3-11 0-15,1-2-5 0,6-10-1 0,-11 26-5 16,7-11 0-16,4-15-6 0,-7 23 1 15,4-12-2-15,3-11-2 0,0 25-2 16,0-25-2-16,3 25 5 0,-3-25-1 16,5 25 6-16,-1-12 3 0,1-1 5 0,-5-12-4 15,10 24-7-15,-4-12 0 0,0-4 6 16,3 5-9-16,0-4-8 0,-9-9-10 0,17 16-15 16,-9-9-11-16,-8-7-24 0,18 9-28 15,-18-9-35-15,14 7-49 0,-14-7-51 0,17 7-64 16,-17-7-107-16,13-2-158 0,-13 2-36 15,0 0-295-15,0 0-237 0</inkml:trace>
  <inkml:trace contextRef="#ctx0" brushRef="#br0" timeOffset="201374.64">2074 17467 2502 0,'0'0'-86'0,"0"0"35"0,0 0 19 15,0 0 23-15,0 0 24 0,0 0 31 0,0 0 12 16,0 0 11-16,0 0 9 0,0 0 3 16,0 0 13-16,0 0 2 0,0 0 4 0,0 0 12 15,0 0 6-15,0 0 1 0,0 0 3 16,0 0-4-16,0 0-7 0,0 0-15 0,0 0-9 15,9 37-13-15,-9-37-7 0,0 0-10 16,2 26-5-16,-2-26-8 0,-2 18-5 16,2-18-3-16,2 17-4 0,-2-17-5 0,0 18-1 15,0-18-4-15,0 0-1 0,2 19-4 16,-2-19-3-16,0 0-4 0,0 0 0 16,0 17 0-16,0-17-6 0,0 0-7 15,0 0-2-15,0 0-3 0,0 0-3 0,0 0 0 16,0 0 1-16,0 0-3 0,0 0 2 15,0 0 1-15,0 0 1 0,0 0 3 16,0 0 2-16,0 0 1 0,0 0 2 0,30-39-3 16,-30 39 2-16,10-17-1 0,-6 8 1 15,-4 9 0-15,11-20 0 0,-11 20-2 0,10-19-6 16,-1 10 1-16,-9 9-2 0,9-17-6 16,-1 9 2-16,-8 8 0 0,12-15-2 15,-12 15 6-15,14-14-3 0,-14 14-2 16,7-9 6-16,-7 9 0 0,0 0 2 0,13-12 11 15,-13 12 12-15,0 0 4 0,0 0 11 16,12-5 0-16,-12 5-2 0,0 0 3 16,0 0 3-16,0 0 5 0,0 0 5 0,0 0 1 15,18 26 3-15,-18-26 1 0,8 14 0 16,-8-14-3-16,5 17 2 0,-5-17-2 0,4 19 2 16,-4-19-7-16,6 19 0 0,-6-19-3 15,4 20 3-15,-2-10-11 0,-2-10-5 16,2 19-1-16,-2-19-5 0,2 20-8 0,-2-20-20 15,5 17-32-15,-5-17-44 0,0 0-68 16,0 17-74-16,3-11-83 0,-3-6-152 16,0 0-119-16,0 0-373 0,0 0-387 0</inkml:trace>
  <inkml:trace contextRef="#ctx0" brushRef="#br0" timeOffset="202310.7">1807 16854 2764 0,'0'-20'-129'0,"0"20"20"15,0 0 29-15,0 0 13 0,0 0 18 16,0 0 20-16,0 0 7 0,0 0 5 0,0 0 5 16,0 0-1-16,0 0-5 0,0 0 0 15,0 0-7-15,0 0-3 0,0 0-2 16,0 0 0-16,0 0 8 0,0 0 2 0,0 0-4 16,0 0 8-16,0 0 0 0,17-8 8 15,-17 8 14-15,0 0 2 0,0 0 3 16,0 0 7-16,0 0-9 0,0 0 6 0,0 0-7 15,0 0 1-15,0 0 5 0,15 32 5 16,-15-32 7-16,0 0 7 0,0 15 9 16,0-15-5-16,0 0 5 0,0 0 1 0,0 0-7 15,-9 23 9-15,9-23-8 0,0 0-11 16,-12 10 5-16,12-10-4 0,0 0-6 16,-18 3-1-16,18-3 4 0,0 0-1 0,0 0 0 15,0 0 6-15,0 0 6 0,-35-11 11 16,35 11 0-16,-10-9 5 0,10 9-4 15,0 0 2-15,-9-16-8 0,9 16-4 16,0 0-1-16,-2-15-5 0,2 15-7 0,0 0-2 16,0 0 0-16,0 0-7 0,11-23-1 0,-11 23 0 15,0 0-3-15,13-9 6 0,-13 9-11 16,0 0 3-16,16-4 4 0,-16 4 5 16,0 0 8-16,0 0 9 0,0 0 6 15,28 4 7-15,-28-4 6 0,0 0 2 16,10 12-4-16,-10-12 4 0,8 10-1 0,-8-10 3 15,6 14-5-15,-6-14-1 0,0 0 4 16,5 17 0-16,-5-17 2 0,0 0 4 0,-2 17-2 16,2-17-2-16,0 0-3 0,0 0-5 15,-13 15-8-15,13-15-1 0,0 0-14 0,-17 4-20 16,17-4-37-16,0 0-48 0,-21-2-67 16,21 2-69-16,0 0-91 0,0 0-171 15,0 0-480-15,-20-15-388 0</inkml:trace>
  <inkml:trace contextRef="#ctx0" brushRef="#br0" timeOffset="203118.37">2569 17264 2720 0,'0'0'-164'16,"0"0"34"-16,0 0 32 0,0 0 31 0,0 0 43 15,0 0 30-15,-12-7 32 0,12 7 25 16,0 0 7-16,0 0 12 0,0 0 3 0,0 0 2 15,0 0 14-15,0 0-1 0,0 0 6 16,0 0 2-16,0 0-8 0,0 0-12 16,0 0-10-16,0 0-5 0,0 0-12 15,0 0-4-15,0 0-8 0,0 0-6 0,0 0-4 16,0 0-7-16,0 0 0 0,0 0-4 16,0 0-4-16,63 9 0 0,-63-9-4 0,24 4-5 15,-12-3 2-15,-12-1-2 0,23 4-11 16,-23-4-14-16,24 4-26 0,-24-4-24 15,20 4-22-15,-20-4-29 0,18 2-28 16,-18-2-33-16,14 2-49 0,-14-2-101 0,11 2-515 16,-11-2-177-16</inkml:trace>
  <inkml:trace contextRef="#ctx0" brushRef="#br0" timeOffset="203338.31">2544 17219 2452 0,'0'0'-67'0,"0"0"10"0,-11-10-6 0,11 10 7 16,0 0 16-16,0 0 7 0,0 0 9 15,0 0 11-15,0 0 20 0,0 0-7 16,0 0 9-16,0 0 16 0,0 0-1 16,32-16-4-16,-32 16-7 0,19 0 7 0,-19 0-15 15,26 2-10-15,-26-2-28 0,29 0-22 16,-12 2-28-16,2 0-49 0,-19-2-98 15,36 0-310-15,-16 0 274 0</inkml:trace>
  <inkml:trace contextRef="#ctx0" brushRef="#br0" timeOffset="203977.94">3251 17176 1520 0,'0'0'-9'0,"0"0"30"16,0 0 21-16,0 0-1 0,0 0 6 15,0 0 4-15,21-9 4 0,-21 9 15 0,0 0 8 16,11-10 5-16,-11 10 3 0,0 0 4 16,12-16-4-16,-12 16-2 0,11-14 3 15,-11 14 1-15,13-19-9 0,-7 5-11 16,0-1-3-16,0 0-12 0,1-2-6 0,-2 0-4 16,1-2-4-16,-2-1-4 0,-2 1-5 15,0-2-2-15,-2 2-4 0,0-2-1 16,-2 3-2-16,-2-2 4 0,2 1 7 0,-2 0 5 15,-1 3-1-15,1-2 5 0,-3 1-5 16,1 3-2-16,0-1 1 0,6 15-3 0,-10-23-5 16,5 12 2-16,5 11-6 0,-13-15-3 15,13 15 1-15,-12-10-4 0,12 10 3 16,-15-3 10-16,15 3 5 0,0 0 4 0,0 0 8 16,0 0 5-16,-32 16-4 0,26-8 5 15,6-8-3-15,-10 24 1 0,5-8 1 16,0 0-3-16,1 4-3 0,0-1 3 0,2 4-5 15,-2 4-5-15,2-3 2 0,-2 3-4 16,1 0-1-16,1 2 2 0,-2-1 2 16,0-1 3-16,0 1 5 0,-1 1 2 0,1-2-1 15,2-1 1-15,-2 1-1 0,-3 0-5 16,3 0-6-16,0-4 0 0,0 1-7 16,0-1 0-16,0-5-6 0,-2 1-5 0,4-1-14 15,0-3-17-15,-2 0-35 0,4-15-41 16,-6 23-54-16,4-11-57 0,2-2-59 15,0-10-89-15,-4 11-151 0,4-11-90 0,0 0-262 16,0 0-192-16</inkml:trace>
  <inkml:trace contextRef="#ctx0" brushRef="#br0" timeOffset="204176.6">3037 17309 2482 0,'0'0'-12'0,"0"0"14"16,5-19-8-16,-5 19-16 0,0 0 10 15,8-15-1-15,-8 15 13 0,0 0 13 16,12-13-2-16,-12 13-1 0,11-5 1 0,-11 5-8 16,0 0 11-16,24-6-16 0,-24 6 13 15,18-3-5-15,-18 3 0 0,26-3-33 0,-26 3-23 16,27-2-25-16,-12 2-42 0,2-2-58 16,-17 2-110-16,34-2-283 0,-22 1 241 15</inkml:trace>
  <inkml:trace contextRef="#ctx0" brushRef="#br0" timeOffset="204735.74">3456 17321 1702 0,'0'0'84'0,"0"0"28"0,2 15-3 16,-2-15-4-16,0 0 2 0,0 0 4 16,0 0-1-16,-4 25 3 0,4-25 5 0,0 0-2 15,-2 23-5-15,2-23-5 0,-4 15 0 16,4-15-3-16,-2 20-2 0,2-20-5 0,-4 14-7 15,4-14-1-15,0 0-5 0,-4 24-8 16,4-24-2-16,-2 13-6 0,2-13-3 16,0 0-5-16,0 0-8 0,-4 17-16 15,4-17-10-15,0 0-11 0,0 0-9 16,0 0-8-16,0 0-9 0,0 0-18 0,0 0-4 16,0 0-11-16,0 0-1 0,30-35 6 15,-30 35 1-15,15-19 4 0,-6 12 5 0,-9 7 6 16,15-17 0-16,-9 10 7 0,-6 7-3 15,14-12 3-15,-14 12 1 0,16-13 0 0,-16 13 2 16,16-7 11-16,-16 7 11 0,18-5 11 16,-18 5 24-16,0 0 14 0,0 0 13 15,23 4 15-15,-23-4 6 0,10 8 1 16,-10-8-3-16,6 14-3 0,-6-14-9 0,10 18-8 16,-10-18-5-16,8 18-8 0,-4-10-6 15,-4-8-5-15,8 19-16 0,-8-19-17 16,6 17-35-16,-6-17-37 0,7 14-46 0,-7-14-56 15,7 11-56-15,-7-11-66 0,0 0-114 16,10 6-128-16,-10-6-368 0,0 0-272 16</inkml:trace>
  <inkml:trace contextRef="#ctx0" brushRef="#br0" timeOffset="205147.19">4083 16909 2597 0,'0'0'-122'0,"0"0"20"0,0 0 17 15,0 0 34-15,0 0 33 0,0 0 49 0,0 0 40 16,0 0 39-16,0 0 15 0,0 0 8 16,-47 29 5-16,39-14-3 0,2 1-11 15,-1 2-1-15,1 4 0 0,-3 0-7 0,5 1 0 16,-2 0-3-16,1 2-9 0,1 0-10 16,0 2-8-16,2-4-6 0,-2 5-7 15,4-2-6-15,-2 3-8 0,4-2-2 0,0 1-8 16,0-2-5-16,2 0-1 0,2 0-7 15,1 0-5-15,-1-2-2 0,2-1-7 16,1-2-14-16,4 1-25 0,-3-5-32 0,0 1-33 16,2-5-34-16,2 0-62 0,-3 0-57 15,4-6-90-15,0 0-157 0,-3-1-448 16,-12-6-337-16</inkml:trace>
  <inkml:trace contextRef="#ctx0" brushRef="#br0" timeOffset="205811.16">4365 17224 2729 0,'0'0'-94'0,"-8"-18"21"0,8 18 11 15,0 0 11-15,-4-16-1 0,4 16 9 16,0 0 20-16,8-21-4 0,-8 21-3 16,6-14 12-16,-6 14 15 0,10-14-13 0,-10 14 16 15,15-8 6-15,-15 8 25 0,15-8 16 16,-15 8 14-16,17-6 18 0,-17 6 5 16,16-2-5-16,-16 2-8 0,0 0-4 0,28 2-7 15,-28-2-10-15,0 0 0 0,19 10-7 16,-19-10 1-16,9 9-1 0,-9-9 1 15,2 17 2-15,-2-17 5 0,-7 25 8 0,1-10 9 16,-3-1-1-16,-1 4 2 0,-2 0 4 16,0 1-5-16,-2 0-4 0,1-2 0 0,0 2-1 15,1-4-2-15,-1 2 0 0,3-3-3 16,-2-3-3-16,4 1-4 0,0-3-6 16,8-9-5-16,-13 19 1 0,13-19-3 15,-10 11-10-15,10-11-6 0,0 0-6 0,0 0-9 16,0 0-9-16,0 0-15 0,0 0-10 15,0 0-11-15,0 0-4 0,0 0-4 16,35-34-3-16,-23 24-1 0,-2-6 2 0,0-2 0 16,1-1 3-16,2 1 11 0,-3-1 8 0,-1 0 7 15,-1 3 14-15,0 1 10 0,-1 2 8 16,0-1 13-16,-7 14 7 0,10-21 5 16,-6 14 5-16,-4 7-2 0,6-14 2 0,-6 14 4 15,0 0 12-15,0 0 10 0,0 0 2 16,0 0 10-16,0 0 7 0,0 0-2 15,0 0 10-15,0 0 17 0,0 0-14 0,4 48-8 16,-4-35-15-16,0-13-4 0,-2 35-9 16,4-18-5-16,-2-1-12 0,5 3-13 15,-3 0-19-15,2-3-26 0,1 1-34 0,-1-1-44 16,0-3-48-16,2 0-58 0,1-2-50 16,1 1-61-16,-4-4-118 0,3-1-139 15,-7-7-27-15,0 0-241 0,17 13-162 0</inkml:trace>
  <inkml:trace contextRef="#ctx0" brushRef="#br0" timeOffset="206031.06">4656 17443 2496 0,'0'0'-9'0,"0"0"30"0,0 0-2 16,0 0 31-16,24 14 24 0,-24-14 26 15,0 0 24-15,4 17 20 0,-4-17 6 0,0 16-1 16,0-16-1-16,0 19-9 0,0-19-12 15,0 24-15-15,0-24-10 0,0 24-12 16,0-24-13-16,0 23-17 0,0-23-23 0,-2 25-30 16,2-25-33-16,0 17-44 0,0-17-47 15,0 17-54-15,0-17-48 0,0 0-67 0,0 0-110 16,4 18-495-16,-4-18-272 16</inkml:trace>
  <inkml:trace contextRef="#ctx0" brushRef="#br0" timeOffset="206381.64">4872 17454 2593 0,'0'0'-97'15,"0"0"18"-15,0 0 10 0,0 0 3 16,0 0 7-16,0 0 23 0,0 0 13 15,0 0 17-15,0 0 20 0,0 0-2 0,0 0-5 16,0 0-7-16,0 0 0 0,0 0-10 16,0 0-1-16,0 0-9 0,0 0-2 0,0 0 6 15,0 0 5-15,0 0 5 0,0 0 28 16,0 0 23-16,0 0 32 0,0 0 40 16,0 0 20-16,20 10 15 0,-20-10 3 15,0 0-3-15,2 17-7 0,-2-17-11 0,0 0-14 16,-7 27-17-16,7-27-12 0,-9 18-13 15,9-18-20-15,-10 19-23 0,6-9-30 16,4-10-40-16,-10 18-44 0,10-18-54 0,-7 13-46 16,7-13-59-16,0 0-120 0,-9 11-472 15,9-11-161-15</inkml:trace>
  <inkml:trace contextRef="#ctx0" brushRef="#br0" timeOffset="206793.57">5300 17361 2702 0,'0'0'118'0,"0"0"-4"0,0 0-31 0,0 0-24 16,0 0-6-16,0 0-9 0,0 0-11 16,2 19-11-16,-2-19-30 0,0 0-25 0,0 0-36 15,0 0-19-15,0 0-28 0,0 0-39 16,8 4-60-16,-8-4-121 0,0 0-357 16,0 0 56-16</inkml:trace>
  <inkml:trace contextRef="#ctx0" brushRef="#br0" timeOffset="206911.67">5419 17393 2129 0,'0'0'13'15,"0"0"-27"-15,0 0-46 0,0 0-39 0,0 0-40 16,19 0-81-16,-19 0-297 0,0 0 302 16</inkml:trace>
  <inkml:trace contextRef="#ctx0" brushRef="#br0" timeOffset="207044.66">5537 17397 1705 0,'0'0'122'0,"0"0"-6"0,13 12-29 15,-13-12-22-15,0 0-32 0,0 0-30 0,13 3-35 16,-13-3-50-16,0 0-74 0,0 0-160 16,0 0-182-16,0 0 329 0</inkml:trace>
  <inkml:trace contextRef="#ctx0" brushRef="#br0" timeOffset="207197.93">5652 17412 1589 0,'0'0'121'15,"0"0"-11"-15,0 0-22 0,0 0-25 16,0 0-25-16,0 0-37 0,10 10-8 0,-10-10-22 16,0 0-20-16,0 0-22 0,0 0-23 15,0 0-26-15,0 0-56 0,0 0-298 0,10-2 362 16</inkml:trace>
  <inkml:trace contextRef="#ctx0" brushRef="#br0" timeOffset="208565.42">6479 17490 1501 0,'0'0'57'0,"0"0"5"0,0 0-12 16,0 0-28-16,0 0-17 0,0 0-3 16,0 0-9-16,0 0-3 0,38-24-7 0,-38 24 6 15,23-4-4-15,-12 0 6 0,-11 4-1 16,23-1 4-16,-23 1 6 0,21 0 8 0,-21 0 5 16,22 0 9-16,-22 0 15 0,18 5 19 15,-18-5 9-15,18 5 23 0,-18-5 7 16,10 8 16-16,-10-8 13 0,9 14 10 15,-9-14-1-15,2 17-1 0,-2-17-12 0,-7 23-13 16,7-23-11-16,-10 26-1 0,1-11-5 16,1 1-4-16,-3 0-5 0,1-2-4 0,0 0-2 15,0 1-2-15,-2-2-5 0,4-1-2 16,-3-1-3-16,11-11-7 0,-15 19-3 16,9-10-3-16,6-9 0 0,-9 12-3 0,9-12-9 15,-6 12-10-15,6-12-5 0,0 0-14 16,0 0-6-16,0 0-18 0,0 0-13 0,0 0-5 15,0 0-6-15,0 0 1 0,49-36 4 16,-37 20 3-16,4-1 4 0,-4-2 0 16,2-2 0-16,2 0 4 0,-2 1 11 15,-1 0 9-15,-1 1 3 0,0 1 9 0,0 4 6 16,-4 0 14-16,1 1 4 0,0 2 4 16,-9 11 0-16,12-17-5 0,-12 17-3 0,9-16 0 15,-9 16 7-15,0 0 2 0,0 0 5 16,0 0 6-16,0 0 4 0,0 0 8 15,0 0-1-15,0 0 2 0,0 0 3 0,0 0 1 16,-15 57-5-16,9-42 20 0,3 2-12 16,-3 2-5-16,3 1-18 0,1-1 4 0,0 2-1 15,2-2-10-15,0 0-16 0,2 0-25 16,0-2-29-16,1 0-39 0,1-4-44 16,3 0-54-16,-1 1-57 0,-2-6-60 15,2-1-109-15,1 1-126 0,-7-8-443 0,8 10-401 16</inkml:trace>
  <inkml:trace contextRef="#ctx0" brushRef="#br0" timeOffset="208993.69">6879 17780 2852 0,'0'0'-40'15,"0"0"21"-15,0 0 4 0,7 14 9 16,-7-14 1-16,0 0 5 0,0 0 20 15,0 21 18-15,0-21 19 0,0 0 15 16,0 0 1-16,-5 24 0 0,5-24 0 16,0 0-1-16,-4 18-10 0,4-18-4 0,0 0-7 15,0 0-3-15,-4 17-3 0,4-17 0 0,0 0-7 16,0 0-8-16,0 0-12 0,0 0-9 16,0 0-10-16,0 0-6 0,0 0-14 15,0 0-8-15,0 0 0 0,0 0-3 0,0 0-3 16,37-29 7-16,-27 17 11 0,-2 1 11 15,0 0 20-15,-8 11 12 0,15-20-1 0,-15 20 11 16,13-11 4-16,-13 11 21 0,13-10 23 16,-13 10 9-16,0 0 7 0,0 0 4 15,0 0 1-15,0 0-2 0,30 14 2 0,-30-14-5 16,8 13-9-16,-8-13-13 0,8 18-7 16,-4-9-4-16,-4-9-10 0,6 19-8 15,-6-19-3-15,7 17-18 0,-3-7-16 0,-4-10-19 16,7 15-23-16,-7-15-25 0,4 13-28 15,-4-13-36-15,0 0-38 0,6 15-47 16,-6-15-44-16,4 6-67 0,-4-6-127 0,0 0-539 16,0 0-439-16</inkml:trace>
  <inkml:trace contextRef="#ctx0" brushRef="#br0" timeOffset="209324.65">7237 17805 2990 0,'0'0'-58'16,"0"0"-6"-16,0 0 6 0,0 0 23 16,0 0-14-16,0 0 18 0,0 0 22 0,0 0 19 15,0 0 20-15,0 0 9 0,0 0 15 16,0 0 16-16,0 0 6 0,0 0 7 0,0 0 6 16,0 0-4-16,0 0-9 0,0 0 0 15,0 0-4-15,0 0-11 0,0 0-5 0,0 0-2 16,0 0-4-16,0 0-10 0,25 11-3 15,-25-11 7-15,0 0 12 0,0 0 21 16,15 12 12-16,-15-12 9 0,0 0-1 0,4 17 0 16,-4-17-4-16,0 0-7 0,-4 22-14 15,4-22-2-15,-8 16-8 0,8-16-12 0,-11 15-14 16,4-6-16-16,7-9-30 0,-12 14-34 16,12-14-43-16,-10 12-51 0,10-12-66 15,-10 7-68-15,10-7-127 0,-6 4-156 16,6-4-376-16,0 0-342 0</inkml:trace>
  <inkml:trace contextRef="#ctx0" brushRef="#br0" timeOffset="209811.63">7563 17563 2749 0,'0'0'-60'0,"0"0"54"0,0 0 28 16,0 0 21-16,0 0 12 0,0 0 1 0,0 0-1 15,0 0 2-15,-9 48-1 0,9-48-10 16,-2 22 2-16,2-22-8 0,0 27 3 16,2-13 6-16,-2-14 4 0,4 26 6 0,-2-14 0 15,-2-12-4-15,7 21-2 0,-3-13-2 16,-4-8-7-16,7 16-1 0,-7-16-7 0,8 10-7 15,-8-10-7-15,0 0-10 0,17 2-12 16,-17-2-7-16,0 0-3 0,0 0-2 16,32-20 6-16,-24 11-3 0,3-2-3 15,2-5 5-15,1 0 3 0,-3 0 10 0,-1 2 16 16,1 1 9-16,0 0-1 0,-1 3 17 16,-2-1 9-16,-8 11 6 0,14-15 7 0,-8 5 0 15,-6 10-2-15,10-9 7 0,-10 9 6 16,0 0 7-16,15-6-1 0,-15 6 15 15,0 0 5-15,0 0-22 0,0 0 2 0,13 27-11 16,-13-27-29-16,4 21-6 0,-4-21-4 16,2 24-3-16,-2-10-5 0,0-14-11 0,5 27-3 15,-5-16-18-15,0-11-21 0,4 22-31 16,-4-22-38-16,2 19-50 0,-2-19-65 16,4 16-61-16,-4-10-107 0,0-6-167 0,0 0-45 15,0 0-279-15,4 10-228 0</inkml:trace>
  <inkml:trace contextRef="#ctx0" brushRef="#br0" timeOffset="210045.49">7906 17749 2677 0,'0'0'0'16,"0"0"31"-16,0 0-6 0,14 12 14 0,-14-12 9 15,0 0 8-15,0 0 14 0,0 19 14 16,0-19 7-16,0 0 12 0,-2 23 9 15,2-23 6-15,-2 19-2 0,2-19-5 16,-4 21-5-16,4-21-10 0,-4 21-11 0,4-21-7 16,-2 23-10-16,0-12-12 0,2-11-16 15,-4 19-26-15,4-19-38 0,-3 16-48 0,3-16-65 16,0 12-63-16,0-12-120 0,0 0-193 16,0 0-387-16,0 0-280 0</inkml:trace>
  <inkml:trace contextRef="#ctx0" brushRef="#br0" timeOffset="210480.11">8215 17803 2848 0,'0'0'64'15,"8"16"16"-15,-8-16-21 0,0 0-24 0,0 0-42 16,0 0-27-16,0 0-25 0,0 0-43 15,0 0-29-15,0 0-47 0,0 0-87 16,0 0-458-16,0 0 14 0</inkml:trace>
  <inkml:trace contextRef="#ctx0" brushRef="#br0" timeOffset="210606.37">8302 17849 2270 0,'0'0'95'16,"14"6"4"-16,-14-6-51 0,0 0-54 0,0 0-50 15,0 0-32-15,26 0-40 0,-26 0-76 16,0 0-439-16,16-6 134 0</inkml:trace>
  <inkml:trace contextRef="#ctx0" brushRef="#br0" timeOffset="210751.63">8522 17851 2009 0,'0'0'175'16,"0"0"23"-16,14 4-32 0,-14-4-43 15,0 0-33-15,0 0-37 0,0 0-31 0,0 0-44 16,28-6-50-16,-28 6-49 0,12-4-39 16,-12 4-101-16,16-4-429 0,-16 4 58 0</inkml:trace>
  <inkml:trace contextRef="#ctx0" brushRef="#br0" timeOffset="210878.78">8732 17843 2128 0,'26'0'106'15,"-26"0"14"-15,0 0-39 0,0 0-61 16,0 0-55-16,18-4-54 0,-18 4-51 16,12-4-109-16,-12 4-368 0,15-5 170 15</inkml:trace>
  <inkml:trace contextRef="#ctx0" brushRef="#br0" timeOffset="211025.62">8970 17820 2228 0,'0'0'274'0,"0"0"-17"15,18 2-37-15,-18-2-37 0,0 0-31 16,0 0-35-16,0 0-31 0,0 0-39 16,23-2-41-16,-23 2-44 0,0 0-48 0,0 0-46 15,14-1-40-15,-14 1-111 0,0 0-589 16,16 0-237-16</inkml:trace>
  <inkml:trace contextRef="#ctx0" brushRef="#br0" timeOffset="211554.92">9370 17704 2646 0,'0'0'-23'0,"0"0"21"0,0 0 2 15,0 0-3-15,0 0-3 0,0 0 18 16,0 0-16-16,0 0-1 0,16 25 13 0,-16-25 6 16,0 16 3-16,0-16 0 0,0 20 19 15,0-20 2-15,-2 23-8 0,2-23 4 0,2 21-8 16,-2-21 1-16,2 22-5 0,-2-22-2 16,4 18 0-16,0-9 10 0,-4-9-13 15,0 0-2-15,10 18-4 0,-10-18-5 0,9 7-6 16,-9-7-1-16,0 0-2 0,0 0-6 15,21-2-5-15,-21 2-3 0,0 0 3 0,23-15 3 16,-23 15 5-16,20-19-3 0,-10 5 9 16,0 1 0-16,1 0 22 0,0 0 32 15,-1 2 34-15,-1-2 27 0,1 2 12 0,-10 11 7 16,11-18 0-16,-11 18-7 0,13-10-11 16,-13 10 8-16,6-10 8 0,-6 10-1 0,0 0-1 15,0 0-26-15,0 0-5 0,0 0-10 16,0 0-3-16,0 0-11 0,0 0-6 15,6 36-9-15,-6-36 0 0,0 20-14 16,0-20 0-16,2 26-7 0,0-14-4 0,-2-12-6 16,7 26-1-16,-5-15-19 0,5 1-24 15,-7-12-27-15,6 21-37 0,-6-21-52 0,8 15-48 16,-3-6-55-16,-1-3-50 0,-4-6-99 16,6 10-133-16,-6-10-49 0,0 0-292 15,0 0-207-15</inkml:trace>
  <inkml:trace contextRef="#ctx0" brushRef="#br0" timeOffset="212162.62">9826 17864 2614 0,'0'0'1'0,"0"0"29"0,21 12 4 15,-21-12 19-15,0 0-7 0,2 13-1 0,-2-13 24 16,0 0 8-16,0 0 11 0,-2 24 2 16,2-24-2-16,0 0-5 0,-2 20-9 15,2-20-4-15,0 0-15 0,-4 16 0 16,4-16-7-16,0 0-5 0,-5 16 0 15,5-16-2-15,0 0-6 0,0 0-5 0,0 0-9 16,0 0-8-16,0 0-7 0,0 0-9 16,0 0-13-16,0 0-10 0,0 0-6 0,0 0-2 15,0 0 1-15,49-25-2 0,-39 19 4 16,-10 6 9-16,20-12-1 0,-20 12 6 16,16-5 4-16,-16 5 13 0,15-4 21 0,-15 4 21 15,0 0 13-15,0 0 15 0,24 6-1 0,-24-6-3 16,0 0-5-16,8 14-4 0,-8-14-6 15,0 0-7-15,6 16-4 0,-6-16-3 16,0 0-7-16,4 16-9 0,-4-16-7 0,0 0-9 16,0 0-18-16,0 0-16 0,10 11-10 15,-10-11-10-15,0 0-6 0,0 0-3 16,0 0-5-16,0 0-6 0,0 0 0 16,33-15 8-16,-33 15 7 0,15-7 15 0,-15 7 15 15,15-6 24-15,-15 6 21 0,0 0 24 16,18-3 23-16,-18 3 19 0,0 0 2 0,20 9 3 15,-20-9-2-15,8 9-6 0,-8-9-12 16,11 11-8-16,-11-11-3 0,6 14-13 16,-6-14-18-16,7 15-26 0,-7-15-35 0,0 0-42 15,6 17-57-15,-6-17-62 0,4 10-78 16,-4-10-173-16,6 5-130 0,-6-5-276 0,0 0-195 16</inkml:trace>
  <inkml:trace contextRef="#ctx0" brushRef="#br0" timeOffset="212981.68">10513 17631 2500 0,'0'0'-71'0,"0"0"15"0,0 0 7 0,0 0 10 16,0 0 7-16,0 0 8 0,0 0 9 15,0 0 12-15,0 0 14 0,0 0 10 16,0 0 21-16,0 0 9 0,0 0 6 0,0 0 6 15,0 0 14-15,0 0 2 0,0 0 23 0,0 0 6 16,0 0 14-16,0 0-1 0,0 0-7 16,0 0-11-16,0 0-13 0,0 0-4 15,0 0-12-15,0 0-8 0,0 0-7 16,0 0-5-16,0 0-6 0,0 0-2 16,0 0-3-16,0 0-4 0,0 0 0 0,0 0-1 15,26 12-1-15,-26-12 0 0,8 9-1 16,-8-9-1-16,7 15-3 0,-7-15 2 0,6 18-4 15,-6-18 0-15,8 21-3 0,-3-10-3 16,-1 3-1-16,-4-14-3 0,5 28-3 16,-3-13 2-16,0 5 0 0,-2-2 3 0,0 1 5 15,-2 5 6-15,2-3 1 0,-2 3 1 16,-3 2-4-16,3 0-2 0,-5-2-5 0,3 5 1 16,-2-3-5-16,-2 3 2 0,1 1-5 15,-3 1 3-15,1 2-8 0,-2-4-10 16,-1-2-30-16,0 1-49 0,0-5-59 15,0-1-74-15,-1-1-108 0,-1-2-210 0,-4-2-59 16,2-2-284-16,-4-1-233 0</inkml:trace>
  <inkml:trace contextRef="#ctx0" brushRef="#br0" timeOffset="-198969.59">13533 13989 422 0,'0'0'275'0,"0"0"-85"16,0 0-32-16,-18-12-33 0,18 12-6 0,0 0-4 15,0 0 1-15,0 0-4 0,0 0 11 16,-12-10 2-16,12 10 1 0,0 0-4 15,0 0-5-15,0 0-1 0,0 0 4 0,0 0-1 16,-8-11 2-16,8 11 1 0,0 0-7 16,0 0-8-16,0 0-14 0,-3-17-3 15,3 17-13-15,0 0-8 0,0 0-8 0,0 0-11 16,11-23-1-16,-11 23-3 0,10-9-6 16,-10 9-7-16,15-12-6 0,-15 12 3 0,16-8-6 15,-16 8 2-15,16-7-2 0,-16 7-3 16,20-7 3-16,-20 7 0 0,15-4 0 15,-15 4 2-15,21-3-2 0,-21 3 1 16,0 0-3-16,25 0 2 0,-25 0-1 0,0 0-5 16,20 2 4-16,-20-2 1 0,0 0 2 0,14 8 2 15,-14-8 0-15,0 0 6 0,6 18-1 16,-6-18-5-16,-2 17 2 0,2-17-3 16,0 0-3-16,-13 30-1 0,10-19-5 0,-4 3 0 15,7-14-2-15,-15 24-2 0,6-13 0 16,1 3-2-16,0-3 1 0,-1 3 3 15,-3-3 1-15,2 0 4 0,1 2 0 0,-3-5-1 16,1 2-2-16,11-10 2 0,-17 19 0 16,9-11-1-16,8-8-4 0,-17 11 3 15,17-11-4-15,-12 12 2 0,12-12-7 0,-11 11 3 16,11-11-3-16,0 0 1 0,-9 12-2 0,9-12 0 16,0 0 0-16,0 0-3 0,0 0 1 15,0 0 1-15,0 0-3 0,0 0-3 16,0 0 2-16,0 0 0 0,0 0 1 0,0 0-1 15,47-19-4-15,-35 11 4 0,-12 8-2 16,19-16 2-16,-4 9-2 0,-3-2 0 16,3-3 0-16,-2 3-2 0,0-5 2 0,3 1-2 15,-3-3-1-15,-1 6 6 0,1-2-6 16,-2 0 1-16,1-1 0 0,-2 2 1 0,2-3 0 16,-3 2 3-16,2 3-2 0,-1-2 0 15,-10 11 0-15,13-20 2 0,-7 13-4 16,-6 7 4-16,12-14-3 0,-12 14 0 0,11-13 0 15,-11 13-1-15,8-9 1 0,-8 9 1 16,0 0-2-16,7-11 4 0,-7 11 1 0,0 0 2 16,0 0 4-16,0 0 5 0,0 0 0 15,0 0 4-15,0 0 3 0,0 0 8 0,0 0 1 16,-31-12 2-16,31 12-2 0,0 0-6 16,0 0-1-16,0 0 0 0,-32 9-2 15,32-9-4-15,0 0 5 0,-19 10-1 16,19-10 6-16,-12 11-13 0,12-11 1 0,-11 14-3 15,11-14 4-15,-11 17-6 0,11-17 0 0,-8 19 2 16,4-9-3-16,4-10 1 0,-6 23 4 16,4-10-7-16,2-13-3 0,-5 25 2 15,5-25-3-15,-2 24 5 0,2-11-2 0,0-13-1 16,0 27-1-16,0-27 0 0,0 27 4 16,0-14 1-16,0-13 0 0,2 27-7 15,-2-13 5-15,5-1 5 0,-5-13-6 0,6 24 3 16,-2-11-3-16,1-1 2 0,-5-12 1 15,11 23-1-15,-4-12-6 0,2 1-1 16,2-3-19-16,1-2-16 0,2 2-30 0,-1-3-41 16,3-1-44-16,1-1-70 0,-1 0-56 15,0-4-105-15,0-2-168 0,-16 2-53 0,29-4-314 16,-29 4-313-16</inkml:trace>
  <inkml:trace contextRef="#ctx0" brushRef="#br0" timeOffset="-198346.57">14130 13777 2624 0,'0'0'-121'0,"0"0"41"0,0 0 24 16,0 0 27-16,0 0 27 0,0 0 28 15,0 0 21-15,0 0 28 0,0 0 16 16,0 0 14-16,0 0 6 0,-29 32 0 0,29-32 6 15,-12 17 3-15,6-7 1 0,-3 4-3 16,1-3-5-16,3 4-10 0,-2-2-6 0,-2 2-5 16,3 0-5-16,-1 1-6 0,1-1-3 15,2 1-10-15,-2 3-2 0,2-5-9 0,1 5-2 16,-1-1-6-16,2-3 0 0,2 3-9 16,0-18 0-16,4 32 0 0,1-17 0 15,-1 0-3-15,4 1-1 0,0-4-3 0,7 2-2 16,-4-1-9-16,1-3 3 0,1 1-6 15,1-1-6-15,-1-1-7 0,1-1-19 0,-5-1-23 16,4-1-20-16,-1 0-31 0,-4-2-27 16,-8-4-29-16,21 9-34 0,-12-9-32 0,1 2-38 15,-10-2-86-15,17 0-131 0,-17 0-413 16,17-6-244-16</inkml:trace>
  <inkml:trace contextRef="#ctx0" brushRef="#br0" timeOffset="-197975.07">14317 13885 2512 0,'-16'-8'-77'0,"16"8"50"0,0 0 19 15,0 0 48-15,0 0 7 0,0 0 1 0,0 0 4 16,0 0-2-16,0 0 2 0,0 0 4 16,0 0-8-16,0 0-2 0,0 0-7 0,0 0 2 15,0 0-6-15,0 0-3 0,43-11-4 16,-43 11-2-16,25-4-1 0,-10 1-1 15,2 1-5-15,-17 2-1 0,31-7-4 0,-16 4-21 16,3-1-26-16,-18 4-40 0,28-6-22 16,-16 5-27-16,0-1-22 0,-3-2-28 15,-9 4-38-15,19-5-68 0,-19 5-358 0,15-7 144 16</inkml:trace>
  <inkml:trace contextRef="#ctx0" brushRef="#br0" timeOffset="-197584.22">14424 13785 1854 0,'0'0'-13'0,"0"0"39"16,0 0 21-16,0 0-8 0,0 0 17 16,0 0 12-16,0 0 13 0,0 0 18 0,0 0 17 15,0 0 7-15,0 0 2 0,0 0 0 16,0 0-5-16,0 0 0 0,0 0-8 0,0 0 1 15,0 0-6-15,0 0-2 0,-13 22-4 16,13-22-6-16,-4 15-8 0,4-15-10 16,-6 21-8-16,6-21-7 0,-10 22-3 0,7-11-8 15,3-11-5-15,-6 26-3 0,4-12-9 16,-2 0-1-16,4-14-2 0,-5 26-2 16,5-26-1-16,0 23-4 0,0-23 2 0,0 25 0 15,0-25 2-15,5 21-3 0,-5-21 3 16,2 23-2-16,2-14-3 0,-4-9 0 15,11 18-3-15,0-11 1 0,-11-7-3 0,14 13 1 16,-14-13-11-16,18 10-7 0,-18-10-18 16,18 3-15-16,-18-3-15 0,20 0-29 15,-20 0-32-15,0 0-39 0,31-7-32 0,-19 1-50 16,-1-2-46-16,-11 8-128 0,17-18-526 16,-12 11-335-16</inkml:trace>
  <inkml:trace contextRef="#ctx0" brushRef="#br0" timeOffset="-196989.01">14748 14021 2689 0,'0'0'-112'16,"0"0"28"-16,0 0 20 0,0 0 22 16,0 0 17-16,0 0 21 0,0 0 4 0,0 0 19 15,0 0 4-15,0 0 5 0,0 0-9 16,0 0 1-16,0 0-2 0,0 0 9 0,0 0 8 16,0 0 4-16,25-25 1 0,-25 25 5 15,0 0 7-15,0 0-3 0,0 0-2 16,0 0 5-16,17 15 1 0,-17-15 8 0,0 0-2 15,2 15-2-15,-2-15 8 0,0 0 11 16,-2 20 4-16,2-20 4 0,0 0 6 0,-8 19 1 16,8-19 3-16,0 0 5 0,-13 15-5 15,13-15-3-15,-10 7-3 0,10-7-3 16,-13 8-5-16,13-8 4 0,0 0 0 0,-19 6 5 16,19-6-3-16,0 0-8 0,-19 0-5 15,19 0 0-15,0 0 17 0,0 0-11 16,-16-19-9-16,16 19-16 0,0 0-20 0,0-25-18 15,0 25-26-15,0 0-38 0,11-24-42 16,-11 24-50-16,10-18-66 0,-4 8-53 0,-2 3-68 16,-4 7-141-16,7-13-129 0,-3 7-309 15,-4 6-293-15</inkml:trace>
  <inkml:trace contextRef="#ctx0" brushRef="#br0" timeOffset="-196526.06">14893 13704 2627 0,'6'-17'-109'0,"-6"17"34"0,0 0 16 0,0 0 31 16,0 0 33-16,13-7-1 0,-13 7 16 16,0 0 15-16,0 0 0 0,0 0 7 0,25 18 5 15,-25-18 3-15,10 16 5 0,-4-4 4 16,3-1 5-16,-1 2 27 0,1 3 5 15,2 3 6-15,-3 0-5 0,0 2-7 0,1 0-10 16,0 1-6-16,-2 4-2 0,2-4-3 16,-2 3-7-16,-1 1-1 0,-3 1-1 15,2 0-4-15,-2-2 1 0,-1 1-4 0,-2 1-2 16,-2-1 0-16,2 1-9 0,-6 0-5 16,4-2-2-16,-1 0-11 0,-3-1-12 15,-1-1-18-15,-2-2-36 0,4 2-39 0,-5-4-41 16,4-2-53-16,2 0-32 0,-4-4-70 15,1 0-176-15,2 0-399 0,-2-6-199 16</inkml:trace>
  <inkml:trace contextRef="#ctx0" brushRef="#br0" timeOffset="-169602.44">15416 14072 1022 0,'0'0'189'0,"0"0"-51"16,0 0-33-16,0 0-16 0,6-19-17 0,-6 19-3 15,0 0-15-15,0 0-6 0,0 0-1 0,0 0 7 16,0 0 1-16,0 0 13 0,0 0 7 16,0 0 13-16,0 0 15 0,0 0-3 15,0 0 6-15,0 0 3 0,0 0 2 0,0 0 4 16,0 0-4-16,0 0 2 0,0 0-6 16,0 0-1-16,0 0 4 0,0 0-3 0,0 0-2 15,0 0 0-15,0 0-1 0,0 0-5 16,0 0-5-16,0 0-3 0,0 0-10 0,0 0-1 15,0 0-11-15,0 0 4 0,0 0 0 16,0 0 7-16,0 0 0 0,0 0 0 16,0 0-6-16,0 0 1 0,0 0-3 0,0 0-6 15,0 0-8-15,31 9-6 0,-31-9-2 16,0 0-9-16,26 6 0 0,-26-6-7 16,17 4-8-16,-17-4 14 0,21 3-19 0,-21-3 0 15,16 2-8-15,-16-2 1 0,18 3 3 16,-18-3-5-16,0 0 2 0,16 3-9 15,-16-3-6-15,0 0-15 0,13 3-18 0,-13-3-26 16,0 0-35-16,11 0-43 0,-11 0-49 0,0 0-48 16,0 0-50-16,0 0-88 0,0 0-150 15,0 0-83-15,0 0-273 0,13-6-242 16</inkml:trace>
  <inkml:trace contextRef="#ctx0" brushRef="#br0" timeOffset="-169200.4">15377 13944 2578 0,'0'0'-66'16,"0"0"38"-16,0 0 14 0,0 0 28 0,0 0 8 16,0 0 20-16,0 0 13 0,0 0 19 15,0 0 14-15,0 0 18 0,0 0 12 0,0 0-2 16,0 0 7-16,16-17-3 0,-16 17-5 15,0 0-11-15,0 0-7 0,0 0-9 16,38 10-7-16,-38-10-15 0,24 6-1 16,-24-6-9-16,24 1-8 0,-24-1-7 0,25 3-18 15,-25-3-26-15,25 2-38 0,-25-2-50 16,24 0-67-16,-24 0-50 0,22 0-64 16,-22 0-143-16,20-2-480 0,-13-1-276 0</inkml:trace>
  <inkml:trace contextRef="#ctx0" brushRef="#br0" timeOffset="-167650.9">16024 14034 2732 0,'0'0'-30'0,"0"0"17"16,0 0 4-16,0 0 27 0,0 0 20 16,0 0 33-16,0 0 27 0,0 0 11 15,0 0 6-15,0 0-1 0,0 0-6 0,0 0-7 16,0 0-6-16,0 0-7 0,0 0-7 16,0 0-10-16,-14 9-9 0,14-9-11 15,0 0-22-15,0 0-34 0,0 0-44 0,0 0-51 16,0 0-58-16,0 0-43 0,0 0-40 15,0 0-78-15,0 0-552 0,0 0-236 16</inkml:trace>
  <inkml:trace contextRef="#ctx0" brushRef="#br0" timeOffset="-167507.12">16129 14025 2554 0,'20'0'-31'0,"-20"0"38"16,0 0 31-16,0 0 21 0,0 0 16 15,24-3-3-15,-24 3-4 0,0 0-5 16,0 0-6-16,0 0-10 0,19 0-11 0,-19 0-34 15,0 0-49-15,0 0-38 0,0 0-55 0,21-4-73 16,-21 4-171-16,15 0-301 0,-15 0 70 16</inkml:trace>
  <inkml:trace contextRef="#ctx0" brushRef="#br0" timeOffset="-167358.56">16376 14030 2115 0,'0'0'88'0,"17"6"7"0,-17-6-14 15,0 0-7-15,0 0-6 0,0 0-9 16,0 0-10-16,19 0-2 0,-19 0-21 0,0 0-54 16,0 0-60-16,14-2-61 0,-14 2-101 15,0 0-438-15,20-1 67 0</inkml:trace>
  <inkml:trace contextRef="#ctx0" brushRef="#br0" timeOffset="-167211.37">16577 14051 2285 0,'0'0'209'16,"11"8"1"-16,-11-8-20 0,0 0-20 16,0 0-11-16,0 0 5 0,0 0-18 0,8 10-16 15,-8-10-31-15,0 0-65 0,0 0-112 0,0 0-125 16,13-1-285-16,-13 1-429 0,0 0-315 16</inkml:trace>
  <inkml:trace contextRef="#ctx0" brushRef="#br0" timeOffset="-145984.95">1274 3417 708 0,'0'0'110'15,"0"0"-44"-15,0 0-25 0,0 0 8 16,0 0 11-16,0 0 9 0,0 0 21 0,-17-2-13 15,17 2 14-15,0 0-7 0,0 0-6 0,0 0 8 16,0 0-11-16,0 0-8 0,0 0-3 16,0 0-10-16,0 0-7 0,0 0-4 15,0 0-7-15,0 0 0 0,0 0 2 16,0 0-8-16,0 0-4 0,0 0 8 0,0 0-6 16,0 0 11-16,0 0-3 0,0 0-5 15,0 0 9-15,0 0-8 0,0 0-7 16,0 0-4-16,0 0-3 0,0 0-1 0,60 14 1 15,-47-10 0-15,-13-4 2 0,32 6-10 16,-14-3-4-16,-3 3 8 0,6-2-8 16,-3 1 0-16,2 1 3 0,5-2-6 0,-5 0 0 15,4 2-3-15,-1-2-2 0,3 0-2 16,2 2 4-16,-3-2-6 0,2-1 6 0,2 1-12 16,0-1-8-16,0 1 4 0,0-2 4 15,-2 4 3-15,2-5-3 0,-1 4 1 16,-1-1 5-16,-3-3-6 0,-4 1 4 15,4 2 2-15,-5-2 9 0,3 0-10 0,-4 1 2 16,4-1-1-16,-4 1 4 0,1-2-2 16,1 1 2-16,0 0-4 0,-2 0 6 0,3 0-6 15,-2 0 12-15,0 0-9 0,-1-2 6 16,2 1-3-16,-20-1 6 0,34 3-7 0,-19-3 4 16,-15 0 17-16,32 2-20 0,-19-2 3 15,-13 0 4-15,29 0-1 0,-14 0-4 16,-15 0 7-16,27 1-12 0,-27-1 3 0,25 0 4 15,-25 0-5-15,28 0 4 0,-15 0-8 16,-13 0 5-16,25 0 3 0,-25 0-6 16,25 0 3-16,-25 0 5 0,22 2-5 15,-22-2 3-15,21 0 0 0,-21 0-3 0,19-2 3 16,-19 2 2-16,21 0-5 0,-21 0 9 16,0 0-9-16,24 0 0 0,-24 0 3 0,0 0-8 15,20 0 7-15,-20 0-7 0,0 0 7 16,0 0-5-16,0 0 7 0,22 0-13 15,-22 0 3-15,0 0 9 0,0 0-6 0,0 0 3 16,17-1 5-16,-17 1 4 0,0 0 6 16,0 0 9-16,0 0-3 0,0 0-2 0,0 0-1 15,0 0 3-15,0 0 0 0,0 0-2 16,0 0-6-16,14 5 5 0,-14-5-3 16,0 0 1-16,0 0 0 0,0 0-1 15,0 0-2-15,-2 21 3 0,2-21-3 0,0 0 3 16,0 0-10-16,0 0 6 0,-10 32 3 15,10-32-4-15,-7 19 0 0,7-19-8 0,-4 25 4 16,2-10 3-16,0 2-5 0,0 1-3 16,0-1 1-16,2 2 5 0,-2-2-6 15,2-17 0-15,0 36-2 0,0-19 4 0,-2 1 8 16,2 1-12-16,0-2-5 0,0-17 7 16,0 34-4-16,-2-17 4 0,2 1-1 15,-3-4-4-15,1 4 13 0,2-18-11 0,-2 32 14 16,2-17-12-16,0-15-2 0,-5 28 6 0,3-15-6 15,2-13 5-15,-4 22 1 0,4-22-5 16,-2 21-2-16,2-21 6 0,-2 18-4 16,2-18 2-16,-2 16-1 0,2-16-1 15,0 0 3-15,-2 20 0 0,2-20-3 0,0 0 3 16,-2 15 3-16,2-15-6 0,0 0 2 16,0 0-2-16,-4 15 3 0,4-15-3 0,0 0-7 15,0 0 10-15,0 0-4 0,0 0 2 16,-2 17 6-16,2-17 9 0,0 0 5 15,0 0 3-15,0 0 6 0,0 0-1 0,0 0-1 16,-9 14 1-16,9-14-4 0,0 0 7 16,0 0-3-16,-15 6-5 0,15-6 5 15,0 0-3-15,-19 1 0 0,19-1-5 0,-21 0-1 16,21 0 3-16,-23 0 1 0,23 0 2 16,-30-1 2-16,30 1-4 0,-34-3-1 0,15 3 1 15,0-2-3-15,0 1-4 0,19 1 1 16,-42-3-9-16,23 2 7 0,-5 1-4 15,4-3-1-15,-2 2-3 0,-1-1 2 0,-1 0-6 16,4 0 4-16,-8-2-4 0,4 3 1 16,-3 1-2-16,1-3 2 0,1 2 0 15,0-2-1-15,-3 2 1 0,3 1-3 0,-1-2 2 16,2 2-2-16,0-2-2 0,1 2 2 16,-3-2-2-16,3 0 3 0,-3 2-1 15,3 0 0-15,0-2-4 0,-4 0 5 0,2 2-1 16,0 0 5-16,-1-2-7 0,-4 1-1 15,0-2 1-15,3 3 0 0,-3-1-4 16,0-1 6-16,6 2-3 0,1 0 1 0,-2 0-3 16,4 0 2-16,0 0-1 0,-4 0 2 15,6 0 2-15,-3 0-1 0,0 0 1 0,-1 2-1 16,3-2-1-16,0 0-1 0,-1 1-1 16,0-1 5-16,21 0-2 0,-38 3-2 15,19-3 1-15,-1 0-1 0,2 0-1 0,18 0 0 16,-33 1 2-16,19-1-1 0,14 0-1 15,-29 2-3-15,29-2 3 0,-25 0-4 0,25 0 0 16,-26-2-2-16,26 2 3 0,-23 0-1 16,23 0-2-16,-22 0 7 0,22 0 1 15,-16-4-2-15,16 4-3 0,0 0 8 0,-27-3-3 16,27 3 1-16,0 0 12 0,-16-10 5 16,16 10 6-16,-11-9 1 0,11 9-1 0,-5-11 1 15,5 11 3-15,0 0-4 0,-9-22 7 16,9 22-2-16,0-17-3 0,0 17 5 15,2-23 4-15,-2 23 0 0,3-28-3 0,2 13-1 16,-3-1 1-16,0-1-3 16,0 0-2-16,1 0-1 0,-1-2-4 0,0 0-2 15,-2 0-2-15,2 0-3 0,0 0-6 0,0 0 3 16,0 0-3-16,-2-1 2 0,2 4-2 16,-2 16-3-16,0-29 1 0,3 13 0 15,-3 16-2-15,1-24-1 0,-1 24-1 16,2-23 2-16,-2 23-2 0,2-21-1 0,-2 21 0 15,2-19-2-15,-2 19-7 0,0-20-3 16,0 20-2-16,0-16-3 0,0 16 1 0,0 0 3 16,-2-23-2-16,2 23 0 0,-4-17 3 15,4 17 2-15,0 0 1 0,-1-23 2 0,1 23-1 16,0 0 3-16,-5-19-1 0,5 19 3 16,0 0 1-16,-2-19 2 0,2 19-2 15,0 0 3-15,0 0-3 0,0-18 2 0,0 18 1 16,0 0-1-16,0 0 0 0,0 0-2 15,0 0 0-15,0-22 0 0,0 22 3 0,0 0-1 16,0 0 3-16,0 0 3 0,0 0 1 16,0 0-3-16,4-15 1 0,-4 15-1 15,0 0-5-15,0 0 3 0,0 0-1 16,0 0 2-16,21-4-3 0,-21 4 2 0,18-2-1 16,-18 2-1-16,18-2 0 0,-18 2-2 15,27-2 0-15,-7 2 2 0,0-2-2 16,1 0 1-16,4 0-1 0,-2 2-1 0,3-2-1 15,-4 2 2-15,1-1-5 0,4 1-19 16,-6-2-32-16,0 2-43 0,-2 0-48 0,-19 0-63 16,31 0-89-16,-16 0-188 0,-15 0-422 15,20 2-301-15</inkml:trace>
  <inkml:trace contextRef="#ctx0" brushRef="#br0" timeOffset="-144485.83">283 3805 2572 0,'0'0'-149'15,"0"0"21"-15,-15-8 11 0,15 8 2 0,0 0 6 16,0 0 13-16,0 0 11 0,-16-8 14 16,16 8 11-16,0 0 13 0,0 0 19 15,0 0 13-15,-13-7 18 0,13 7 5 16,0 0 26-16,0 0-12 0,0 0 1 0,0 0-1 16,0 0 9-16,0 0 6 0,0 0 10 15,0 0 20-15,0 0-4 0,-16-6 15 16,16 6 11-16,0 0-9 0,0 0 7 0,0 0-3 15,0 0-14-15,0 0 3 0,0 0-13 0,0 0 0 16,0 0-4-16,0 0-11 0,0 0-9 16,0 0-10-16,0 0-1 0,56 0-10 15,-56 0-11-15,25 0 3 0,-25 0-7 0,29 2 3 16,-14-2-6-16,-15 0 2 0,30 0 1 16,-16 0 3-16,-14 0-3 0,29 0 3 0,-29 0-6 15,22 0 3-15,-22 0 1 0,20 0 1 16,-20 0 5-16,17 1-3 0,-17-1 6 15,0 0 5-15,23-1-9 0,-23 1-6 0,0 0 5 16,17-2 1-16,-17 2-5 0,0 0 2 16,0 0 2-16,17-8-4 0,-17 8 8 15,0 0-6-15,0 0 7 0,14-3 0 0,-14 3 0 16,0 0 5-16,0 0-2 0,0 0 1 16,0 0-4-16,0 0 0 0,13-8 0 15,-13 8-1-15,0 0 3 0,0 0 1 0,0 0 5 16,0 0 12-16,0 0 5 0,0 0 4 15,0 0-2-15,0 0-4 0,0 0-4 0,0 0-5 16,18-4-2-16,-18 4-2 0,0 0 1 16,0 0-8-16,0 0-1 0,0 0-1 15,0 0-4-15,23-2 1 0,-23 2 3 0,18 4-11 16,-18-4 5-16,27 8 0 0,-9-6-2 16,-1-1 8-16,0 3 3 0,2 2 2 0,-2-3-1 15,3 2 1-15,-2-2-4 0,0 1 2 16,-5 0-3-16,-13-4 1 0,24 3-3 15,-11 0 5-15,-13-3-4 0,19 4-3 0,-19-4 3 16,13 3 0-16,-13-3 0 0,0 0-4 16,0 0-6-16,0 0-8 0,0 0-13 15,0 0-1-15,0 0-6 0,0 0 3 0,0 0-3 16,0 0 3-16,0 0 0 0,0 0-5 16,0 0-1-16,0 0-2 0,0 0-3 15,0 0 6-15,0 0 0 0,0 0 3 0,-47-13-3 16,47 13 6-16,0 0 9 0,0 0-3 15,0 0 2-15,-20-4 4 0,20 4 2 0,0 0 2 16,0 0-3-16,-15-6-2 0,15 6 3 16,0 0 3-16,-21-7 1 0,21 7 5 0,-13-6-3 15,13 6 0-15,-18-4 1 0,18 4 1 16,0 0 2-16,-23-9-1 0,23 9 7 0,-15-6-9 16,15 6 6-16,-14-7-3 0,14 7 0 15,-13-8 2-15,13 8-2 0,-13-8 2 16,13 8-1-16,0 0 5 0,-19-13 5 0,19 13 14 15,-10-8 2-15,10 8 8 0,0 0 9 16,0 0 7-16,-15-10 4 0,15 10 4 0,0 0 3 16,0 0 2-16,-13-8-5 0,13 8-7 15,0 0-6-15,0 0-6 0,0 0-2 16,-16-10-4-16,16 10-5 0,0 0-2 0,0 0 2 16,0 0-3-16,0 0 3 0,-13-8 0 15,13 8 5-15,0 0 4 0,0 0 3 16,0 0-2-16,0 0-3 0,0 0 1 0,0 0-1 15,0 0-6-15,0 0-1 0,0 0-5 16,0 0-3-16,0 0-2 0,-14-7-5 16,14 7 0-16,0 0 0 0,0 0-4 0,0 0-1 15,0 0-2-15,0 0 0 0,0 0-3 16,0 0-1-16,0 0-1 0,0 0-4 0,50 18 0 16,-50-18-5-16,23 8 0 0,-15-4 1 15,-8-4-2-15,21 9 2 0,-8-1 0 16,-4-3-1-16,-9-5 0 0,20 14 1 0,-11-10 1 15,-9-4 1-15,16 11-1 0,-16-11 0 16,13 10 3-16,-13-10-3 0,14 9 2 0,-14-9-3 16,7 10 2-16,-7-10-2 0,0 0 2 15,13 9-2-15,-13-9-4 0,0 0 6 16,9 10 0-16,-9-10-2 0,0 0 3 0,0 0 0 16,0 0 2-16,0 0 2 0,0 0 0 15,0 0 2-15,-18 30 0 0,18-30 4 0,-18 8-3 16,7-2 0-16,11-6-1 0,-25 9 2 15,10-5-3-15,0 0 1 0,1 2-16 16,-5 1-26-16,6-3-29 0,-5 2-31 0,4-1-47 16,14-5-49-16,-24 12-45 0,15-8-105 15,-1-1-593-15,10-3-349 0</inkml:trace>
  <inkml:trace contextRef="#ctx0" brushRef="#br0" timeOffset="-143011.86">2709 3965 2723 0,'-12'-6'-136'16,"12"6"30"-16,0 0 21 0,-18-6 17 0,18 6 16 15,0 0 16-15,0 0 13 0,-17-3 6 16,17 3 11-16,0 0 9 0,0 0 0 15,0 0 2-15,0 0 10 0,0 0-1 0,0 0 14 16,0 0-2-16,-14-8 4 0,14 8 6 0,0 0-11 16,0 0-5-16,0 0 4 0,0 0 5 15,0 0-6-15,0 0-8 0,0 0-3 16,0 0 4-16,0 0-5 0,67 9 2 16,-47-7 1-16,0 0-5 0,6 2 0 0,1 0 4 15,5-2-6-15,-2 2 1 0,3-1-1 16,6 1-1-16,-5-1 2 0,4 1-2 15,-4 0 2-15,-1 0 4 0,1-2-12 0,-2 2 3 16,0 0 5-16,-3-3-4 0,-1 3-7 16,0 0 9-16,-1-2 1 0,-3 1-4 15,-4-1 0-15,2 2-3 0,-3-1 2 0,0-2-2 16,-2 3 1-16,-1-2 2 0,-16-2-9 16,26 6 3-16,-16-4 6 0,-10-2-12 0,20 3 5 15,-20-3 4-15,17 4 1 0,-17-4-2 16,0 0 1-16,23 4-4 0,-23-4 11 15,0 0-6-15,15 3-1 0,-15-3 3 0,0 0 3 16,0 0 2-16,0 0-4 0,16 6 5 16,-16-6-2-16,0 0 0 0,0 0-8 0,0 0-5 15,0 0-10-15,0 0-3 0,0 0-2 16,0 0-1-16,0 0 4 0,0 0 11 16,0 0-8-16,-52-17 11 0,52 17-5 0,-21-9-3 15,10 5 6-15,11 4-6 0,-25-12 4 16,11 7 2-16,14 5-15 0,-24-11-3 15,11 5-6-15,13 6-2 0,-24-13 3 0,16 9 5 16,8 4 15-16,-19-9-7 0,19 9 4 16,-17-10 21-16,17 10 5 0,-12-6 9 15,12 6 4-15,0 0 4 0,-20-10-10 0,20 10 11 16,0 0-7-16,-14-7 11 0,14 7-9 16,0 0 4-16,0 0-1 0,-13-6-1 0,13 6-9 15,0 0 3-15,0 0-5 0,0 0-2 16,0 0-2-16,-17-6-4 0,17 6 6 15,0 0 5-15,0 0-1 0,0 0 2 0,0 0 5 16,0 0 3-16,0 0-2 0,0 0 2 16,-15-7-1-16,15 7-4 0,0 0-1 15,0 0-2-15,0 0-2 0,0 0-3 0,0 0-2 16,0 0 2-16,0 0-2 0,0 0 1 16,0 0 0-16,0 0-7 0,-16-3 5 0,16 3 5 15,0 0-16-15,0 0 4 0,0 0 4 16,0 0-3-16,0 0-4 0,0 0 10 15,0 0-9-15,0 0 3 0,0 0-2 0,33 32 1 16,-33-32 2-16,19 11-4 0,-10-3 0 16,1-1-1-16,0 0 0 0,2 1-3 15,-2 0 4-15,-10-8-10 0,14 15 5 0,-5-10-3 16,-9-5 7-16,11 14-1 0,-11-14 5 16,10 12 4-16,-10-12 11 0,4 11 3 0,-4-11 10 15,0 0 1-15,0 0-5 0,-12 23-6 16,12-23-2-16,-15 7-15 0,15-7-39 15,-15 10-59-15,15-10-60 0,-14 10-91 16,14-10-179-16,-16 9-394 0,12-5-131 0</inkml:trace>
  <inkml:trace contextRef="#ctx0" brushRef="#br0" timeOffset="-134490.5">14537 15259 1075 0,'0'0'269'0,"0"0"-50"0,0-26-29 16,0 26-64-16,0 0-17 0,0 0-6 0,0 0 7 15,2-18 4-15,-2 18 0 0,0 0 4 16,0 0 5-16,0 0 0 0,0 0 3 16,0 0-4-16,0 0-1 0,0-18-1 15,0 18-2-15,0 0-6 0,0 0-4 0,0 0-3 16,0 0-10-16,0 0-6 0,0 0-9 0,0 0-9 15,0 0-8-15,0 0-9 0,0 0-6 16,0 0-7-16,0 0 1 0,0 0-5 16,0 0-2-16,0 0 1 0,0 0-10 0,0 0 1 15,0 0-6-15,0 0 2 0,0 0-3 16,25 30 4-16,-25-30-7 0,15 7-4 0,-15-7-1 16,17 10 2-16,-7-6-1 0,-10-4-6 15,19 6-2-15,-19-6-6 0,22 5-5 16,-22-5-4-16,16 4-3 0,-16-4 0 15,18 0 1-15,-18 0-1 0,0 0 4 0,22-9 2 16,-22 9 2-16,12-10 1 0,-12 10 1 16,10-17 8-16,-10 17 7 0,7-16 6 15,-1 5 5-15,-6 11 4 0,6-17 6 0,-6 17 6 16,4-20 3-16,-4 20-2 0,4-13 5 16,-4 13 2-16,0 0 0 0,9-16 0 15,-9 16-5-15,0 0-5 0,4-13-1 0,-4 13-10 16,0 0-2-16,0 0-2 0,0 0-5 15,8-14 0-15,-8 14 0 0,0 0-4 0,0 0 2 16,0 0 2-16,0 0-5 0,0 0-7 16,0 0 5-16,0 0 2 0,0 0-4 0,-2 52-2 15,2-52 0-15,-2 26 3 0,1-9-1 16,1 0-6-16,-3 1 4 0,3-18-1 0,0 35-2 16,0-16 1-16,3 1 1 0,-2 0 2 15,1 2 2-15,0 1-5 0,5 2 3 0,-5-4-5 16,4 5-1-16,0-4 1 0,2 2 2 15,-3-1 0-15,-1-3-4 0,1 0 0 16,-1-1 6-16,0-1-7 0,0 0 3 16,-4-3-4-16,0-15 14 0,0 27 6 0,0-27 7 15,-4 25 5-15,-2-14 5 0,-3-2 3 0,9-9 2 16,-21 16 1-16,9-9-2 0,-1-1-1 16,-2-2-2-16,15-4-3 0,-23 3 0 15,23-3-3-15,-22 0-4 0,22 0-4 16,-18-7-8-16,18 7-23 0,-13-15-20 0,13 15-22 15,-5-21-27-15,7 9-27 0,-2 12-42 16,8-24-56-16,-2 12-61 0,1-1-57 0,4 0-128 16,1 0-143-16,-2 2 9 0,1 0-347 15,3 1-337-15</inkml:trace>
  <inkml:trace contextRef="#ctx0" brushRef="#br0" timeOffset="-134176.43">14990 15605 2938 0,'0'0'68'0,"0"0"18"16,0 0-9-16,0 0-4 0,0 0 9 15,0 0 14-15,0 0 5 0,0 0 4 0,0 0-2 16,0 0 2-16,10 18-4 0,-10-18-5 16,-2 20-8-16,2-20-6 0,-5 20-8 0,5-20-5 15,-2 25-8-15,2-25-7 0,-3 23-1 16,3-9-13-16,0-14-21 0,-2 22-28 0,2-22-45 16,-5 19-57-16,5-19-60 0,0 17-77 15,0-17-121-15,-2 12-186 0,2-12-370 16,0 0-326-16</inkml:trace>
  <inkml:trace contextRef="#ctx0" brushRef="#br0" timeOffset="-133389.52">14581 15091 2749 0,'0'0'-85'16,"0"0"35"-16,0 0 32 0,0 0 22 15,0 0 31-15,0 0 22 0,0 0 13 0,0 0 10 16,0 0 9-16,0 0 4 0,0 0 9 16,0 0 13-16,0 0 4 0,0 0 0 0,0 0-2 15,0 0-5-15,0 0-8 0,0 0-7 16,0 0-33-16,-17 25-1 0,17-25-7 0,-2 18-8 16,2-18-2-16,0 19-5 0,0-19-4 15,2 22-3-15,-2-22-5 0,4 23-8 16,-2-10-21-16,-2-13-37 0,3 19-51 15,5-8-73-15,-2 2-57 0,1-6-84 0,-7-7-158 16,16 18-471-16,-5-11-342 0</inkml:trace>
  <inkml:trace contextRef="#ctx0" brushRef="#br0" timeOffset="-132909.15">15393 15404 2794 0,'0'0'-62'0,"0"0"35"0,0 0 29 16,0 0 20-16,0 0 2 0,0 0 11 16,0 0-1-16,0 0-4 0,0 0-6 0,0 0 2 15,0 0-4-15,0 0-1 0,0 0-4 16,9-17 0-16,-9 17 4 0,0 0-7 0,28 2-2 16,-28-2-1-16,19 0 0 0,-19 0-1 15,0 0-27-15,25 2-24 0,-25-2-44 16,17-2-40-16,-17 2-38 0,10-2-74 15,-10 2-508-15,9-6-22 0</inkml:trace>
  <inkml:trace contextRef="#ctx0" brushRef="#br0" timeOffset="-132740.28">15398 15291 2142 0,'-12'-7'16'0,"12"7"52"0,0 0 16 0,0 0 0 15,-11-9 12-15,11 9 7 0,0 0 6 16,0 0-2-16,0 0-11 0,0 0-9 15,0 0-13-15,37-6-3 0,-37 6-13 0,26 2-16 16,-26-2-55-16,32 1-74 0,-15 3-58 16,3-4-72-16,-4 3-136 0,1-2-400 0,0 2-38 15</inkml:trace>
  <inkml:trace contextRef="#ctx0" brushRef="#br0" timeOffset="-132043.58">16006 15193 2178 0,'8'-23'-46'0,"-4"13"46"0,-4 10 10 16,4-19 29-16,-4 19 22 0,2-16 16 15,-2 16 15-15,0 0 11 0,-2-26 9 0,2 26 1 16,0 0 4-16,-8-23 0 0,8 23-1 16,-10-13 3-16,10 13-1 0,-15-12 2 0,4 8-4 15,11 4-2-15,-19-7-7 0,19 7-10 16,-22-4-4-16,22 4-7 0,-22 2-11 16,22-2-8-16,-24 6-3 0,24-6-11 0,-23 14-5 15,15-6-4-15,-3 2-6 0,4 2-5 16,7-12-5-16,-8 27-5 0,6-16-11 15,2-11-6-15,2 24-3 0,4-11-4 0,-2 1-2 16,-4-14-3-16,18 20-6 0,-8-12-3 16,1 2-4-16,-11-10-5 0,19 10-2 15,-6-8-5-15,-13-2 3 0,20 3 0 0,-20-3 1 16,24-5 3-16,-24 5 5 0,25-14 0 0,-14 1 9 16,0 2 10-16,-1-1 11 0,-2-1 14 15,2-1 10-15,-2 3 15 0,-8 11 12 16,10-21 9-16,-6 12 2 0,-4 9 1 15,9-16 1-15,-9 16-11 0,8-12-3 0,-8 12-14 16,0 0 4-16,9-13-18 0,-9 13 2 16,0 0-4-16,0 0-4 0,0 0-3 0,0 0-1 15,0 0-4-15,0 0 1 0,0 42 2 16,0-42-7-16,0 35-1 0,2-15-4 16,0 4-2-16,0 4 5 0,0-2-5 0,1 4 3 15,-1 3-7-15,0 2 1 0,2 2 1 16,-2 2-3-16,-2-9 1 0,2 5 2 15,-2-3-4-15,0 1 4 0,-2-2-1 0,0-3 2 16,0 2 10-16,-4-6-1 0,1-2 10 16,-3 1 10-16,-3-4-1 0,0-4 0 0,-1-1-7 15,0-5 4-15,-4-2-7 0,4-2-2 16,12-5-10-16,-28-2-18 0,28 2-24 16,-27-11-35-16,16-1-43 0,-2-3-60 0,5 0-73 15,2-1-59-15,-1 0-119 0,5 1-176 16,0 1 10-16,2 14-352 0,4-29-350 15</inkml:trace>
  <inkml:trace contextRef="#ctx0" brushRef="#br0" timeOffset="-131760.49">16254 15604 2751 0,'0'0'-93'0,"14"12"38"0,-14-12 45 16,0 0 43-16,4 13 23 0,-4-13 29 0,0 0 14 15,0 19 8-15,0-19 10 0,0 22 4 16,0-22-3-16,0 25-3 0,0-11 0 16,0-14-12-16,-2 31-3 0,2-17-12 15,-2 2-9-15,2-16-10 0,0 27-5 0,0-27-13 16,0 22-18-16,0-22-28 0,0 18-51 15,0-18-62-15,0 0-98 0,2 17-151 0,-2-17-232 16,0 0-281-16,0 0-227 0</inkml:trace>
  <inkml:trace contextRef="#ctx0" brushRef="#br0" timeOffset="-131277.83">16723 14960 2596 0,'4'-15'-31'15,"-4"15"44"-15,0 0 24 0,0 0 22 0,0 0 19 16,0 0 15-16,0 0 3 0,0 0 13 0,0 0 7 15,0 0 10-15,0 0 1 0,0 0-6 16,0 0-4-16,0 0-2 0,0 0 0 16,-42 38 3-16,33-20-10 0,1 0-7 15,0 3-6-15,0 5-12 0,0-2-7 0,2 2-4 16,2 1-9-16,0 1-10 0,4 3-3 16,0 0-7-16,0-1-5 0,6-2-12 0,0 5-19 15,6-3-31-15,-2-4-50 0,0-2-64 16,5 1-86-16,2-9-78 0,0 1-186 15,1-2-90-15,-2-4-330 0,1-3-298 16</inkml:trace>
  <inkml:trace contextRef="#ctx0" brushRef="#br0" timeOffset="-130705.42">16973 15159 2606 0,'6'-22'-83'16,"-6"22"29"-16,9-12 7 0,-9 12 13 0,8-17 7 15,-8 17 33-15,11-10 9 0,-11 10 17 16,11-12 12-16,-11 12 3 0,10-7 1 16,-10 7 2-16,0 0-1 0,17-10 7 0,-17 10-2 15,0 0 3-15,0 0 3 0,19 2 5 16,-19-2-6-16,0 0 6 0,0 0 2 0,10 20 3 15,-10-20 3-15,2 20-2 0,-2-20 0 16,-4 29-2-16,0-13 5 0,0 1 4 16,-2 0 2-16,-2 5-7 0,-4-4 2 0,4 2-3 15,0-1-3-15,-3-1-3 0,-2 0-7 16,5-2-2-16,-1-2-5 0,1-2-5 16,0-1-6-16,8-11-1 0,-12 19-1 0,8-9-2 15,4-10-4-15,0 0-4 0,-8 15-5 16,8-15-2-16,0 0-4 0,0 0 1 15,0 0-13-15,0 0-7 0,0 0-12 0,51-38-6 16,-36 21-4-16,6-6-2 0,1 3 1 16,-4-1 6-16,1-3 1 0,-2 5 1 15,0 1 5-15,0 0 7 0,-4 3 10 0,-3 1 9 16,1 2 8-16,0 2 4 0,-3 0 4 16,-8 10-7-16,15-15 0 0,-15 15-2 0,8-10 2 15,-8 10 1-15,0 0 4 0,0 0 2 16,0 0 2-16,0 0-11 0,0 0 1 15,0 0 0-15,2 36-1 0,-2-36-4 0,-2 29 0 16,2-12-4-16,0 1 4 0,2-2 0 16,-2 2-5-16,5 1-4 0,-3 0-18 15,0-2-24-15,2 0-44 0,1-2-60 0,-1 3-71 16,2-7-80-16,0 1-174 0,-2-3-121 0,0 0-363 16,-4-9-373-16</inkml:trace>
  <inkml:trace contextRef="#ctx0" brushRef="#br0" timeOffset="-130492.46">17365 15443 2846 0,'0'0'-29'0,"14"9"32"0,-14-9 7 0,0 0-4 16,0 0 19-16,7 18 22 0,-7-18 21 16,0 0 24-16,0 18 16 0,0-18-2 0,2 19 3 15,-2-19-5-15,0 20-7 0,2-6-13 16,-2-14-6-16,2 25-9 0,0-12-9 0,-2-13-13 15,5 25-31-15,-3-13-39 0,-2-12-56 16,4 20-59-16,-4-20-59 0,6 15-88 16,-6-15-171-16,7 7-393 0,-7-7-192 0</inkml:trace>
  <inkml:trace contextRef="#ctx0" brushRef="#br0" timeOffset="-130110.52">17638 15215 2394 0,'0'0'-109'0,"0"0"29"0,0 0 20 16,0 0 18-16,0 0 12 0,0 35 15 16,0-35 33-16,0 0 4 0,0 0 9 0,-13 19 9 15,13-19-3-15,0 0-3 0,-8 14 21 16,8-14 4-16,0 0 6 0,0 0-14 15,0 0 6-15,0 0-22 0,0 0-11 0,0 0 2 16,0 0-3-16,0 0-6 0,0 0-3 16,0 0-1-16,0 0 0 0,49-16 0 15,-49 16-3-15,16-2-5 0,-16 2 12 0,0 0 13 16,21 4 29-16,-21-4 34 0,13 7 18 16,-13-7 17-16,0 0 5 0,9 18 3 15,-9-18-8-15,0 17 1 0,0-17-14 0,0 0-9 16,-13 34-8-16,7-21-14 0,-1-1-9 15,-2 1-7-15,-1 0-8 0,2-1-13 0,-3 2-27 16,2-3-47-16,-1-1-53 0,10-10-70 16,-13 19-57-16,7-14-92 0,6-5-183 0,-9 6-457 15,9-6-356-15</inkml:trace>
  <inkml:trace contextRef="#ctx0" brushRef="#br0" timeOffset="-129533.43">18015 15076 2755 0,'0'0'-67'0,"6"-15"30"0,-6 15 13 0,8-11-9 16,-8 11 16-16,0 0-13 0,15-14 13 15,-15 14 13-15,10-7-7 0,-10 7 7 0,0 0-5 16,16-4 4-16,-16 4 7 0,0 0 17 16,0 0-4-16,0 0 17 0,25 13 9 15,-25-13 10-15,2 16 15 0,-2-16 4 0,0 25 5 16,0-25 1-16,-7 29 3 0,1-9-8 16,2-3-7-16,-4 1-6 0,0 4-5 15,-4-2-4-15,2 0-2 0,-1-1 2 0,1 0-1 16,-1-2-3-16,0 1-2 0,3-3-6 0,0-2-2 15,2-2-7-15,6-11 2 0,-14 20 1 16,14-20 1-16,-8 13-3 0,8-13-7 16,0 0-4-16,0 0-1 0,0 0 3 15,0 0-12-15,0 0-6 0,0 0-13 0,0 0-4 16,0 0-8-16,53-35-11 0,-36 13 1 0,2-1 3 16,-2-2 6-16,4-3-3 0,1 6 9 15,-4 0 6-15,-1 2 15 0,-2 3 11 16,-2 2 14-16,1 0 16 0,-2 4 12 15,-2 1 3-15,-4 0-1 0,-6 10 13 0,13-13 12 16,-13 13 9-16,0 0 0 0,0 0-6 16,0 0-9-16,0 0-11 0,0 0-5 0,0 0-5 15,-2 43-7-15,2-43 2 0,-7 31-10 16,5-14-6-16,2 0-3 0,-2 4-3 16,4-3-4-16,-2 3-4 0,4 0-23 0,-1-2-33 15,3 0-48-15,0-2-78 0,1 0-88 16,1-3-159-16,1-1-179 0,1-3 18 15,-2-3-279-15,-8-7-193 0</inkml:trace>
  <inkml:trace contextRef="#ctx0" brushRef="#br0" timeOffset="-129399.11">18375 15316 2379 0,'0'0'-179'16,"0"0"5"-16,12-7 2 0,-12 7 3 15,10-4 9-15,-10 4-332 0,14-1 337 0</inkml:trace>
  <inkml:trace contextRef="#ctx0" brushRef="#br0" timeOffset="-129255.16">18427 15304 1336 0,'0'0'-42'16,"0"0"32"-16,25 5 29 0,-25-5 20 0,0 0 27 15,12 12 25-15,-12-12 15 0,2 14 25 16,-2-14 28-16,0 0 7 0,-5 26 10 16,5-26 12-16,-9 20 4 0,9-20-3 0,-8 20-3 15,4-10-17-15,4-10-17 0,-6 19-17 16,6-19-13-16,-5 22-15 0,5-22-9 15,5 21-19-15,-5-21-39 0,8 17-56 0,2-9-82 16,2-1-88-16,-2-3-132 0,0-1-662 16,3 0-438-16</inkml:trace>
  <inkml:trace contextRef="#ctx0" brushRef="#br0" timeOffset="-128976.95">18999 15321 2986 0,'0'0'-65'0,"0"0"29"16,0 0-37-16,0 0-13 0,0 0-31 0,0 0-40 15,0 0-95-15,23-5-438 0,-23 5 58 16</inkml:trace>
  <inkml:trace contextRef="#ctx0" brushRef="#br0" timeOffset="-128811.49">19234 15318 2184 0,'0'0'45'15,"0"0"-7"-15,0 0-18 0,29-3 11 0,-29 3-21 16,17-4 3-16,-17 4-7 0,18-6-26 16,-18 6-28-16,18-6-44 0,-7 5-43 15,-11 1-105-15,21-8-339 0,-10 5 224 0</inkml:trace>
  <inkml:trace contextRef="#ctx0" brushRef="#br0" timeOffset="-128619.6">19577 15299 1563 0,'0'0'-60'0,"0"0"17"0,23 0 9 0,-23 0 21 15,0 0 14-15,0 0 13 0,0 0 3 16,0 0-2-16,19-9-8 0,-19 9 12 15,0 0-9-15,15-6-3 0,-15 6-6 0,0 0-14 16,19-1-21-16,-19 1-34 0,13-3-44 16,-13 3-86-16,0 0-156 0,23-4 112 0</inkml:trace>
  <inkml:trace contextRef="#ctx0" brushRef="#br0" timeOffset="-127946.55">19862 15111 1216 0,'3'-16'130'15,"-3"16"8"-15,0 0-3 0,6-11 10 16,-6 11 18-16,0 0 20 0,11-11 0 15,-11 11-7-15,0 0-18 0,14-12-18 0,-14 12-21 16,13-7-13-16,-13 7-12 0,17-7-11 16,-17 7-9-16,19-4-10 0,-19 4-6 15,19-3-7-15,-19 3-4 0,21-2-6 0,-21 2-11 16,22 2 6-16,-22-2-9 0,18 4-4 16,-18-4-2-16,20 7-3 0,-20-7-4 15,10 15 2-15,-4-8-1 0,-6-7 1 0,2 25-1 16,-2-25-5-16,-4 28 2 0,0-13 2 15,-2 3-7-15,-2-4 7 0,-2 6 6 16,-2-2 1-16,2-2 5 0,-3 1 0 0,0 0 2 16,3-3-3-16,-3 1-2 0,2-1 2 15,0-3-6-15,3 0 1 0,0 0-3 0,8-11 1 16,-10 16-1-16,10-16-3 0,-10 13-8 16,10-13-6-16,0 0-7 0,0 0-14 0,0 0-11 15,0 0-13-15,0 0-9 0,0 0-4 16,0 0-10-16,50-42-6 0,-36 23 0 15,3-3 7-15,2-4 3 0,0 2 7 0,3-1 19 16,-6 2 12-16,1 1 14 0,-2 6 18 16,0-1 22-16,-3 2 21 0,0 1 19 15,-2 1 16-15,-2 1-4 0,-8 12-1 16,13-17-11-16,-13 17-7 0,8-12-4 0,-8 12-7 16,0 0 0-16,0 0 1 0,0 0-2 15,0 0 9-15,0 0 3 0,0 0 4 0,0 0-2 16,0 0 2-16,0 0 0 0,-31 37-8 15,27-23-2-15,0 3-6 0,4-17-6 16,-2 30-3-16,-2-13-4 0,4-2-2 0,4 3-2 16,-2-1-8-16,2 0 1 0,0-2-16 15,2 0-29-15,0 1-43 0,0-5-61 0,5 5-80 16,0-5-69-16,-3-3-125 0,7 0-179 16,-5 0-26-16,4-4-227 0,-14-4-161 0</inkml:trace>
  <inkml:trace contextRef="#ctx0" brushRef="#br0" timeOffset="-127165.92">20431 15305 2380 0,'0'0'-89'0,"0"0"29"0,0 0 26 16,0 0 31-16,0 0 32 0,0 0 35 16,0 0 40-16,0 0 26 0,0 0 15 0,0 0-2 15,0 0-10-15,0 0-10 0,0 0-9 16,0 0-11-16,0 0-9 0,0 0-10 15,0 0-6-15,0 0-11 0,0 0-2 0,0 0-11 16,0 0-5-16,6 48-2 0,-6-48-5 16,2 20-7-16,-2-6-1 0,0-14-4 0,0 22 1 15,0-22-3-15,-2 28 4 0,2-28-7 16,0 22 2-16,0-8 1 0,0-14 2 0,-4 21-10 16,4-21 3-16,-2 18-2 0,2-18 5 15,-2 15 11-15,2-15 6 0,0 0 0 16,2 18 1-16,-2-18-8 0,0 0-8 15,0 0-4-15,0 0-2 0,0 0-3 0,0 0-1 16,0 0-1-16,0 0-1 0,0 0-7 16,24-34 4-16,-18 19-7 0,1 2 3 0,-1-3-3 15,3 0 0-15,-1 2 1 0,1-1 0 16,-3 1-4-16,2 2 1 0,-8 12-1 16,16-23 1-16,-10 12-2 0,-6 11-1 15,12-13 1-15,-6 5-3 0,-6 8-1 0,0 0 3 16,16-12-1-16,-16 12 1 0,0 0 5 15,0 0 7-15,0 0 7 0,0 0 6 0,27 12 10 16,-27-12-7-16,6 16 12 0,-6-16-8 16,9 20 3-16,-5-8 0 0,1 1-8 15,-5-13-1-15,6 27-4 0,-2-12-1 0,0 0-1 16,0-1-8-16,-4-14 2 0,8 25-5 16,-3-16-27-16,-5-9-32 0,7 18-58 0,-7-18-91 15,8 9-96-15,-4-6-216 0,-4-3-108 16,0 0 28-16,0 0-249 0,0 0-176 15</inkml:trace>
  <inkml:trace contextRef="#ctx0" brushRef="#br0" timeOffset="-126830.36">21005 15248 2397 0,'0'0'-109'15,"0"0"21"-15,0 0 20 0,0 0 20 16,0 0 8-16,-2 28 13 0,2-28 9 0,0 0 4 16,0 0 9-16,0 0-6 0,0 0 9 15,0 0 7-15,-12 22-3 0,12-22-1 16,0 0 9-16,0 0-12 0,0 0 7 0,0 0-8 16,0 0 5-16,0 0 6 0,0 0 9 0,0 0 21 15,0 0 24-15,0 0 17 0,0 0 15 16,38-12 24-16,-38 12 17 0,0 0 26 15,6 13 8-15,-6-13-9 0,0 0-6 0,-4 22-14 16,4-22-15-16,-10 20-11 0,3-7-16 16,-4-1-7-16,3 2-16 0,-3-3-30 0,3 0-50 15,-5 2-64-15,2-3-68 0,1 0-54 16,0-1-60-16,-1-2-149 0,0 0-461 16,3-3-217-16</inkml:trace>
  <inkml:trace contextRef="#ctx0" brushRef="#br0" timeOffset="-126229.54">21350 15013 2506 0,'0'0'-60'0,"0"0"46"0,9-12 17 16,-9 12 14-16,0 0 22 0,0 0 30 15,0 0 20-15,0 0 11 0,0 0 12 0,0 0-10 16,0 0-8-16,0 0-11 0,0 0-7 15,0 0-8-15,0 0-1 0,-13 55-8 16,11-42-7-16,2-13-5 0,2 30-6 0,0-13-2 16,-2 1-4-16,4-4-4 0,0 4-1 15,2-2-3-15,-2-1-1 0,0 0-5 16,2-2-3-16,0-1-5 0,-6-12-20 0,15 19-26 16,-9-12-13-16,-6-7-17 0,15 8-6 15,-15-8-8-15,0 0 2 0,23-4-1 16,-23 4-3-16,18-15 3 0,-10 3 9 0,0-1-7 15,1-3 9-15,2-5-2 0,-3 1 26 16,0-2 25-16,1 8 20 0,-1-4 32 0,-2 3 24 16,-1 0 18-16,2 2 11 0,-7 13 5 15,10-22-7-15,-6 14-12 0,-4 8-9 0,6-14-3 16,-6 14 4-16,0 0-1 0,0 0 2 16,0 0 1-16,0 0 3 0,0 0 1 15,0 0-1-15,0 0 3 0,0 0 1 0,0 0-14 16,0 0 0-16,0 0-2 0,-2 51-13 15,2-51-1-15,0 25-6 0,0-12-7 16,0-13-16-16,0 27-26 0,2-13-39 16,-2-14-53-16,6 24-58 0,-1-12-74 0,-3-3-132 15,5-1-203-15,-1 2-351 0,-6-10-317 16</inkml:trace>
  <inkml:trace contextRef="#ctx0" brushRef="#br0" timeOffset="-126000.5">21736 15298 2696 0,'0'0'-26'0,"10"9"23"0,-10-9 2 15,0 0 21-15,0 0 40 0,6 14 37 16,-6-14 22-16,0 0 12 0,2 18 2 0,-2-18 1 16,3 18-11-16,-3-18-9 0,3 23-12 15,-1-12-13-15,-2-11-7 0,4 24-9 16,-2-12-8-16,-2-12-8 0,4 24-9 15,-2-12-21-15,-2-12-39 0,4 20-46 0,-4-20-62 16,6 16-54-16,-6-16-66 0,4 12-138 16,-4-12-572-16,5 6-380 0</inkml:trace>
  <inkml:trace contextRef="#ctx0" brushRef="#br0" timeOffset="-125462.02">22204 15240 2868 0,'0'0'-69'0,"0"0"21"15,-4 29 14-15,4-29 0 0,0 0 17 16,0 0 17-16,-7 21 5 0,7-21 9 16,0 0 9-16,-7 14-4 0,7-14 2 0,0 0-7 15,0 0 5-15,-4 14 6 0,4-14-6 16,0 0-2-16,0 0-7 0,0 0-29 15,0 0-20-15,0 0-12 0,0 0-24 16,0 0 6-16,0 0 0 0,0 0 0 0,0 0 7 16,0 0 4-16,0 0 5 0,0 0 8 15,0 0 5-15,0 0-1 0,30-3-26 0,-30 3-41 16,0 0-97-16,4 3-365 0,-4-3 236 16</inkml:trace>
  <inkml:trace contextRef="#ctx0" brushRef="#br0" timeOffset="-125272.14">22420 15271 1753 0,'0'0'8'0,"0"0"-41"0,10 0-35 15,-10 0-29-15,0 0-60 0,0 0-299 0,15-6 384 16</inkml:trace>
  <inkml:trace contextRef="#ctx0" brushRef="#br0" timeOffset="-125131.5">22548 15269 1404 0,'16'7'50'0,"-16"-7"-18"0,0 0-29 15,0 0-25-15,0 0-10 0,14-4-25 0,-14 4-44 16,0 0-113-16,0 0-135 0,18-5 110 16</inkml:trace>
  <inkml:trace contextRef="#ctx0" brushRef="#br0" timeOffset="-124975.47">22687 15275 1252 0,'14'9'197'0,"-14"-9"-7"15,0 0-17-15,0 0-14 0,0 0-10 16,0 0-12-16,0 0-17 0,0 0-27 0,15 3-27 16,-15-3-57-16,0 0-51 0,0 0-50 15,11 4-49-15,-11-4-104 0,0 0-396 0,0 0 135 16</inkml:trace>
  <inkml:trace contextRef="#ctx0" brushRef="#br0" timeOffset="-123761.39">22331 15135 1836 0,'0'0'-54'16,"0"0"7"-16,2-19 4 0,-2 19 6 16,0 0 22-16,0 0 19 0,-2-22 16 0,2 22 21 15,0 0 20-15,0 0 18 0,0 0 1 16,-5-21 1-16,5 21 22 0,0 0 25 0,0 0 22 15,0 0 13-15,0 0 4 0,0 0 0 16,0 0-13-16,0 0-5 0,0 0-15 0,0 0-16 16,-27 34-10-16,27-34-9 0,-2 21-11 15,2-21-7-15,-4 25-8 0,4-12-6 16,0-13-7-16,2 29-9 0,0-13-2 16,2-2-8-16,0-2-2 0,-4-12 2 0,11 26-11 15,-5-13-1-15,0-3-4 0,-6-10-1 16,13 18-3-16,-13-18-3 0,13 11-3 0,-13-11 0 15,10 6-1-15,-10-6-1 0,0 0-3 16,20 1-2-16,-20-1-2 0,0 0-4 16,18-17-2-16,-18 17 0 0,13-21-1 0,-4 8 0 15,-1-6 1-15,3 0-3 0,-3 1 3 16,0 0 0-16,2 1 5 0,-4 0 12 16,0 4 18-16,0 0 6 0,-6 13 13 0,8-22-5 15,-3 12-1-15,-5 10-5 0,9-15-9 16,-9 15-1-16,4-14-6 0,-4 14-3 0,0 0-1 15,0 0-3-15,0 0 2 0,0 0 4 16,0 0 0-16,0 0 4 0,0 0-1 0,0 0 1 16,0 0 19-16,0 0-2 0,12 40-2 15,-12-40-16-15,5 21 4 0,-1-8 0 16,2 3-5-16,-2 0-3 0,0-3-2 0,3 3 2 16,0-5-2-16,-3 4-10 0,2-4 2 15,-6-11-5-15,8 17-6 0,-8-17-16 16,8 18-34-16,-5-11-36 0,-3-7-64 15,9 9-85-15,-9-9-74 0,8 6-152 0,-8-6-165 16,0 0 33-16,10 6-318 0,-10-6-297 16</inkml:trace>
  <inkml:trace contextRef="#ctx0" brushRef="#br0" timeOffset="-123300.95">22618 15283 2689 0,'0'0'-74'0,"0"0"18"0,-18-8 9 16,18 8 7-16,0 0 3 0,0 0 18 0,0 0 22 15,0 0 4-15,0 0 16 0,0 0 7 16,0 0 9-16,0 0 5 0,16-27 2 0,-16 27 7 15,0 0 7-15,13-7 3 0,-13 7-2 16,0 0-7-16,0 0 2 0,0 0-11 16,0 0-5-16,26 6-4 0,-26-6-9 0,0 0 2 15,0 0-1-15,14 18-2 0,-14-18-3 16,6 11 14-16,-6-11 18 0,4 15 9 16,-4-15 7-16,4 18 5 0,-4-18 4 0,0 0-1 15,-8 26-5-15,8-26-1 0,-6 19-9 16,0-7-7-16,6-12-7 0,-8 21-3 15,8-21-6-15,-9 17-5 0,3-6-2 0,6-11-1 16,-7 15-3-16,7-15 5 0,-6 14-9 16,6-14 7-16,0 0 1 0,-4 18-2 0,4-18-3 15,0 0-3-15,0 0-3 0,10 17-6 16,-10-17 0-16,11 7-18 0,-11-7-32 16,0 0-43-16,25 0-59 0,-25 0-62 15,24-3-62-15,-14-1-127 0,5-2-161 0,0 0-322 16,0 1-232-16</inkml:trace>
  <inkml:trace contextRef="#ctx0" brushRef="#br0" timeOffset="-123024.08">23129 15267 2830 0,'0'0'118'0,"0"0"9"0,0 0-15 16,0 0-2-16,0 0-1 0,0 0 0 15,0 0-6-15,0 0-13 0,0 0-29 0,0 0-57 16,0 0-92-16,0 0-85 0,0 0-149 15,29 0-637-15,-29 0-394 0</inkml:trace>
  <inkml:trace contextRef="#ctx0" brushRef="#br0" timeOffset="-122897.84">23305 15302 2949 0,'0'0'-88'0,"25"-7"-6"16,-25 7-15-16,0 0 2 0,15-9-10 0,-15 9-32 15,12-10-67-15,-12 10-437 0,15-9 115 16</inkml:trace>
  <inkml:trace contextRef="#ctx0" brushRef="#br0" timeOffset="-122726.86">23554 15247 1988 0,'0'0'97'0,"19"-3"33"0,-19 3-17 15,0 0-13-15,0 0-19 0,0 0-13 16,17-4-8-16,-17 4-29 0,0 0-42 16,0 0-44-16,0 0-41 0,0 0-40 15,18-3-75-15,-18 3-123 0,0 0-249 0,0 0 219 16</inkml:trace>
  <inkml:trace contextRef="#ctx0" brushRef="#br0" timeOffset="-122157.86">23778 14994 1685 0,'7'-15'48'15,"-7"15"54"-15,9-10-20 0,-9 10 5 0,0 0-6 16,0 0 14-16,0 0 26 0,0 0 21 16,0 0-10-16,0 0-11 0,0 0-10 15,0 0-13-15,0 0-8 0,0 0-14 0,0 0-5 16,-2 48-5-16,2-48-9 0,-3 26-6 16,3-26-4-16,0 23-3 0,0-10-5 15,0-13-3-15,0 22-3 0,0-22-1 0,5 21-4 16,-1-11-3-16,-4-10-3 0,8 18-8 0,-8-18-2 15,8 16-1-15,-8-16-6 0,11 7 2 16,-11-7-6-16,13 4 0 0,-13-4 1 16,0 0-2-16,0 0 0 0,25-4 0 15,-25 4-2-15,0 0-3 0,19-19 3 0,-10 12 2 16,-9 7-7-16,12-19 2 0,-6 7 1 16,-6 12 9-16,12-17 7 0,-12 17 5 0,8-17 7 15,-8 17 6-15,6-13 7 0,-6 13-1 16,4-13-3-16,-4 13-8 0,0 0 0 15,7-13 2-15,-7 13 11 0,0 0-1 0,0 0 7 16,0 0 3-16,0 0 6 0,0 0 2 16,0 0 1-16,0 0-3 0,0 0 2 15,0 0-4-15,0 0-4 0,0 0-4 16,0 0-4-16,6 47 0 0,-6-47-4 0,7 21-6 16,-3-7-4-16,2-2-7 0,-6-12-18 15,9 22-30-15,-3-11-49 0,0-1-60 0,-6-10-78 16,10 15-83-16,-10-15-180 0,12 9-121 15,-8-5-266-15,-4-4-227 0</inkml:trace>
  <inkml:trace contextRef="#ctx0" brushRef="#br0" timeOffset="-121539.42">24143 15225 2575 0,'0'0'-82'0,"0"0"14"16,0 0 11-16,0 0 10 0,0 0 25 0,0 0 18 16,0 0 19-16,0 0 5 0,0 0-3 15,8 19 10-15,-8-19 5 0,0 0 0 16,2 17-4-16,-2-17-4 0,0 0 4 0,0 22 13 15,0-22-7-15,2 15 6 0,-2-15 0 16,0 0 7-16,0 0 5 0,2 18 9 0,-2-18 2 16,0 0-7-16,0 0-8 0,0 0-4 15,7 10-8-15,-7-10-11 0,0 0-13 16,0 0-11-16,0 0-9 0,0 0-12 0,0 0-13 16,32-27-3-16,-32 27 4 0,14-9 5 15,-14 9 0-15,18-11 7 0,-18 11 9 0,12-10 11 16,-12 10 5-16,10-6 7 0,-10 6 8 15,0 0 14-15,0 0 3 0,0 0-1 16,0 0 2-16,0 0-9 0,0 0 0 0,26 12-2 16,-26-12-3-16,0 0 1 0,2 20-4 15,-2-20-4-15,0 0 3 0,4 20-6 16,-4-20-1-16,0 0-5 0,3 16 7 16,-3-16 0-16,0 0-6 0,0 0-20 0,4 14-19 15,-4-14-13-15,0 0-20 0,0 0-5 16,0 0-17-16,0 0 4 0,0 0-9 0,0 0 15 15,0 0 9-15,0 0 30 0,0 0 17 16,32-23 22-16,-32 23 19 0,0 0 13 0,0 0 30 16,0 0 26-16,0 0 5 0,0 0 3 15,0 0-5-15,0 0 0 0,20 9 0 16,-20-9-12-16,7 12-5 0,-7-12-9 0,0 0-6 16,6 19-12-16,-6-19-4 0,7 11-27 15,-7-11-42-15,0 0-45 0,6 16-61 16,-2-10-69-16,-4-6-115 0,0 0-610 0,0 0-327 15</inkml:trace>
  <inkml:trace contextRef="#ctx0" brushRef="#br0" timeOffset="-120942.23">24644 14848 2671 0,'0'0'-136'0,"0"0"24"0,11-11 19 16,-11 11 25-16,0 0 20 0,0 0 15 16,0 0 16-16,0 0 22 0,0 0 7 0,0 0 15 15,27 29-6-15,-27-29 14 0,7 20 2 16,-1-7 6-16,-1 3-8 0,0 3 32 15,3-3-11-15,-2 7-7 0,0 1-1 0,-2 0-4 16,2 2-7-16,0 0 3 0,-4 4 4 16,3-1 2-16,-5-1 0 0,0 2-3 15,-3-1-4-15,-3 0-9 0,-2 3 2 0,-4-1-2 16,-4-1-25-16,0 2-43 0,-1-1-50 16,-3 0-86-16,-2 1-167 0,-6-1-404 15,2 1-26-15</inkml:trace>
  <inkml:trace contextRef="#ctx0" brushRef="#br0" timeOffset="-118997.84">14677 16631 2403 0,'0'0'123'16,"0"0"9"-16,2-16-15 0,-2 16-7 15,0 0-7-15,0 0-8 0,0 0-2 0,0 0 13 16,0 0 14-16,0 0 4 0,0 0 4 16,0 0-7-16,0 0-11 0,0 0-6 15,0 0-7-15,0 0-13 0,0 0-6 0,-5 56-9 16,10-41-3-16,-1-1-10 0,2 1-6 16,2-1-4-16,0-2-7 0,4 0-6 0,-4 0-11 15,5-5-13-15,-1 1-3 0,-12-8-11 16,21 7-3-16,-8-4-2 0,-13-3-1 15,0 0 3-15,32-7-1 0,-20-3 0 0,-2 3 4 16,1-4 0-16,3 0 9 0,-6-4 6 0,2 1 12 16,2 1 13-16,-4 1 17 0,0 1 13 15,0-1 11-15,1 3 3 0,-9 9 4 16,11-15 8-16,-11 15-14 0,10-8 1 0,-10 8-2 16,0 0-14-16,0 0 3 0,0 0-9 15,0 0-1-15,0 0-10 0,0 0-6 16,2 48 0-16,-2-31-8 0,0 2 2 0,0 0-8 15,-2 1-9-15,2 6-9 0,0 1-1 16,0 0 0-16,0 1-10 0,-2 0 0 0,0 0-2 16,-2 1-1-16,0-3 4 0,0 2 0 15,-3-3 3-15,-5-1-4 0,3-1 6 16,-1 0 1-16,-4-4 2 0,0-2 4 16,-2-2 2-16,-2-1-1 0,-2-3 12 0,-1-3-2 15,2-2 3-15,3-3-7 0,-1-1-2 0,17-2-4 16,-27-5-17-16,27 5-7 0,-19-16-25 15,16 5-42-15,1-3-54 0,2 1-68 16,5-1-71-16,2 1-120 0,5-2-209 0,0 2 21 16,5-1-475-16,0 3-597 0</inkml:trace>
  <inkml:trace contextRef="#ctx0" brushRef="#br0" timeOffset="-118667.58">15129 17070 3147 0,'19'0'-128'0,"-19"0"33"0,0 0 6 16,22 5 5-16,-22-5 25 0,14 4 16 16,-14-4 30-16,16 8 25 0,-16-8 14 15,11 9 26-15,-11-9 34 0,11 12-3 0,-11-12 17 16,4 13 10-16,-4-13 9 0,2 15 4 15,-2-15 6-15,0 0 4 0,-6 22 3 16,6-22-1-16,-9 18-3 0,9-18-7 16,-9 14-7-16,9-14-9 0,-7 15-10 0,7-15-8 15,-7 14-13-15,7-14-4 0,0 0-16 16,0 0 2-16,0 0-12 0,14 26-22 16,-5-23-28-16,-9-3-41 0,22 6-44 0,-22-6-62 15,26 3-71-15,-26-3-98 0,28-3-194 16,-28 3-77-16,27-7-315 0,-12 1-292 0</inkml:trace>
  <inkml:trace contextRef="#ctx0" brushRef="#br0" timeOffset="-118317.99">15622 17073 2748 0,'9'-13'1'0,"-9"13"50"16,0 0 8-16,0 0-3 0,11-15 5 16,-11 15 7-16,12-6 10 0,-12 6-7 0,15-4-6 15,-15 4-6-15,19-4-6 0,-19 4-8 16,21-4-6-16,-21 4-1 0,24-1-13 16,-24 1-27-16,18-4-21 0,-18 4-23 0,18-3-49 15,-18 3-29-15,14-7-17 0,-14 7-16 16,5-9-19-16,-5 9-15 0,0 0 2 15,0 0 21-15,-19-27 54 0,19 27 62 0,-18-11 66 16,8 4 75-16,10 7 48 0,-20-10 30 16,20 10 11-16,-18-8 1 0,18 8-16 0,-13-8-11 15,13 8-18-15,0 0-26 0,0 0-34 16,0 0-41-16,0 0-60 0,0 0-72 16,0 0-76-16,40-3-119 0,-25 1-582 0,-3 2-242 15</inkml:trace>
  <inkml:trace contextRef="#ctx0" brushRef="#br0" timeOffset="-117410.88">16277 16681 2660 0,'0'0'-43'0,"0"0"17"0,-3-23-2 16,3 23 36-16,0 0 21 0,-18-17 32 0,18 17 29 16,-20-7 20-16,8 2 15 0,12 5 7 15,-28 0 4-15,28 0 2 0,-34 6 2 16,17 0-13-16,3 1-9 0,-2 1-12 0,2 3-9 16,3 3-11-16,1-1-9 0,1 2-10 15,3 1-7-15,1-1-11 0,3 2-9 0,2-17-10 16,0 33-15-16,5-20-7 0,-1 0-8 15,-4-13-10-15,11 23-1 0,-5-15-3 0,-6-8-2 16,15 11 1-16,-15-11 1 0,16 4-1 16,-16-4 2-16,0 0 0 0,0 0 1 15,32-17 2-15,-23 6 0 0,0-1 3 16,-1-4 5-16,0 1 9 0,1-3 5 0,-1 0 11 16,-2 1 18-16,1 1 10 0,-2 3 12 15,1 0 2-15,-6 13-1 0,8-23-3 16,-8 23-3-16,6-15-6 0,-6 15 9 0,0 0 0 15,8-10-3-15,-8 10-4 0,0 0-5 16,0 0 5-16,0 0-16 0,0 0-5 0,0 0-1 16,5 42-3-16,-5-42-5 0,-2 29 1 15,-1-10-7-15,3 0 2 0,-2 0-3 16,0 8-2-16,0-1-4 0,2 3 2 0,-2-1-3 16,0 1 2-16,2 1-8 0,0 2 8 15,0 0-4-15,0-2-1 0,0 1 0 0,0-1-1 16,-2 0-1-16,0 1 2 0,0-4 1 15,0 0-2-15,-2-1-1 0,-2-3 1 16,-1 0 4-16,-2-2 11 0,1-4 25 0,-1-4 4 16,-1-2 2-16,-3 1-5 0,0-4-6 15,-1-5-2-15,14-3-4 0,-28 4-6 0,28-4-10 16,-29-7-7-16,16 1-13 0,13 6-17 16,-19-23-29-16,13 9-32 0,2-3-41 15,2-2-48-15,2 0-66 0,2 2-50 0,0-4-126 16,6 3-171-16,-2 0 4 0,2 4-420 15,3-2-472-15</inkml:trace>
  <inkml:trace contextRef="#ctx0" brushRef="#br0" timeOffset="-117081.83">16376 17191 3028 0,'0'0'-31'15,"0"0"50"-15,19 6-1 0,-19-6 2 16,15 6-3-16,-15-6 1 0,19 2-4 0,-19-2-3 16,23 4-1-16,-23-4-1 0,19 2 22 15,-19-2 18-15,17 4 24 0,-17-4 27 16,0 0 42-16,0 0 15 0,15 7 17 0,-15-7-12 16,0 0-3-16,0 0-10 0,0 0-35 15,0 0-3-15,-23 32-7 0,23-32-4 16,-15 17-2-16,4-7-1 0,5 2-12 0,6-12-10 15,-14 20-9-15,12-11-4 0,2-9-6 16,-3 22-5-16,3-22-16 0,11 23-8 0,-1-14-20 16,3 1-36-16,2-3-39 0,2 2-48 15,-3-5-56-15,6 1-52 0,-2-4-48 16,0-1-51-16,-18 0-107 0,35-6-114 0,-17 2-427 16,-6-5-419-16</inkml:trace>
  <inkml:trace contextRef="#ctx0" brushRef="#br0" timeOffset="-116759.45">16933 16689 2855 0,'4'-14'-102'0,"-4"14"41"0,10-21 11 16,-6 12 26-16,-4 9 42 0,10-14 26 0,-10 14 18 15,0 0 6-15,4-15-2 0,-4 15 16 16,0 0 28-16,0 0 20 0,0 0 16 0,0 0 6 16,0 0-2-16,0 0-1 0,0 0-8 15,0 0-7-15,-26 57-9 0,20-40-8 16,0 6-12-16,-1 2-6 0,-2 0-7 16,1 2-14-16,4 2-7 0,-2 0-8 0,3 2-6 15,1-1 2-15,2 1-25 0,2-1-19 0,3 1-24 16,1-5-37-16,0 1-53 0,5-2-75 15,2-2-78-15,-1-4-159 0,2-2-161 16,-2-1 9-16,0-5-309 0,3-4-237 16</inkml:trace>
  <inkml:trace contextRef="#ctx0" brushRef="#br0" timeOffset="-116425.38">17474 17015 2695 0,'0'0'131'0,"0"0"46"0,0 0-14 16,0 0-20-16,0 0-18 0,0 0-19 16,0 0-29-16,0 0-35 0,0 0-64 15,0 0-75-15,20-6-88 0,-20 6-170 0,6-4-555 16,-6 4-302-16</inkml:trace>
  <inkml:trace contextRef="#ctx0" brushRef="#br0" timeOffset="-116270.13">17737 16984 2661 0,'24'-1'-165'15,"-18"-2"-60"-15,-6 3-486 0,0 0 29 16</inkml:trace>
  <inkml:trace contextRef="#ctx0" brushRef="#br0" timeOffset="-116114.91">17947 16980 2191 0,'0'0'77'0,"26"3"34"0,-26-3-17 16,0 0-32-16,0 0-64 0,0 0-38 0,0 0-71 16,24-7-120-16,-24 7-446 0,13-6 81 15</inkml:trace>
  <inkml:trace contextRef="#ctx0" brushRef="#br0" timeOffset="-115977.18">18239 16984 2006 0,'0'0'-11'0,"27"-1"-5"16,-27 1-39-16,16-3-37 0,-16 3-25 15,12-4-70-15,-12 4-307 0,14-2 338 16</inkml:trace>
  <inkml:trace contextRef="#ctx0" brushRef="#br0" timeOffset="-115630.54">19575 16948 1695 0,'20'-4'117'16,"-20"4"-20"-16,0 0-34 0,0 0-12 0,18-8-5 15,-18 8-11-15,0 0-18 0,14-6-56 16,-14 6-55-16,0 0-126 0,20-3-346 0,-20 3 242 16</inkml:trace>
  <inkml:trace contextRef="#ctx0" brushRef="#br0" timeOffset="-115493.7">19996 16976 1738 0,'0'0'-99'0,"0"0"-230"0,6-19-97 0,-6 19 420 15</inkml:trace>
  <inkml:trace contextRef="#ctx0" brushRef="#br0" timeOffset="-115336.58">20296 16953 1225 0,'26'0'5'0,"-26"0"-52"16,0 0-161-16,18-4-114 0,-18 4 104 16</inkml:trace>
  <inkml:trace contextRef="#ctx0" brushRef="#br0" timeOffset="-115015.18">21754 16965 930 0,'0'0'70'0,"0"0"9"16,18 5-19-16,-18-5-13 0,0 0-7 0,0 0-21 15,19 2-34-15,-19-2-78 0,0 0-142 16,21 0-64-16,-21 0 97 0</inkml:trace>
  <inkml:trace contextRef="#ctx0" brushRef="#br0" timeOffset="-114954.46">21875 16980 889 0,'0'0'18'0,"0"0"-54"0,0 0-244 16,16 0 83-16,-16 0 62 0</inkml:trace>
  <inkml:trace contextRef="#ctx0" brushRef="#br0" timeOffset="-113699.75">24700 16648 565 0,'0'0'53'16,"0"0"0"-16,0 0 1 0,0 0 3 15,0 0-1-15,0 0 8 0,0 0 8 0,0 0 6 16,0 0 7-16,0 0 8 0,0 0-1 15,0 0 7-15,0 0 25 0,0 0-5 16,0 0 8-16,0 0-10 0,0 0 0 0,0 0-6 16,0 0-4-16,0 0 4 0,0 0 2 15,0 0-12-15,0 0-9 0,0 0-7 16,0 0-8-16,0 0-5 0,0 0 0 0,0 0-5 16,23 36-11-16,-23-36-2 0,10 24-4 15,-5-13-6-15,0 4-1 0,2 0 9 0,0 2 3 16,-3 3 9-16,2 0 5 0,4 3-1 15,-5 2-1-15,-1-2 8 0,0 2-13 16,-2 0 3-16,0-3-8 0,-4 3-5 16,-4-2-3-16,0 2 0 0,-3-2-8 0,-3-1 0 15,-2 0-10-15,-2 2-29 0,-2 1-58 16,-2 0-84-16,2-4-82 0,-3 1-205 0,4-1-148 16,-6 3-271-16,2-4-189 0</inkml:trace>
  <inkml:trace contextRef="#ctx0" brushRef="#br0" timeOffset="-110504.56">14981 17809 2718 0,'0'0'274'0,"0"0"56"16,0 0-15-16,0 0-39 0,0 0-37 0,5 19-45 15,-5-19-49-15,0 0-39 0,10 7-25 16,-10-7-25-16,0 0-34 0,10 8-37 0,-10-8-49 15,0 0-57-15,0 0-60 0,9 8-60 16,-9-8-132-16,0 0-187 0,0 0-402 16,0 0-399-16</inkml:trace>
  <inkml:trace contextRef="#ctx0" brushRef="#br0" timeOffset="-110317.03">14977 17949 3066 0,'0'0'45'16,"-2"20"16"-16,2-20-5 0,0 0-6 0,0 0-3 16,-3 19-4-16,3-19 1 0,0 0-8 15,0 0-6-15,0 0-9 0,3 19-25 16,-3-19-31-16,0 0-31 0,0 0-46 0,2 19-49 16,-2-19-85-16,0 0-170 0,0 9-348 15,0-9-53-15</inkml:trace>
  <inkml:trace contextRef="#ctx0" brushRef="#br0" timeOffset="-110195.39">14979 18087 2490 0,'-2'25'162'15,"2"-25"19"-15,0 0-26 0,0 0-51 16,0 0-68-16,0 0-72 0,-2 14-66 16,2-14-49-16,0 0-119 0,0 0-525 0,0 0-101 15</inkml:trace>
  <inkml:trace contextRef="#ctx0" brushRef="#br0" timeOffset="-109199.58">14584 18319 2318 0,'0'0'3'16,"0"0"29"-16,0 0 0 0,0 0-6 0,0 0-8 16,0 0 8-16,0 0 6 0,0 0 13 15,0 0 10-15,0 0 1 0,0 0-7 0,0 0-1 16,3 46-7-16,-3-46 1 0,0 23-6 16,4-10-1-16,-4-13-5 0,5 25 0 15,1-9-1-15,-2-3-5 0,2-2 2 0,-6-11-5 16,13 21-4-16,-7-11-3 0,3-1-13 15,-9-9-15-15,12 13-20 0,-12-13-18 16,17 7-13-16,-17-7-5 0,16 5-9 0,-16-5 2 16,0 0 12-16,0 0-6 0,30-10 8 15,-30 10 1-15,14-13 1 0,-5 2-5 0,-9 11 13 16,12-23 4-16,-5 11 13 0,1 1 25 16,-4-2 14-16,-4 13 30 0,9-19 13 15,-9 19 29-15,6-20 22 0,-6 20 12 0,6-15-6 16,-6 15 9-16,5-11-3 0,-5 11 11 15,0 0 5-15,0 0-2 0,9-14-2 0,-9 14-4 16,0 0-9-16,0 0-4 0,0 0-4 16,0 0-9-16,0 0-2 0,0 0-9 15,0 0-7-15,16 29-6 0,-16-29-5 0,0 0-8 16,4 25-3-16,-4-25-5 0,0 22-3 16,0-8-5-16,0-14-4 0,-4 30-2 0,4-15-5 15,0 3-7-15,0-18-7 0,0 33-6 16,0-13-4-16,0-4-7 0,0 4-2 15,0-2-1-15,0 1 1 0,0-19-1 16,0 33 4-16,0-15 1 0,0-1 1 0,0 2 3 16,0-2 0-16,0-17 2 0,-2 35-3 15,2-17 2-15,-2-2 3 0,0 1 0 0,-3-2 19 16,2 0 3-16,-3-2 0 0,-4 3 9 16,4-2-11-16,-2-2 1 0,0 1 3 15,-3 1 5-15,0-3 2 0,-3-3 3 0,1 2 6 16,-3-5-20-16,2 1 5 0,-3-2 6 15,17-4 16-15,-25 4 24 0,25-4 11 16,-26-1-5-16,26 1-14 0,-21-9-8 0,21 9-13 16,-14-15-11-16,9 5-25 0,3 1-21 15,2 9-24-15,2-22-32 0,4 8-51 0,1 0-73 16,5 3-76-16,0-1-132 0,4-1-168 16,1 0-21-16,1 2-410 0,0-3-467 15</inkml:trace>
  <inkml:trace contextRef="#ctx0" brushRef="#br0" timeOffset="-108749.15">15117 18801 2982 0,'0'0'-87'0,"0"0"32"16,0 0 12-16,0 0 8 0,0 0 32 15,0 0 34-15,0 0 35 0,14 10 22 0,-14-10 13 16,0 0 7-16,0 0-8 0,0 19 4 16,0-19-1-16,0 0 4 0,-4 21-2 0,4-21 0 15,0 0-2-15,-4 29-3 0,4-29-11 16,-4 21-9-16,2-10-9 0,2-11-10 16,-4 23-3-16,4-23-7 0,-3 23-6 0,3-23-3 15,-2 20-5-15,2-20-1 0,0 21-7 16,0-21-4-16,0 16-11 0,0-16-11 15,0 0-27-15,0 0-39 0,5 19-50 0,-5-19-55 16,0 0-51-16,8 0-63 0,-8 0-182 16,0 0-519-16,0 0-444 0</inkml:trace>
  <inkml:trace contextRef="#ctx0" brushRef="#br0" timeOffset="-108453.6">15167 18843 3061 0,'0'0'-27'0,"5"-18"34"15,-5 18-1-15,4-22-2 0,-4 22 2 16,6-16 2-16,-6 16 0 0,8-18-1 0,-8 18 2 16,10-13-1-16,-10 13-2 0,10-12 1 0,-10 12 7 15,12-7 6-15,-12 7 11 0,13-6 5 16,-13 6 13-16,14-2 5 0,-14 2 8 16,0 0 5-16,0 0 10 0,30 6 8 0,-30-6 5 15,14 7 6-15,-14-7 5 0,8 11-4 16,-8-11 8-16,6 16 3 0,-6-16 8 15,0 0-3-15,-2 21-11 0,2-21 2 0,0 0 7 16,-16 21-34-16,16-21 1 0,-14 9-14 16,14-9-11-16,-17 10-11 0,17-10-31 0,-14 4-39 15,5-3-57-15,9-1-84 0,0 0-77 16,0 0-126-16,-19-7-188 0,19 7-20 0,0 0-339 16,-8-13-317-16</inkml:trace>
  <inkml:trace contextRef="#ctx0" brushRef="#br0" timeOffset="-108024.89">15631 18729 2916 0,'0'0'76'0,"0"0"35"16,0 0 2-16,0 0-1 0,0 0-9 16,0 0-13-16,0 0-11 0,0 0-7 0,0 0-6 15,0 0-8-15,0 0-6 0,0 0-7 16,19 0-5-16,-19 0 2 0,17 0-12 16,-17 0-1-16,19 2-5 0,-6-2 0 0,-13 0-4 15,20 0-2-15,-9 0-12 0,-11 0-23 16,0 0-38-16,30-2-60 0,-21 2-47 15,-9 0-58-15,17-6-110 0,-9 2-638 0,-8 4-413 16</inkml:trace>
  <inkml:trace contextRef="#ctx0" brushRef="#br0" timeOffset="-107869.58">15737 18645 3062 0,'0'0'56'0,"0"0"27"16,0 0-2-16,0 0-12 0,0 0-8 0,0 0-11 15,0 0-23-15,0 0-27 0,0 0-50 16,0 0-52-16,38 16-52 0,-27-15-46 16,-11-1-107-16,16 2-516 0,-5 0-152 0</inkml:trace>
  <inkml:trace contextRef="#ctx0" brushRef="#br0" timeOffset="-102801.18">16408 18428 1632 0,'0'0'330'0,"0"0"-53"15,0 0-70-15,0 0-39 0,0 0-43 0,0 0-21 16,0-22-11-16,0 22-12 0,0 0-4 15,0 0-6-15,0 0-8 0,0 0-5 16,0 0-4-16,0 0-2 0,0 0-1 16,0 0-2-16,6-14 5 0,-6 14 5 0,0 0-5 15,0 0 2-15,0 0 0 0,0 0 3 16,0 0 0-16,0 0-2 0,8-13-1 0,-8 13-1 16,0 0-8-16,0 0-11 0,0 0 1 15,0 0-4-15,0 0-5 0,-18-18-3 0,18 18-3 16,0 0-1-16,-26-3 3 0,26 3 0 15,-21 0 2-15,21 0 3 0,-24 1-4 16,24-1 1-16,-22 6 2 0,7 0-2 0,2 2-5 16,0 0 4-16,1-1-1 0,1 5 0 15,11-12-3-15,-17 22 0 0,9-11-4 0,2 1-1 16,1 1-12-16,5-13-10 0,-2 21-20 16,2-21-27-16,4 21-23 0,-4-21-19 15,9 17-21-15,-9-17-1 0,14 14-6 16,-6-11 5-16,-8-3 18 0,16 8 6 0,-16-8 20 15,17 3 22-15,-17-3 19 0,0 0 16 16,0 0 13-16,27-14 6 0,-27 14 9 0,13-16 7 16,-9 7 4-16,-4 9 10 0,12-19 8 15,-4 7 14-15,-8 12 12 0,8-17 15 16,-8 17 8-16,8-17 9 0,-8 17 2 0,4-12 1 16,-4 12-6-16,0 0-11 0,9-13-3 15,-9 13-9-15,0 0 10 0,0 0-1 16,0 0-8-16,0 0-18 0,0 0-3 0,0 0-4 15,0 0 6-15,0 0-5 0,0 0-3 16,2 53 0-16,-2-53-7 0,-5 29-6 0,3-14 4 16,0 3 11-16,2-18-6 0,-2 36-5 15,0-15 1-15,0-2-7 0,-2 2-3 0,2 0-6 16,-2 5-2-16,0-1-21 0,-2-2 2 16,-2 0-2-16,2-1 1 0,-2-2 1 15,-1 2 1-15,1-3-1 0,-1 1 4 0,-1-1 12 16,-1-3 5-16,3 0-4 0,-3-5 4 15,0 1 1-15,-1-3 3 0,-1-2 1 0,13-7 3 16,-25 11 3-16,25-11-2 0,-21 2-3 16,21-2-4-16,0 0-4 0,-28-16-7 15,28 16-15-15,-8-17-16 0,8 4-18 0,0 13-24 16,4-23-32-16,2 11-45 0,2-1-53 16,3 4-65-16,4-1-49 0,-2 0-116 0,1 1-135 15,4 2-32-15,-4-1-393 0,1 3-438 16</inkml:trace>
  <inkml:trace contextRef="#ctx0" brushRef="#br0" timeOffset="-102013.6">16642 18740 2955 0,'0'0'-94'16,"0"0"49"-16,0 0 51 0,0 0 20 15,0 0 22-15,0 0 29 0,0 0 25 16,0 0 9-16,0 0-3 0,0 0-7 0,0 0-10 15,0 0-15-15,0 0-2 0,0 0 1 16,0 0 5-16,0 0 8 0,0 0-1 0,0 0 1 16,0 0-5-16,0 0-2 0,0 0-7 15,0 0-6-15,10 48-11 0,-10-48-3 16,-5 23-7-16,5-23 16 0,3 28-8 0,-3-12-6 16,0-16-5-16,4 30-7 0,-4-14-9 15,4-1-14-15,-4-15-16 0,2 24-18 0,-2-24-24 16,2 19-34-16,-2-19-43 0,2 15-54 15,-2-15-43-15,6 10-64 0,-6-10-152 0,0 0-122 16,0 0-323-16,0 0-242 0</inkml:trace>
  <inkml:trace contextRef="#ctx0" brushRef="#br0" timeOffset="-101723.45">16654 18803 2661 0,'2'-19'25'16,"-2"19"22"-16,4-19-9 0,-4 19-31 15,4-20-13-15,4 12-15 0,-8 8 6 0,11-18-1 16,-11 18 10-16,11-15-7 0,-5 8 8 16,-6 7 4-16,15-12-3 0,-15 12-1 15,16-10 15-15,-16 10 14 0,20-4 7 0,-20 4 12 16,0 0 21-16,23 4 16 0,-23-4 26 16,13 8 11-16,-13-8 1 0,10 14-1 0,-10-14-6 15,5 12-5-15,-5-12-4 0,0 0-2 16,-3 24-3-16,3-24-5 0,0 0-9 0,-12 25-5 15,12-25-10-15,-15 11-6 0,6-6-16 16,9-5-22-16,-18 6-34 0,18-6-39 16,-22 7-58-16,12-7-74 0,10 0-65 0,-19-3-178 15,19 3-136-15,-18-7-293 0,10 1-204 16</inkml:trace>
  <inkml:trace contextRef="#ctx0" brushRef="#br0" timeOffset="-100143.09">17191 18137 2509 0,'0'0'6'0,"0"0"54"0,0 0 5 15,0 0 10-15,0 0 10 0,0 0 3 16,0 0 12-16,0 0 4 0,0 0 6 0,0 0 2 15,0 0-3-15,0 0-12 0,-17 37-7 16,17-37-9-16,-9 20-4 0,5-7-9 0,4-13-1 16,-8 28 0-16,6-12-3 15,-2 1-2-15,2 0-2 0,0 2-2 0,0 2-9 16,-1-1 3-16,3 8-5 0,0-2-3 16,3 1-10-16,-1 0 2 0,0-1-5 15,2 1-5-15,0-2-10 0,2-1-20 0,0 1-18 16,3-2-34-16,0-2-60 0,3 0-53 15,3-2-49-15,-2-6-70 0,2 3-140 0,-1-3-546 16,2-3-422-16</inkml:trace>
  <inkml:trace contextRef="#ctx0" brushRef="#br0" timeOffset="-99383.31">17479 18435 2851 0,'7'-11'-153'0,"-7"11"17"0,0 0 17 0,8-9 3 16,-8 9 22-16,0 0 22 0,0 0 25 15,0 0 24-15,15-14 28 0,-15 14 17 0,0 0 16 16,14-6 20-16,-14 6 13 0,0 0 9 16,0 0 1-16,20-1 0 0,-20 1-3 15,0 0 0-15,0 0-8 0,0 0 2 0,24 9-1 16,-24-9 2-16,12 12 5 0,-12-12 3 16,4 16-1-16,-4-16 3 0,2 22 2 0,-2-22-1 15,-2 26-6-15,0-8-3 16,-2-3-3-16,-1 2-9 0,-2-1-4 0,1 0-1 15,-2 2 1-15,2-3 0 0,-3-2 1 0,0 0 1 16,1 1 0-16,2-3-5 0,6-11-2 16,-13 17-3-16,13-17-8 0,-10 13-11 15,10-13-15-15,-7 10-17 0,7-10-7 0,0 0-14 16,0 0-1-16,0 0-8 0,0 0-2 16,0 0 1-16,0 0-1 0,32-32 2 15,-20 18-1-15,-3 1 4 0,2-2 4 0,-1-1 1 16,2 0 5-16,-2 2 10 0,-2 0 4 15,0 1 7-15,-1 1 15 0,-7 12 7 0,12-20 10 16,-12 20-3-16,9-13-1 0,-9 13 10 16,0 0 3-16,4-12 8 0,-4 12 6 15,0 0 3-15,0 0 1 0,0 0-7 0,0 0 6 16,0 0-5-16,0 0-9 0,-6 48-2 16,6-48-2-16,0 26-9 0,0-12-4 0,2 4-3 15,0-4-4-15,-2-14-10 0,4 29-20 16,-1-16-19-16,-3-13-29 0,4 25-39 15,-2-16-48-15,-2-9-70 0,8 16-76 0,-8-16-168 16,8 11-121-16,-8-11-373 0,0 0-378 16</inkml:trace>
  <inkml:trace contextRef="#ctx0" brushRef="#br0" timeOffset="-99154.43">17735 18698 2971 0,'6'18'-3'0,"-6"-18"30"16,0 0 13-16,2 15 22 0,-2-15 16 15,0 0 15-15,2 14 11 0,-2-14-4 0,0 0-9 16,5 16-13-16,-5-16-6 0,0 0-8 16,0 0-7-16,4 17-1 0,-4-17-12 15,0 0-22-15,0 0-28 0,0 0-45 0,0 0-66 16,7 12-58-16,-7-12-118 0,0 0-208 15,0 0-359-15,0 0-215 0</inkml:trace>
  <inkml:trace contextRef="#ctx0" brushRef="#br0" timeOffset="-98850.86">18072 18657 2637 0,'0'0'-60'0,"0"0"-14"0,10 9-36 16,-10-9-27-16,0 0-24 0,0 0-26 15,13 0-4-15,-13 0-359 0,0 0 261 16</inkml:trace>
  <inkml:trace contextRef="#ctx0" brushRef="#br0" timeOffset="-98774.55">18095 18666 1454 0,'0'0'-67'0,"0"0"29"16,0 0 9-16,0 0-4 0,0 0 2 15,0 0-7-15,0 0-20 0,0 0-9 0,0 0-6 16,0 0 0-16,0 0 4 0,0 0 6 15,0 0-22-15,0 0-159 0,0 0 81 16</inkml:trace>
  <inkml:trace contextRef="#ctx0" brushRef="#br0" timeOffset="-98636.85">18095 18666 727 0,'0'0'108'0,"0"0"13"0,0 0 39 16,0 0-31-16,0 0-4 0,0 0-13 16,0 0-14-16,0 0-19 0,0 0-5 15,0 0-11-15,0 0-16 0,0 0 13 0,0 0-4 16,0 0-20-16,0 0-6 0,0 0-19 15,0 0-29-15,0 0-46 0,0 0-86 16,0 0-209-16,0 0-109 0,0 0 369 0</inkml:trace>
  <inkml:trace contextRef="#ctx0" brushRef="#br0" timeOffset="-98481.71">18163 18647 1385 0,'0'0'55'0,"0"0"18"0,18 8-14 0,-18-8-9 16,0 0-5-16,0 0-13 0,0 0-14 16,20-6-40-16,-20 6-36 0,10-6-98 15,-10 6-323-15,9-8 355 0</inkml:trace>
  <inkml:trace contextRef="#ctx0" brushRef="#br0" timeOffset="-98344.45">18319 18594 1553 0,'24'5'152'0,"-24"-5"54"0,0 0-13 16,0 0-15-16,14 7-14 0,-14-7-23 0,0 0-17 16,0 0-29-16,18 1-38 0,-18-1-52 15,0 0-70-15,18-1-72 0,-18 1-123 0,11-5-489 16,-11 5-30-16</inkml:trace>
  <inkml:trace contextRef="#ctx0" brushRef="#br0" timeOffset="-98237.72">18546 18619 2191 0,'0'0'-100'0,"0"0"-66"0,17-3-199 0,-17 3-138 15,0 0 324-15</inkml:trace>
  <inkml:trace contextRef="#ctx0" brushRef="#br0" timeOffset="-98070.34">18777 18577 1667 0,'0'0'169'16,"0"0"23"-16,20 3-23 0,-20-3-18 0,0 0-21 16,22-1-18-16,-22 1-14 0,0 0-9 15,17 1-18-15,-17-1-28 0,0 0-39 16,0 0-38-16,0 0-47 0,28-1-38 0,-28 1-69 16,0 0-154-16,16-5-330 0,-8 4 91 15</inkml:trace>
  <inkml:trace contextRef="#ctx0" brushRef="#br0" timeOffset="-97372.3">19327 18502 2103 0,'0'0'69'0,"9"-13"6"0,-9 13-14 15,8-12-10-15,-8 12-19 0,13-11 6 16,-13 11-6-16,14-9 4 0,-14 9-9 16,15-8-9-16,-15 8-1 0,15-4 2 15,-15 4 20-15,0 0-23 0,0 0 3 0,28 4 15 16,-28-4 1-16,0 0 22 0,14 15 17 16,-14-15 10-16,2 17 10 0,-2-17-7 15,0 23-3-15,0-23-7 0,-4 29-8 0,-2-11-8 16,2-4-3-16,-2 1-9 0,-4 0 0 15,4-1 4-15,-2 1 0 0,2-1-2 0,0-3 4 16,-1 2-7-16,7-13-2 0,-11 19-3 16,5-11-5-16,6-8 0 0,0 0-6 15,-6 17-8-15,6-17-13 0,0 0-10 0,0 0-6 16,0 0-5-16,0 0-5 0,0 0-7 16,0 0-3-16,0 0 1 0,0 0-1 0,42-27 1 15,-32 14 5-15,2-4 0 0,2-2-2 16,-1 0 1-16,-1 0 8 0,1 0 1 15,0 0 5-15,-3 2 3 0,-2 3 3 0,2 0 8 16,-4 2 4-16,0 0 10 0,-6 12 5 16,10-19-2-16,-10 19 10 0,7-11 15 15,-7 11 10-15,0 0 5 0,0 0 4 0,0 0 2 16,0 0-1-16,0 0-4 0,0 0 2 16,0 0-5-16,0 0-4 0,0 0-7 0,-17 58-3 15,15-42-6-15,0 0-6 0,0 2-7 16,2 0-10-16,2 0-14 0,-2-18-22 15,2 33-33-15,2-18-57 0,0 0-53 0,0-2-58 16,1-3-52-16,-5-10-154 0,10 17-132 16,-10-17-358-16,11 7-305 0</inkml:trace>
  <inkml:trace contextRef="#ctx0" brushRef="#br0" timeOffset="-96971.65">19670 18679 2790 0,'0'0'-28'16,"2"19"41"-16,-2-19 13 0,0 0 12 16,0 0 7-16,0 25 7 0,0-25 14 0,0 0 3 15,0 21 2-15,0-21-2 0,0 0-7 16,2 17-2-16,-2-17-3 0,0 0-7 15,4 16-3-15,-4-16-2 0,0 0-6 0,0 0-8 16,9 11 2-16,-9-11-5 0,0 0-5 16,0 0-2-16,0 0-7 0,0 0 0 15,0 0-2-15,0 0-5 0,37-17 3 0,-37 17 4 16,14-10 4-16,-14 10-3 0,0 0-1 16,16-9 7-16,-16 9 2 0,0 0 11 15,17-4 9-15,-17 4 8 0,0 0 14 0,0 0 13 16,0 0 3-16,20 11-4 0,-20-11-2 15,0 0-11-15,6 18-2 0,-6-18-7 0,4 13-7 16,-4-13-5-16,6 13-12 0,-6-13-37 16,4 13-45-16,-4-13-66 0,6 14-80 15,-6-14-74-15,0 0-178 0,10 8-103 0,-10-8-367 16,0 0-317-16</inkml:trace>
  <inkml:trace contextRef="#ctx0" brushRef="#br0" timeOffset="-96354.95">20063 18630 2767 0,'0'0'-44'0,"0"0"29"0,0 0 5 16,0 0 4-16,0 0 5 0,0 0 12 16,0 0 13-16,0 0 9 0,0 0 15 0,0 0 8 15,0 0 6-15,0 0 2 0,0 0 4 16,-20 38-6-16,20-38 5 0,0 0 0 0,0 0 2 15,-5 13 0-15,5-13 0 0,0 0 5 16,0 0 2-16,0 0-2 0,0 0 3 16,0 0-9-16,0 0-14 0,0 0-8 0,0 0-7 15,0 0-4-15,0 0-3 0,0 0-9 16,0 0 1-16,0 0 4 0,0 0 3 16,25 4 10-16,-25-4 23 0,0 0 13 0,13 13 9 15,-13-13 10-15,4 14-1 0,-4-14-3 16,0 0-9-16,-6 26 14 0,6-26-12 15,-11 21-6-15,5-9-21 0,0-2-17 0,0 1-42 16,2-4-49-16,-4 1-60 0,8-8-81 16,-12 16-61-16,8-13-106 0,4-3-160 15,-8 8-54-15,8-8-360 0,0 0-341 0</inkml:trace>
  <inkml:trace contextRef="#ctx0" brushRef="#br0" timeOffset="-95870.05">20385 18373 2952 0,'0'0'24'0,"0"0"12"16,0 0 0-16,0 0-8 0,0 0 0 15,0 0-2-15,0 0-2 0,-29 33 1 0,29-33-4 16,-4 18 3-16,0-7 1 0,4-11-1 16,-5 22-3-16,5-22 6 0,-3 20-5 15,3-20-4-15,0 17-4 0,0-17 1 0,3 18-2 16,-3-18-1-16,0 0-4 0,5 17-11 16,-5-17-10-16,0 0-3 0,10 5-14 0,-10-5-6 15,0 0-7-15,0 0-7 0,0 0 8 16,31-22 12-16,-22 10 7 0,2-1 16 0,-3 0 27 15,2 0 30-15,0-1 26 0,-2 2 12 16,0-1 7-16,0 4-4 0,1-3-4 16,-9 12-8-16,13-14-9 0,-13 14-4 15,12-13-10-15,-12 13 4 0,11-5 18 0,-11 5 16 16,0 0 9-16,0 0 6 0,0 0 0 16,16 23-9-16,-16-23-6 0,6 23-11 0,-4-10-6 15,0 2-9-15,0 3-9 0,0-2 1 16,0 0-24-16,2 0 2 0,-2 1-26 15,0-1-22-15,2-3-42 0,-4-13-39 0,9 25-51 16,-5-15-57-16,3-2-85 0,-7-8-163 16,8 11-141-16,-8-11-392 0,0 0-437 15</inkml:trace>
  <inkml:trace contextRef="#ctx0" brushRef="#br0" timeOffset="-95474.68">20714 18595 2989 0,'0'0'-65'16,"0"0"35"-16,0 0-1 0,0 0-6 0,10 16 34 16,-10-16 28-16,0 0 11 0,0 0 26 15,6 15 23-15,-6-15 10 0,0 0 6 0,0 19 2 16,0-19-3-16,0 0-6 0,0 23-7 15,0-23-4-15,0 17-6 0,0-17-9 16,0 17-9-16,0-17-8 0,0 17-18 0,0-17-26 16,0 0-37-16,-2 21-61 0,2-21-59 15,2 11-84-15,-2-11-164 0,0 0-534 16,0 0-344-16</inkml:trace>
  <inkml:trace contextRef="#ctx0" brushRef="#br0" timeOffset="-94901.2">21086 18588 2934 0,'0'0'51'0,"0"0"19"0,11 13-11 0,-11-13-9 15,0 0-20-15,0 0-13 0,0 0-26 16,0 0-40-16,0 0-54 0,21-2-46 0,-21 2-64 15,0 0-150-15,0 0-363 0,12-11 5 16</inkml:trace>
  <inkml:trace contextRef="#ctx0" brushRef="#br0" timeOffset="-94749.71">21194 18580 2203 0,'0'0'3'0,"0"0"13"15,21 7-10-15,-21-7-1 0,0 0-1 16,0 0-1-16,19 0-6 0,-19 0 6 0,0 0-21 15,0 0-10-15,23-6-26 0,-23 6-17 16,11-1-29-16,-11 1-62 0,0 0-102 16,19-3-234-16,-19 3 331 0</inkml:trace>
  <inkml:trace contextRef="#ctx0" brushRef="#br0" timeOffset="-94638.45">21374 18561 1455 0,'23'2'73'0,"-23"-2"36"0,0 0 12 0,0 0-8 16,0 0-39-16,19 2-40 0,-19-2-31 15,0 0-56-15,15-2-67 0,-15 2-151 16,10-2-226-16,-10 2 334 0</inkml:trace>
  <inkml:trace contextRef="#ctx0" brushRef="#br0" timeOffset="-94484.29">21539 18565 1717 0,'0'0'160'16,"0"0"-1"-16,0 0-23 0,9 16-38 0,-9-16-21 15,0 0-12-15,0 0-7 0,0 0-29 16,0 0-32-16,0 0-40 0,0 0-34 16,20-2-37-16,-20 2-74 0,0 0-143 0,0 0-228 15,0 0 253-15</inkml:trace>
  <inkml:trace contextRef="#ctx0" brushRef="#br0" timeOffset="-93642.28">22204 18416 1814 0,'0'0'121'0,"0"0"10"16,0 0-13-16,0 0-11 0,0 0-13 15,0 0-13-15,-9 46-9 0,9-46-5 16,-2 21-8-16,2-21-9 0,0 21 3 15,0-21-8-15,2 21-8 0,-2-21 0 0,5 20-5 16,-5-20-5-16,6 16-16 0,-6-16-9 16,8 13-16-16,-8-13-14 0,11 10-12 15,-11-10-7-15,12 4-4 0,-12-4 0 0,0 0 1 16,0 0-10-16,30-11 2 0,-30 11-2 16,17-18 7-16,-8 7 7 0,1-3 11 0,-2-1 20 15,1 2 29-15,-3-3 44 0,3 1 29 16,-3 2 24-16,3 2 14 0,-9 11-4 15,10-23-4-15,-4 15-8 0,-6 8-14 0,7-14-2 16,-7 14-5-16,0 0 11 0,0 0 8 16,9-11 7-16,-9 11 3 0,0 0-9 15,0 0-6-15,0 0-2 0,0 0-11 0,0 0-10 16,8 47-4-16,-8-47-9 0,0 26-9 16,2-13-4-16,-2 3-4 0,0-16-14 0,4 29-8 15,-2-15-22-15,0 1-34 0,-2-15-35 16,4 24-44-16,1-15-52 0,-5-9-56 15,6 19-85-15,-6-19-169 0,7 13-99 16,-7-13-271-16,0 0-175 0</inkml:trace>
  <inkml:trace contextRef="#ctx0" brushRef="#br0" timeOffset="-93022.14">22616 18569 2429 0,'0'0'-36'0,"-4"25"37"0,4-25 11 0,0 0-7 15,0 0 25-15,-2 22-5 0,2-22 12 16,0 0 5-16,-2 22 9 0,2-22-4 15,-2 15-1-15,2-15-3 0,0 0-6 0,-2 17-3 16,2-17-1-16,0 0 0 0,0 0 0 16,0 19 3-16,0-19 5 0,0 0 10 0,0 0-6 15,0 0-8-15,0 0-12 0,0 0-8 16,0 0-9-16,12 8-4 0,-12-8-19 16,0 0-1-16,0 0 6 0,0 0 6 15,32-26 7-15,-32 26 13 0,13-10 12 0,-13 10-7 16,14-10 2-16,-14 10-1 0,16-8 0 15,-16 8 2-15,0 0 3 0,16-4 7 0,-16 4 8 16,0 0 7-16,0 0 8 0,0 0 4 16,17 14-4-16,-17-14 4 0,0 0 0 15,0 0-7-15,5 21-3 0,-5-21-7 0,0 0-6 16,2 15-3-16,-2-15-3 0,0 0-5 16,0 0-10-16,0 0-17 0,4 15-29 0,-4-15-39 15,0 0-28-15,0 0-31 0,0 0-17 16,0 0-4-16,0 0-2 0,29-10 10 15,-29 10 19-15,0 0 16 0,22-11 33 0,-22 11 35 16,14-6 31-16,-14 6 29 0,0 0 38 16,18-6 25-16,-18 6 31 0,0 0 28 15,0 0 17-15,21 6 3 0,-21-6-2 0,0 0-14 16,12 13-15-16,-12-13-15 0,7 14-15 16,-7-14-14-16,6 15-5 0,-6-15-15 15,5 16-15-15,-5-16-27 0,6 13-39 0,-6-13-45 16,0 0-58-16,6 17-59 0,-6-17-49 15,4 8-85-15,-4-8-166 0,0 0-485 0,8 1-390 16</inkml:trace>
  <inkml:trace contextRef="#ctx0" brushRef="#br0" timeOffset="-92747.69">23069 18345 2851 0,'0'0'-60'0,"6"-16"38"16,-6 16 12-16,0 0 26 0,0 0 26 15,0 0 19-15,0 0 13 0,0 0 18 16,0 0 11-16,18 47 6 0,-14-28 13 0,-2 2 8 16,2 5-1-16,2 2 9 0,-1 0-1 15,-3 0-11-15,2 4 13 0,-4-2-12 0,0 1-19 16,-2-1-10-16,-2-2-34 0,-3 1-15 15,-1-2-45-15,-2-2-55 0,-4 1-81 16,4-3-91-16,-9 0-154 0,2 0-170 16,-4-5 1-16,-3 1-299 0,2-1-183 0</inkml:trace>
  <inkml:trace contextRef="#ctx0" brushRef="#br1" timeOffset="-62631.54">27049 15118 1059 0,'0'0'193'0,"-13"-11"-58"0,13 11-23 16,0 0-6-16,0 0-3 0,0 0-6 0,0 0-19 15,0 0-3-15,0 0-8 0,-9-12 1 16,9 12-7-16,0 0 4 0,0 0 6 15,0 0 4-15,0 0 7 0,0 0 1 0,0 0 4 16,0 0 1-16,0 0 1 0,0 0 1 16,0 0-6-16,0 0-11 0,0 0-3 0,0 0-10 15,-11-9-5-15,11 9-5 0,0 0-1 16,0 0-2-16,0 0-3 0,0 0-1 0,0 0-3 16,0 0-5-16,0 0 6 0,0 0-3 15,0 0-2-15,0 0-1 0,0 0-4 16,0-20-1-16,0 20-3 0,0 0-5 0,0 0-1 15,0 0 0-15,8-19-5 0,-8 19 1 16,0 0-6-16,10-15 3 0,-10 15-5 16,0 0 2-16,13-13 1 0,-13 13 1 0,12-7 0 15,-12 7 6-15,9-10 3 0,-9 10 0 16,0 0 4-16,17-10 1 0,-17 10-4 16,14-6 0-16,-14 6 0 0,0 0-5 15,19-3 4-15,-19 3 3 0,0 0-4 0,23-4 6 16,-23 4-6-16,0 0 3 0,25 3 1 0,-25-3 0 15,0 0 4-15,23 1 3 0,-23-1-1 16,15 2 4-16,-15-2-2 0,0 0 4 16,19 5 6-16,-19-5 0 0,0 0-2 0,15 8 0 15,-15-8 1-15,0 0-6 0,9 15 0 16,-9-15-2-16,2 14 2 0,-2-14 0 16,0 0 5-16,-2 23-1 0,2-23-1 15,0 0-2-15,-9 26-7 0,5-16 10 0,4-10-4 16,-12 22-6-16,4-9 2 0,2 0-5 0,-2-2 1 15,-1 3-3-15,0-3-5 0,-2 1-1 16,6 1-5-16,5-13 3 0,-17 20-4 16,9-10 4-16,8-10-6 0,-13 16-2 0,7-7 6 15,6-9-1-15,-14 15-4 0,14-15-3 16,-7 14 4-16,7-14-3 0,-8 11 2 16,8-11-2-16,0 0 22 0,-12 12 2 15,12-12-10-15,0 0 3 0,0 0-4 0,0 0 2 16,0 0-4-16,0 0-5 0,0 0 1 15,0 0 0-15,0 0-2 0,0 0 1 0,0 0-10 16,0 0 1-16,0 0-5 0,0 0 8 16,52-30-15-16,-44 21 10 0,2-2 3 0,1-1-1 15,-2-1 1-15,5-2-1 0,-1 0-7 16,-1 0-3-16,1-1 4 0,0-2 4 16,0 4-3-16,-1-2 0 0,0 3 1 0,-2-2 0 15,-3 1 2-15,4 1-5 0,-2 1 6 16,0-1-3-16,-3 0-2 0,1 1 5 0,-7 12-16 15,14-21 10-15,-9 12 2 0,-5 9-3 16,10-19 5-16,-10 19-4 0,6-15-2 16,-6 15 5-16,6-15-2 0,-6 15 1 0,5-12-3 15,-5 12-1-15,0 0 1 0,0 0-1 16,6-17 1-16,-6 17-1 0,0 0-1 0,0 0 4 16,4-13-3-16,-4 13 5 0,0 0-13 15,0 0 10-15,0 0 8 0,0 0-10 16,0 0 1-16,0 0 2 0,0 0 3 0,0 0 5 15,0 0-1-15,0 0 4 0,-44 16-4 16,44-16-1-16,-14 14 2 0,14-14 0 0,-13 18-3 16,6-8 2-16,1 0-3 0,6-10 3 15,-14 25-3-15,9-13 4 0,-1 0 1 16,2 4-1-16,4-16-3 0,-10 26 5 0,6-11-2 16,4-15 2-16,-7 25 2 0,7-11-3 15,0-14 3-15,0 25 0 0,0-25-5 0,0 23 3 16,0-23 3-16,4 22 0 0,1-10-2 15,-5-12 0-15,6 21 2 0,2-10 5 16,-2 0-3-16,-6-11 3 0,13 20-3 0,-3-11 4 16,1 1-2-16,-11-10-2 0,15 14 4 15,-3-7 1-15,-1-2 2 0,1 2-2 0,-12-7 0 16,24 7 0-16,-10-3-5 0,1-1-2 16,-1 2 0-16,-14-5-2 0,31 0-1 15,-15 0-3-15,-16 0-9 0,29-3-22 0,-13 0-26 16,-16 3-38-16,27-8-50 0,-14 3-65 0,1-2-79 15,-7-2-92-15,2-1-176 0,-5 1-74 16,-4 9 31-16,4-19-403 0,-4 19-467 16</inkml:trace>
  <inkml:trace contextRef="#ctx0" brushRef="#br1" timeOffset="-61682.83">27216 14630 2916 0,'0'0'-148'16,"0"0"25"-16,7-12 17 0,-7 12 22 0,0 0 11 15,0 0 15-15,0 0 16 0,0 0 10 16,0 0 10-16,0 0 25 0,0 0 9 16,0 0 13-16,0 0 22 0,0 0 3 0,0 0 4 15,0 0 0-15,0 0 12 0,0 0 3 16,0 0 5-16,0 0-3 0,11 34-4 15,-11-34 2-15,0 0-4 0,0 0-6 0,-9 28 1 16,9-28 2-16,-5 15 1 0,5-15 2 16,-8 16 4-16,8-16 2 0,-10 11 2 0,10-11-4 15,-9 12 0-15,9-12-10 0,-11 7 4 16,11-7-5-16,0 0 1 0,-18 8 1 0,18-8 2 16,0 0-2-16,-20 0-2 0,20 0-7 15,0 0-2-15,0 0-7 0,0 0-4 16,-13-19-3-16,13 19-4 0,0 0 0 15,0-19-2-15,0 19-3 0,0 0 1 16,0 0 0-16,12-27-4 0,-12 27-3 0,8-14 2 16,-8 14-3-16,11-9 1 0,-11 9-6 15,13-9-1-15,-13 9 0 0,12-8-4 0,-12 8 3 16,13-7-3-16,-13 7-8 0,0 0 4 16,0 0-1-16,16-7 2 0,-16 7 2 15,0 0 4-15,0 0-2 0,0 0 0 0,0 0 1 16,22 11 0-16,-22-11-4 0,0 0 4 15,7 16-1-15,-7-16 3 0,0 0 7 0,0 19 3 16,0-19-5-16,0 0 5 0,0 0 8 16,-14 26-2-16,14-26-1 0,-8 10 1 15,8-10 3-15,-9 10 1 0,9-10 0 0,0 0 1 16,-12 9 2-16,12-9-10 0,0 0 3 16,-15 6-2-16,15-6-4 0,0 0-5 15,0 0 2-15,0 0-8 0,0 0 4 0,-21-19 1 16,21 19-4-16,0 0 0 0,0 0 1 15,0-23-5-15,0 23-4 0,0 0 0 0,0 0-2 16,0 0 4-16,11-20-8 0,-11 20 6 16,0 0-1-16,0 0-3 0,16-7-6 15,-16 7 5-15,0 0-17 0,0 0-17 16,0 0-29-16,0 0-30 0,0 0-43 0,0 0-53 16,21 19-62-16,-21-19-103 0,0 0-193 15,0 0-67-15,0 0-323 0,0 0-352 16</inkml:trace>
  <inkml:trace contextRef="#ctx0" brushRef="#br1" timeOffset="-60384.76">27950 15145 2691 0,'0'0'-123'15,"0"0"31"-15,0 0 18 0,-13-13 19 16,13 13 19-16,0 0 15 0,0 0 29 0,0 0 12 15,0 0 6-15,0 0 4 0,0 0-7 16,0 0 8-16,0 0-1 0,0 0 3 16,0 0 6-16,0 0 3 0,0 0 1 0,0 0 12 15,0 0 12-15,0 0 8 0,0 0 2 16,0 0 2-16,0 0 3 0,0 0-8 16,0 0 8-16,0 0 7 0,0 0 6 0,0 0 2 15,0 0 1-15,0 0-3 0,0 0-6 16,0 0-9-16,0 0-4 0,0 0-7 0,36-7-7 15,-36 7-5-15,0 0-3 0,27 3-11 16,-27-3-3-16,24 2-6 0,-24-2-2 0,27 4-2 16,-27-4-1-16,26 3-7 0,-12-3-2 15,-14 0-2-15,26 3-1 0,-12-2-1 16,-14-1-3-16,24 4 0 0,-24-4-1 0,25 2-2 16,-14 1-1-16,-11-3-3 0,22 3 1 15,-22-3-3-15,23 0-16 0,-23 0-16 16,17 0-26-16,-17 0-32 0,0 0-31 15,25 0-42-15,-25 0-42 0,14 1-39 0,-14-1-87 16,0 0-143-16,13 0-399 0,-13 0-232 16</inkml:trace>
  <inkml:trace contextRef="#ctx0" brushRef="#br1" timeOffset="-59946.82">27975 15035 2491 0,'0'0'-115'16,"0"0"24"-16,0 0 21 0,0 0 20 16,0 0 27-16,0 0 26 0,0 0 16 15,0 0 25-15,0 0 9 0,0 0 13 0,0 0 4 16,0 0 15-16,0 0 4 0,0 0 1 15,0 0 1-15,43-10 2 0,-43 10 0 16,20-2 0-16,-20 2-9 0,26-2 1 0,-26 2-12 16,23-4-7-16,-23 4-5 0,28 0-7 15,-28 0-12-15,22-1-23 0,-6-2-39 0,-16 3-44 16,27 0-50-16,-27 0-38 0,28-1-40 16,-12-2-76-16,-16 3-563 0,29-4-165 15</inkml:trace>
  <inkml:trace contextRef="#ctx0" brushRef="#br1" timeOffset="-58828.46">28852 14744 2341 0,'0'0'-101'0,"16"3"36"0,-16-3 24 0,0 0 28 16,0 0 12-16,0 0 10 0,23-4 18 15,-23 4 12-15,0 0 6 0,0 0 6 16,22-8-3-16,-22 8-2 0,12-5 1 0,-12 5-4 16,0 0-6-16,20-10-2 0,-20 10-11 15,12-9-2-15,-12 9 2 0,13-9-2 16,-13 9-6-16,11-15-4 0,-11 15-2 0,10-17 1 15,-6 8-3-15,-4 9-2 0,9-24 3 16,-5 10 0-16,0-1 0 0,0 0 4 0,0-3 9 16,1 1 1-16,-2 0-7 0,1-2 1 15,-2 2 8-15,-2-2-4 0,2-1 9 16,0 1-11-16,0-1-2 0,-2 0 0 0,2-1-3 16,-4 2 2-16,2 0-6 0,-2 1 3 15,-2 0 6-15,2 1 8 0,2 17 14 16,-7-29 18-16,4 16 8 0,3 13 1 15,-6-21 0-15,6 21-3 0,-6-17-6 0,6 17-10 16,-4-17-11-16,4 17 1 0,0 0-5 0,-8-16-6 16,8 16-1-16,0 0-1 0,-11-7 3 15,11 7-3-15,0 0 4 0,0 0 8 16,0 0 1-16,0 0 4 0,0 0 2 16,-26 4-2-16,26-4-3 0,0 0-2 15,0 0-3-15,-10 20-1 0,10-20-2 0,-2 16-4 16,2-16 0-16,-2 19-2 0,2-19-3 15,4 23 3-15,-4-23 1 0,1 25-8 0,4-12 3 16,-3 3-2-16,2-4 0 0,-1 6 3 16,-1-3-2-16,2 0-7 0,-2 3 7 0,2-3-10 15,1 2 2-15,-1 1-1 0,-2-3-4 16,2 2 1-16,-2-2 3 0,1 1-3 16,1 0 0-16,-2 2-1 0,0-4-1 0,0 3-2 15,0-2 0-15,0 3 0 0,2 0-1 16,-4-18 0-16,4 27 2 0,-2-9-4 15,-2-2 0-15,3-1 4 0,0 2-3 16,-3-17 1-16,0 32 1 0,2-17-3 0,-2 0-1 16,2 3 1-16,-2-18 1 0,0 27 3 15,0-15-3-15,0-12-2 0,2 28 2 0,-2-13 7 16,0-15 12-16,0 30 17 0,0-17-1 16,2 3-5-16,-2-16-7 0,0 22 3 0,0-22-6 15,0 23-3-15,0-23-6 0,0 21 4 16,0-21-4-16,-2 18 3 0,2-18-4 15,0 0-3-15,0 20 4 0,0-20 0 16,0 0-4-16,-4 20-1 0,4-20-4 0,-5 10-14 16,5-10-14-16,0 0-19 0,-9 14-29 15,9-14-35-15,0 0-41 0,0 0-36 0,-10 11-63 16,10-11-76-16,0 0-127 0,-11 0-119 16,11 0-313-16,0 0-248 0</inkml:trace>
  <inkml:trace contextRef="#ctx0" brushRef="#br1" timeOffset="-58379.3">28896 14866 2523 0,'0'0'-101'0,"0"0"30"0,0 0 21 15,0 0 39-15,0 0 31 0,-13-7 23 16,13 7 21-16,0 0 9 0,0 0 2 15,0 0 0-15,0 0 5 0,0 0 17 16,0 0 18-16,0 0 0 0,0 0 2 0,0 0-10 16,0 0 0-16,0 0-5 0,0 0 2 15,0 0-7-15,62 9-6 0,-48-7-1 0,3 1-7 16,2-3-7-16,2 4-1 0,1-2-8 16,1-1 3-16,0 1-11 0,0 1 0 15,1-3-13-15,-1 0-4 0,-2 1-2 0,0 1-9 16,1-2-6-16,-4-2-20 0,-18 2-38 15,39-1-43-15,-24-2-57 0,-15 3-71 0,27-3-80 16,-27 3-156-16,22-2-172 0,-14-2-233 16,-8 4-190-16</inkml:trace>
  <inkml:trace contextRef="#ctx0" brushRef="#br1" timeOffset="-55392.37">29686 14537 2367 0,'0'0'-136'0,"0"0"26"0,0 0 22 15,0 0 27-15,0 0 18 0,0 0 19 16,0 0 28-16,0 0 14 0,0 0 9 16,0 0 23-16,0 0 15 0,0 0 16 15,0 0 6-15,0 0 9 0,0 0 6 0,0 0 13 16,0 0 3-16,0 0 4 0,0 0 0 15,-42 23-1-15,42-23-1 0,-10 9-2 16,10-9-11-16,-10 12-10 0,10-12-9 0,-13 12-7 16,13-12-7-16,-8 11-11 0,8-11-4 15,-11 14-5-15,11-14-8 0,-6 16-1 0,6-16-5 16,-9 20-5-16,9-20-1 0,-2 22-6 16,0-11-3-16,2-11-3 0,-2 24 1 15,2-24-5-15,-4 24 1 0,4-10-5 0,0-14-1 16,-2 24-1-16,2-24 2 0,0 29-4 15,-2-17 0-15,2-12-2 0,0 26 0 16,0-26-2-16,2 23 3 0,-2-23-3 0,0 25 1 16,0-14-1-16,0-11 0 0,0 21-2 15,0-21 4-15,4 21-3 0,-4-21 0 16,0 19-2-16,0-19 1 0,4 19-1 0,-4-19 6 16,4 18-4-16,-4-18 4 0,2 15 2 15,-2-15-1-15,5 15-1 0,-5-15 3 0,4 16-3 16,-4-16 2-16,4 15-1 0,-4-15 5 15,7 15 1-15,-7-15 3 0,4 13 0 16,-4-13-2-16,6 12 0 0,-6-12 1 0,0 0-3 16,11 17 2-16,-11-17 5 0,6 13-2 15,-6-13-3-15,6 12-2 0,-6-12-1 16,9 13 2-16,-9-13-3 0,11 10 0 0,-11-10-2 16,10 12 0-16,-10-12-4 0,13 12 3 15,-13-12-5-15,11 13 3 0,-11-13-10 16,12 11-12-16,-12-11-34 0,9 8-53 0,-9-8-80 15,12 10-75-15,-12-10-143 0,8 5-227 16,-8-5-334-16,0 0-395 0</inkml:trace>
  <inkml:trace contextRef="#ctx0" brushRef="#br1" timeOffset="-53899.82">29925 14880 2813 0,'-11'-10'-124'0,"11"10"22"0,0 0 17 16,0 0 21-16,-8-11 16 0,8 11 23 0,0 0 25 15,-7-14 32-15,7 14-10 0,0 0 11 16,0 0 2-16,-2-19 8 0,2 19 2 16,0 0 0-16,0 0 6 0,11-22 14 0,-11 22 8 15,6-12 0-15,-6 12 4 0,9-13-5 16,-9 13 0-16,8-13 1 0,-8 13-4 0,10-12 0 16,-10 12-5-16,16-11-6 0,-16 11-5 15,12-9-5-15,-12 9-5 0,15-12-5 16,-15 12-6-16,17-10-2 0,-17 10-2 15,15-7-6-15,-15 7 0 0,16-6-3 0,-16 6 4 16,18-5-2-16,-18 5-2 0,0 0 0 16,20 0-2-16,-20 0 0 0,0 0-2 0,0 0 3 15,24 4 8-15,-24-4-1 0,0 0 6 16,15 11-3-16,-15-11-2 0,8 11-6 0,-8-11 3 16,6 14-5-16,-6-14 3 0,7 16-2 15,-7-16-3-15,4 19 5 0,-4-19 5 16,0 20 0-16,0-20 7 0,0 19-3 0,0-19 2 15,-4 18-1-15,4-18 2 0,-4 22-1 16,4-22 0-16,-9 18 1 0,9-18-5 16,-8 20-1-16,1-11 2 0,7-9-6 15,-10 20 1-15,4-12-2 0,6-8-9 0,-16 20 4 16,10-10 1-16,-2-1-3 0,8-9-1 16,-12 17-2-16,5-10-2 0,7-7 2 15,-13 15-4-15,13-15 1 0,-13 11-1 0,13-11-3 16,-8 9 3-16,8-9-4 0,0 0 3 15,-13 14-4-15,13-14 1 0,-8 8 2 0,8-8-1 16,0 0 0-16,0 0-1 0,-11 8 1 16,11-8 1-16,0 0 0 0,0 0 0 15,0 0-4-15,0 0 1 0,0 0-2 0,0 0 1 16,0 0-4-16,0 0-1 0,0 0 1 16,0 0 2-16,0 0-4 0,0 0 7 15,32-32-6-15,-32 32 0 0,15-14 1 0,-7 6 2 16,0-3-1-16,4 2-2 0,-12 9 0 15,18-20 4-15,-7 10-5 0,0 0 4 0,-1-1-5 16,1 1 3-16,-3-1 0 0,3 1 2 16,0 0-3-16,-11 10 3 0,16-22-4 0,-8 10 4 15,2 1-9-15,-2 1 9 0,0-2-1 16,-8 12-2-16,15-20 2 0,-9 8-1 16,1 3 2-16,-7 9 3 0,8-19-3 15,-8 19-3-15,11-15 3 0,-11 15 3 0,6-13-6 16,-6 13 3-16,8-10-1 0,-8 10 0 15,0 0-2-15,6-15 0 0,-6 15-3 16,0 0 4-16,0 0-2 0,0 0 0 0,0 0 1 16,0 0 1-16,0 0-2 0,0 0 2 15,0 0-1-15,0 0 4 0,0 0 0 16,0 0-1-16,0 0 1 0,0 0 0 0,0 0-1 16,-35 30 3-16,35-30 0 0,-11 18 3 15,5-9-2-15,6-9 3 0,-11 19-2 16,7-5 3-16,4-14-3 0,-8 21-1 0,6-11 2 15,2-10 0-15,-2 25-2 0,2-25 2 16,2 28-2-16,0-15-7 0,2 2 1 0,0 0 8 16,2-2 2-16,1 1-4 0,1 1 4 15,3-4 0-15,-2-1 0 0,1 2-1 16,-2-4 0-16,2 0-3 0,2 2 1 0,-12-10-1 16,25 12 0-16,-14-7-9 0,-11-5-19 15,21 7-23-15,-11-4-31 0,-10-3-40 16,22 0-47-16,-22 0-69 0,22-7-95 15,-6 0-172-15,-4-2-125 0,1 1-229 0,-1-2-205 16</inkml:trace>
  <inkml:trace contextRef="#ctx0" brushRef="#br1" timeOffset="-53301.14">30600 15035 2479 0,'0'0'-83'0,"0"0"18"0,0 0 19 0,-13 9 11 16,13-9 18-16,0 0 21 0,0 0 18 15,0 0 10-15,-10 10 21 0,10-10 2 16,0 0-8-16,0 0 1 0,0 0-4 16,0 0-4-16,0 0-3 0,0 0 5 0,0 0-10 15,0 0 2-15,0 0 2 0,0 0-2 16,0 0-5-16,0 0 1 0,0 0-7 0,0 0 0 16,0 0 1-16,0 0-10 0,18-46 2 15,-18 46 17-15,0 0-21 0,16-4 5 16,-16 4 10-16,0 0 14 0,0 0 12 0,0 0 10 15,0 0 15-15,0 0 1 0,23 21 12 16,-23-21 5-16,2 15 4 0,-2-15-1 16,0 0 4-16,-6 29-7 0,6-29-2 0,-13 25-8 15,4-12-4-15,-1 1-11 0,-3 2-4 16,-1 0-15-16,-2-3 0 0,2 3-22 16,-3-5-45-16,0 0-56 0,-2 0-69 0,3-1-78 15,0-2-101-15,1 0-205 0,0-1-434 16,0 1-393-16</inkml:trace>
  <inkml:trace contextRef="#ctx0" brushRef="#br1" timeOffset="-52146.82">30941 14764 2849 0,'-2'-20'-101'0,"2"20"30"0,0 0 37 16,0 0 31-16,0 0 30 0,0 0 29 15,0 0 18-15,4-17 18 0,-4 17 14 0,0 0-1 16,0 0-3-16,0 0-10 0,0 0-11 0,0 0-5 16,0 0-7-16,0 0 4 0,0 0 6 15,0 0 1-15,0 0-6 0,0 0-5 16,0 0-7-16,0 0-4 0,0 0-4 0,6 52-8 16,-6-52-3-16,0 29-3 0,-2-12-8 15,2-17 1-15,0 33-4 0,-2-18-1 16,4 4-3-16,-2-4-2 0,2 0-3 0,-2-15 1 15,6 28-2-15,-4-16-2 0,-2-12 4 16,9 21-4-16,-2-12 0 0,-7-9-3 16,10 13-1-16,-10-13-1 0,12 12-3 0,-12-12 1 15,18 8-2-15,-18-8 0 0,17 2-6 16,-17-2 5-16,0 0-5 0,27-6 6 0,-27 6-5 16,19-12 1-16,-9 4-1 0,2-3 0 15,-2 3-3-15,0-5 4 0,-1 2-4 0,1 0 2 16,-1-2 2-16,0 1 3 15,-3-2 6-15,-6 14 4 0,10-20 0 0,-6 9-1 16,-4 11-1-16,8-19 3 0,-8 19-2 16,2-21-4-16,-2 21-1 0,0-14 1 0,0 14-3 15,0 0 0-15,-2-21-2 0,2 21-1 16,0 0-2-16,0 0-1 0,0 0-3 16,-4-23-1-16,4 23 1 0,0 0-1 0,0 0 1 15,0 0 1-15,0 0 0 0,0 0 4 16,0 0 4-16,0 0 3 0,0 0 3 0,0 0-5 15,0 0 5-15,0 0 1 0,0 0-1 16,0 0 0-16,14 54-1 0,-10-39-2 16,0-2 0-16,0 3-3 0,2-1 0 15,-1 0 2-15,1 0-2 0,-1 3 0 0,1-4 0 16,-2 5-1-16,2-2 1 0,3 2-2 16,-3 3 0-16,2-3 0 0,2-3-5 15,-4 0-18-15,0 0-27 0,0-6-38 0,0 4-38 16,-6-14-44-16,13 19-74 0,-8-12-85 15,-5-7-157-15,12 11-149 0,-5-8-273 0,-7-3-286 16</inkml:trace>
  <inkml:trace contextRef="#ctx0" brushRef="#br1" timeOffset="-49925.86">27369 16172 2720 0,'0'0'-74'16,"0"0"24"-16,0 0 14 0,0 0 18 0,0 0 14 15,0 0 25-15,11-7 20 0,-11 7 20 16,0 0 17-16,0 0 13 0,0 0 15 16,0 0 6-16,0 0 13 0,0 0 4 0,0 0-3 15,22 28 0-15,-22-28-7 0,7 12-7 16,-7-12-5-16,11 15-7 0,-4-6-6 15,-7-9-9-15,13 18-6 0,-8-11-9 0,-5-7-7 16,14 17-2-16,-8-11-9 0,-6-6-3 16,14 17-6-16,-8-9-4 0,-6-8-2 15,14 11-6-15,-14-11-2 0,10 12-1 0,-10-12 1 16,7 7-1-16,-7-7 1 0,0 0-4 16,0 0-5-16,19 6-3 0,-19-6-2 15,0 0-4-15,0 0 1 0,23-13-4 0,-23 13 3 16,13-16-4-16,-4 9 0 0,-9 7-9 15,16-18 8-15,-10 9 1 0,-6 9 0 0,16-15 0 16,-16 15 2-16,11-13 0 0,-11 13 13 16,11-12 7-16,-11 12 1 0,11-9-2 15,-11 9 0-15,9-10-6 0,-9 10 5 0,0 0-8 16,9-11 8-16,-9 11-2 0,0 0-3 16,0 0 6-16,0 0-10 0,10-12-13 15,-10 12 0-15,0 0 5 0,0 0-10 0,0 0 6 16,0 0-2-16,0 0-1 0,6-12-2 15,-6 12 6-15,0 0-2 0,0 0 7 0,0 0-5 16,0 0 5-16,0 0 0 0,0 0-2 16,0 0 0-16,0 0 4 0,0 0-6 15,0 0 3-15,0 0-2 0,0 0 1 0,0 0 3 16,-13 46-5-16,13-46 0 0,0 0-2 16,-3 26-4-16,3-26 3 0,0 18-1 15,0-18-2-15,0 21 1 0,0-21 3 0,6 29-4 16,-4-16 4-16,0 3-3 0,2 0 8 15,0 2-11-15,1-1 2 0,-1 1 0 16,1-2 5-16,2 3-4 0,-2 4-4 0,-1-4 3 16,0 0 1-16,-2 2-1 0,2-2-2 15,-4 2 1-15,2-2 2 0,-2 1-1 16,-2-4-2-16,2-16-3 0,0 32 2 0,-4-16 2 16,2-1 2-16,2-15 2 0,-6 23 9 15,1-13 8-15,5-10 4 0,-9 17 3 0,0-10 5 16,9-7-4-16,-13 12-6 0,13-12 0 15,-19 6 1-15,19-6 0 0,-22 0 5 0,22 0 4 16,0 0 1-16,-34-11-2 0,26 6-2 16,8 5-5-16,-16-15-6 0,9 4-2 15,7 11-8-15,-7-24-10 0,7 24-18 0,2-22-21 16,-2 22-23-16,12-25-25 0,-5 12-35 16,4 1-52-16,2 1-55 0,3-1-69 15,-5 1-107-15,5 0-146 0,-1 1-47 0,-1 3-443 16,-5-1-557-16</inkml:trace>
  <inkml:trace contextRef="#ctx0" brushRef="#br1" timeOffset="-49464.17">28140 16529 3179 0,'-21'-4'-50'15,"21"4"47"-15,0 0 21 0,0 0 22 16,0 0 18-16,0 0 9 0,0 0 11 16,0 0 1-16,0 0-9 0,0 0-4 0,0 0-9 15,0 0 0-15,0 0-6 0,0 0-8 16,0 0-1-16,0 0-2 0,0 0-4 0,0 0 0 15,0 0-2-15,0 0 0 0,0 0-6 16,63 9-1-16,-49-9-1 0,-14 0-8 0,24 2-20 16,-24-2-25-16,28-2-44 0,-28 2-48 15,21-2-45-15,-8 0-52 0,-13 2-51 16,0 0-117-16,17-11-494 0,-17 3-247 16</inkml:trace>
  <inkml:trace contextRef="#ctx0" brushRef="#br1" timeOffset="-49279.88">28119 16393 2617 0,'0'0'-28'0,"0"0"29"0,-14-7 14 0,14 7 20 15,0 0 20-15,0 0 28 0,0 0 17 16,0 0-2-16,0 0-6 0,0 0-9 16,0 0-10-16,0 0-2 0,63 3-14 0,-47-1-10 15,2 2-20-15,-2 0-51 0,2-2-60 16,-1-1-70-16,1 2-85 0,1-2-162 15,-2 1-382-15,-1-2-80 0</inkml:trace>
  <inkml:trace contextRef="#ctx0" brushRef="#br1" timeOffset="-47782.86">29184 16212 2287 0,'0'0'-37'0,"0"-19"18"0,0 19 11 15,0 0 18-15,0 0 16 0,0 0 11 16,-7-23 31-16,7 23-6 0,-10-9-7 15,10 9-4-15,-13-11-6 0,13 11 2 0,-21-11 9 16,21 11 6-16,-26-9 12 0,12 5 5 16,-3 3 9-16,17 1 9 0,-36-4 2 0,16 4 4 15,20 0 5-15,-37 4-3 0,17 1-4 16,2-1-8-16,0 3-7 0,2 2-7 16,1 2-8-16,2-2-7 0,3 4-5 15,1 1-3-15,1-2-8 0,6 5-2 0,2-17-9 16,-2 30-3-16,6-15-1 0,2 3-5 15,2-5-4-15,1 0-3 0,1 1-12 16,-1-3-4-16,2-1-4 0,-11-10-5 0,18 15 0 16,-8-12-1-16,-10-3-8 0,18 5-5 15,-18-5-5-15,0 0-5 0,23-3 5 0,-23 3 1 16,15-7 3-16,-15 7 6 0,13-16 1 16,-5 5 1-16,-2 0 7 0,4-3 0 15,-2-1 0-15,-2 0 9 0,2 0 9 0,-1-3 9 16,-1 5 18-16,1 0 15 0,-1-1 3 15,-6 14 7-15,8-21 1 0,-3 11-3 16,-5 10-7-16,6-14-3 0,-6 14-11 0,0 0-5 16,6-16-2-16,-6 16-4 0,0 0 0 15,0 0 5-15,0 0 6 0,0 0 17 16,0 0 10-16,0 0-2 0,0 0-27 0,0 0 2 16,0 0-5-16,0 0-8 0,-14 50 1 15,14-35-6-15,0-15-1 0,-3 32-3 0,6-13 0 16,-1 4-5-16,0 0 5 0,2 2-6 15,0 2-3-15,0-2 3 0,0 4-4 0,3-3 0 16,2 3-2-16,-3-3-4 0,2 3 2 16,-2-3-3-16,1 0 0 0,0 0 4 15,-3-2-4-15,-2 3-4 0,4-4 3 16,-4-2-3-16,0 0 2 0,0 0-2 0,-2-3 0 16,-2 0 2-16,2-18 2 0,-2 35 1 15,-2-20-2-15,0 0-3 0,0-2 5 16,4-13-4-16,-16 23 4 0,8-15 1 0,0 0 0 15,8-8 0-15,-26 9 2 0,12-8 2 16,14-1 3-16,-28 0 5 0,28 0 10 0,-31-9 5 16,15 1-2-16,4-1-3 0,1-2-1 15,3-4-5-15,1-2-4 0,5-1-2 0,0-1-4 16,2 19-10-16,9-39-18 0,-1 19-20 16,3 1-31-16,3 2-33 0,2-2-43 15,-2-1-61-15,7 5-61 0,-2 1-62 0,2 0-138 16,-1 0-133-16,0 3-15 0,-2 0-308 15,-2-1-324-15</inkml:trace>
  <inkml:trace contextRef="#ctx0" brushRef="#br1" timeOffset="-47201.42">29620 16105 2677 0,'0'0'-117'16,"4"-21"24"-16,-4 21 11 0,0 0 12 15,0 0 19-15,0 0 24 0,0 0 21 0,0 0 32 16,0 0 28-16,0 0 17 0,0 0 19 16,0 0 19-16,0 0 15 0,0 0 16 0,0 0 10 15,0 0 12-15,0 0 3 0,0 0-5 16,0 0-15-16,0 0-4 0,0 0-12 16,-36 29-11-16,36-29-11 0,-17 17-13 0,11-8-11 15,-2 5-7-15,-2-2-6 0,2 3-2 16,2 0-9-16,-2 2 1 0,1 0-9 0,3 5-6 15,0 0-1-15,1 1-4 0,1 2-8 16,2-2-2-16,2 3-5 0,3-1-17 16,-1 0-6-16,3 0-15 0,1-4-25 15,0-1-33-15,0-1-43 0,2-3-51 0,-2-1-58 16,0-4-82-16,1 0-171 0,1-3-134 16,-10-8-272-16,13 11-252 0</inkml:trace>
  <inkml:trace contextRef="#ctx0" brushRef="#br1" timeOffset="-46529.87">29732 16286 2633 0,'0'0'-65'0,"5"-15"17"0,-5 15 15 16,0 0 7-16,8-20 28 0,-8 20 14 15,6-14 19-15,-6 14 4 0,8-15 4 0,-8 15 12 16,6-17 11-16,-6 17 10 0,10-10-13 16,-10 10-5-16,8-9-4 0,-8 9-8 15,10-10-3-15,-10 10-2 0,0 0-3 0,0 0-3 16,21-4 2-16,-21 4-11 0,0 0 3 15,0 0-8-15,22 14 4 0,-22-14 2 16,10 15 4-16,-10-15-6 0,6 18 3 16,-6-18 4-16,4 22 8 0,-4-9 2 0,0-13 3 15,-2 29 0-15,-2-16 7 0,-2 2 3 0,0-1 5 16,0 1-2-16,-1-2 5 0,-1 0-3 16,-1 1 2-16,3-1-2 0,-3-1-7 15,9-12 6-15,-16 18 0 0,9-10-7 0,7-8 1 16,-13 17-4-16,13-17-1 0,-8 10-3 15,8-10-1-15,0 0-10 0,0 0-6 16,0 0 1-16,-4 13-3 0,4-13-9 0,0 0-8 16,0 0-7-16,0 0-1 0,0 0-8 15,0 0-8-15,40-36 2 0,-30 24 0 16,1 0 1-16,4-4 4 0,-4 2 1 16,-1 1 6-16,0 0 4 0,0-1 10 0,-2 3-2 15,0 0 16-15,0 0 5 0,-8 11 1 16,11-16 4-16,-11 16-7 0,9-15-2 0,-9 15-1 15,6-7 2-15,-6 7 0 0,0 0 1 16,0 0 8-16,0 0 5 0,0 0 4 16,0 0 4-16,0 0-2 0,0 0-18 0,0 0-4 15,-21 38 0-15,21-38-5 0,-5 24 3 16,5-9-7-16,0-15 7 0,2 34-7 0,3-16-1 16,-1 2 1-16,0-4-25 0,3 0-25 15,-1-1-37-15,1-2-56 0,1 0-89 16,0-3-78-16,-8-10-164 0,16 13-146 0,-10-9-9 15,-6-4-299-15,0 0-305 0</inkml:trace>
  <inkml:trace contextRef="#ctx0" brushRef="#br1" timeOffset="-46216.13">30090 16475 2668 0,'0'0'-108'0,"0"0"9"0,0 0 11 16,6 17 6-16,-6-17 19 0,0 0 10 16,0 0 14-16,0 0 6 0,0 0 10 0,0 0 6 15,0 0 4-15,0 0 12 0,0 0-6 16,0 0 15-16,0 0 15 0,30-21 10 0,-30 21 9 16,0 0 21-16,17-4 8 0,-17 4 26 15,0 0 15-15,0 0 15 0,18 12 8 16,-18-12 17-16,4 15 11 0,-4-15-4 15,0 17-6-15,0-17-8 0,0 0-17 16,-10 33-12-16,4-22-20 0,-2 0-5 0,8-11-16 16,-15 21-30-16,4-13-41 0,1 0-47 15,-1 1-65-15,11-9-68 0,-15 10-60 0,15-10-113 16,-15 4-605-16,15-4-382 0</inkml:trace>
  <inkml:trace contextRef="#ctx0" brushRef="#br1" timeOffset="-44888.45">30446 16201 2926 0,'0'0'-44'15,"-5"-29"18"-15,5 29 6 0,0 0 10 16,0 0 29-16,0 0 10 0,0 0 9 0,0 0 5 15,0 0 4-15,0 0 10 0,0 0 19 16,0 0 0-16,0 0 0 0,0 0 1 16,0 0-9-16,0 0-4 0,0 0-2 15,0 0-11-15,-25 33-5 0,25-33 2 0,-5 30-6 16,5-17-2-16,0-13-6 0,0 29 1 16,3-10-7-16,1-4 2 0,-2 3-4 0,4-3-3 15,-2-2 1-15,3 0-6 0,0 1-1 16,1-5 1-16,-8-9-2 0,14 18-10 0,-8-13-7 15,-6-5-12-15,16 7-10 0,-16-7-8 16,0 0-7-16,0 0-6 0,29-8-3 16,-29 8-1-16,13-18 2 0,-4 7 3 15,-1-2 6-15,-8 13 1 0,10-23 10 0,-4 9 9 16,2 3 12-16,-2-1 13 0,-6 12 11 16,6-19 2-16,-6 19 3 0,8-17-1 15,-8 17-2-15,4-14-4 0,-4 14 0 0,7-10-3 16,-7 10-2-16,0 0 1 0,4-16-1 15,-4 16 1-15,0 0-1 0,0 0 3 0,5-15 1 16,-5 15 0-16,0 0-4 0,0 0 2 16,0 0 0-16,0 0-2 0,6-14 1 15,-6 14-2-15,0 0-3 0,0 0 1 16,0 0 0-16,0 0 0 0,0 0 0 0,0 0-2 16,0 0 1-16,0 0-3 0,0 0 3 15,0 0-3-15,0 0-1 0,0 0-3 0,0 0 0 16,0 0 3-16,0 0-5 0,0 0 7 15,0 0-6-15,0 0 1 0,0 0 1 16,0 0 5-16,0 0 8 0,0 0 13 0,0 0 13 16,0 0 11-16,0 0 1 0,0 0 6 15,0 0-11-15,0 0-5 0,0 0-6 16,0 0-3-16,0 0-7 0,0 0-3 0,0 0-3 16,0 0-7-16,0 0-7 0,0 0-3 15,0 0-4-15,0 0-11 0,0 0-9 16,0 0-5-16,0 0-5 0,0 0 2 0,0 0 3 15,0 0 3-15,0 0 2 0,0 0 6 16,0 0 13-16,0 0 9 0,0 0 6 16,0 0 13-16,0 0 7 0,0 0 0 15,0 0 3-15,0 0-4 0,0 0 0 0,0 0-3 16,0 0-3-16,0 0 1 0,0 0 1 0,0 0-1 16,0 0 4-16,0 0 4 0,0 0-2 15,0 0 3-15,0 0-2 0,0 0-7 16,0 0-3-16,0 0-4 0,0 0-1 0,0 0 1 15,0 0-3-15,0 0 2 0,0 0 4 16,0 0 13-16,0 0-6 0,0 0 4 16,0 0-10-16,0 0-6 0,-2 54 4 15,2-54-4-15,6 15-1 0,-6-15 2 0,4 19-2 16,-4-19 0-16,5 23-2 0,-1-10-19 16,-2 2 1-16,2 3 7 0,-2-3-8 15,2 2 1-15,-2 1-3 0,5-2-6 0,0 1-22 16,-1-2-43-16,-2 1-70 0,6-3-93 15,-6-3-93-15,5-1-203 0,-2-3-67 0,-7-6 5 16,0 0-254-16,14 8-198 0</inkml:trace>
  <inkml:trace contextRef="#ctx0" brushRef="#br1" timeOffset="-37624.82">25487 17624 2843 0,'0'0'-108'16,"0"0"21"-16,0 0 17 0,0 0 33 16,-17-9 2-16,17 9 11 0,0 0 26 15,0 0 10-15,0 0 22 0,0 0 14 0,0 0 20 16,0 0 6-16,0 0 10 0,0 0-2 15,0 0 5-15,0 0-6 0,0 0-6 0,0 0-7 16,2-21-5-16,-2 21-7 0,0 0-9 16,0 0 0-16,0 0-11 0,23-18-6 15,-23 18-6-15,13-6-3 0,-13 6 0 0,15-5-4 16,-15 5 2-16,14-6-6 0,-14 6 3 16,0 0 3-16,22-2 1 0,-22 2 7 0,0 0-1 15,22 0 0-15,-22 0-2 0,0 0-4 16,18 8 1-16,-18-8-5 0,8 8 1 15,-8-8 4-15,10 13 2 0,-10-13 4 0,2 17 4 16,-2-17-6-16,0 19 2 0,0-19 4 16,-7 21-3-16,0-7 10 0,7-14 1 15,-11 22-1-15,0-12 6 0,-1 1 1 0,2 1-2 16,-2-2-2-16,-2 2-3 0,2-2-4 16,2 0-6-16,-3-3 0 0,13-7-6 0,-21 15 0 15,10-7-4-15,11-8-1 0,-16 11-8 16,16-11-1-16,-11 10-5 0,11-10-1 15,0 0-1-15,-9 10-3 0,9-10-2 0,0 0 3 16,0 0-6-16,0 0 2 0,0 0-1 16,0 0-5-16,0 0-5 0,0 0-5 15,48-18-5-15,-48 18-8 0,24-17-8 0,-8 7 3 16,-3-3 3-16,6 0-3 0,-6 0 9 16,5-3 2-16,-3 1 3 0,-1 4 5 15,0-4 1-15,2-2 8 0,-1 1 4 0,-1 1 2 16,-1 0 14-16,-2 1 8 0,-3 1 7 15,2 2 4-15,-1 1 1 0,-1-2 3 0,-8 12 1 16,15-18-5-16,-15 18-2 0,10-12-5 16,-10 12-1-16,10-12-3 0,-10 12 1 15,0 0 5-15,0 0 5 0,0 0 0 0,0 0 4 16,0 0 10-16,0 0-4 0,0 0 4 16,0 0 4-16,0 0-2 0,0 0-3 0,0 0-2 15,-39 35-5-15,28-24-3 0,3 1-1 16,-2-2-4-16,1 4-2 0,-1 0-6 15,0-3 4-15,3 3-7 0,-2-1-2 0,3-2 1 16,-3 2 3-16,0 1-7 0,9-14-3 16,-9 25 8-16,2-14-6 0,7-11 4 0,-7 21-1 15,5-10-6-15,2-11 3 0,0 21-2 16,0-21 1-16,7 21 0 0,2-9 0 16,-4 0 4-16,7-3-13 0,0 2 6 0,2-1-2 15,2 0 3-15,3-1 0 0,-1 1-9 16,3-3-9-16,-4 1-14 0,4-3-16 15,-6-1-28-15,2-2-39 0,3 0-58 16,-3-2-57-16,0-2-65 0,-2 0-152 0,-1-2-132 16,-1-1-402-16,-13 5-428 0</inkml:trace>
  <inkml:trace contextRef="#ctx0" brushRef="#br1" timeOffset="-37115.73">26339 17526 2924 0,'10'-18'-66'16,"-10"18"31"-16,0 0 15 0,0 0 23 15,9-10 24-15,-9 10 16 0,0 0 25 0,0 0 12 16,0 0 14-16,0 0 7 0,0 0 0 16,0 0 5-16,0 0 9 0,0 0 11 15,0 0 2-15,0 0 3 0,0 0 5 0,-46 19-3 16,34-11-13-16,-2 0-2 0,-4-1-6 16,2 4-34-16,-4 1-4 0,0-1-12 15,-1 3-6-15,4 0-7 0,-4 0-6 0,4 1 0 16,-1 1-5-16,2-1 2 0,0 2-6 15,7 1 0-15,-5-2-3 0,5-3-8 0,3 2-5 16,2 1 4-16,0 0-1 0,0-1-5 16,4-15 0-16,2 27 0 0,0-12-3 0,4-4 6 15,0 3-11-15,3-3 1 0,1-1-3 16,3-1-10-16,0 0-3 0,1-1-8 16,1-3-3-16,1 1-13 0,-3-2-5 0,6 0-12 15,-19-4-15-15,31 1-15 0,-15-2-12 16,-16 1-10-16,33-4-9 0,-17 0-13 15,-3-2-12-15,3 1-12 0,-3 0-2 0,1-3-14 16,-1 0-18-16,-13 8-16 0,21-15-17 16,-14 7-53-16,-7 8-85 0,16-13-504 15,-12 7-209-15</inkml:trace>
  <inkml:trace contextRef="#ctx0" brushRef="#br1" timeOffset="-36869.47">26201 17776 2584 0,'0'0'-22'0,"-18"-3"4"0,18 3 16 16,0 0 7-16,0 0 10 0,-16-4-2 15,16 4 18-15,0 0 0 0,0 0 0 0,0 0-1 16,0 0 1-16,0 0 1 0,0 0 10 16,0 0-6-16,0 0 3 0,63 0-11 0,-63 0 1 15,31 0-9-15,-13 0 4 0,2-2-6 16,-20 2-6-16,36-2-14 0,-15 0-13 15,-4-2-29-15,1 2-23 0,1 0-11 16,0-1-11-16,-4-1-17 0,2 0-15 0,-1-2-33 16,-16 6-86-16,25-12-420 0,-16 7 105 15</inkml:trace>
  <inkml:trace contextRef="#ctx0" brushRef="#br1" timeOffset="-36036.26">26718 17519 2082 0,'10'-13'115'0,"-10"13"32"0,0 0-10 16,0 0-16-16,7-12-3 0,-7 12 5 15,0 0 16-15,0 0 0 0,0 0 5 16,0 0 3-16,0 0-9 0,0 0-4 0,0 0-16 15,0 0-8-15,0 0-14 0,-4 47-7 16,4-47-11-16,-2 26-7 0,1-10-8 0,-3 0-8 16,2 0-6-16,0 0-5 0,0 2-2 15,2-18-8-15,-6 32-5 0,4-16-3 16,0-1-6-16,0 2 4 0,0-2-17 0,2-15-4 16,-3 25-7-16,3-25-6 0,-4 22-3 15,4-22-5-15,-2 16-5 0,2-16-6 0,0 0-7 16,0 23-10-16,0-23-13 0,0 0-18 15,4 13-11-15,-4-13-13 0,0 0-7 16,0 0-10-16,0 0-6 0,0 0-6 16,0 0 9-16,0 0 8 0,0 0 26 0,0 0-2 15,0 0 12-15,0 0 17 0,0 0 1 16,13-46 3-16,-11 32 4 0,4-6 13 0,-2 2-3 16,0-2 25-16,-1 2 10 0,3 0 11 15,-4-4 29-15,1 4 7 0,-1-1 17 0,3 0 11 16,-3 2 9-16,-2-1 9 0,5 1-6 15,-3 2 3-15,2 0-10 0,2-1-8 16,-3 3-6-16,6 0-4 0,-2 0-6 0,0 1-5 16,1 2-6-16,0-1-2 0,3 1-4 15,-3 3-9-15,1 2 4 0,1-2-6 16,-10 7-1-16,21-7-3 0,-9 4 0 0,-1 3-4 16,-11 0-1-16,27 0 2 0,-16 3 1 15,3-2 4-15,-1 4 7 0,-5 0 7 0,3 3 6 16,-11-8 6-16,13 15 3 0,-9-3 4 15,-4-12-1-15,7 20-1 0,-7-20 1 16,-7 27-5-16,3-12 1 0,-1-2-7 0,-3 2-5 16,-1-1-2-16,-1 0-3 0,-3-3 0 15,-1 3-5-15,5-3 0 0,-4-1 0 16,-1-1-2-16,3-2 3 0,11-7-1 16,-20 16 1-16,9-11 0 0,11-5 0 0,-11 14-3 15,11-14 1-15,-14 9 2 0,14-9 1 0,-9 10 2 16,9-10-3-16,0 0-1 0,-4 17 1 15,4-17-6-15,0 0 5 0,0 19-3 16,0-19 0-16,0 0-7 0,13 20 2 0,-6-12-4 16,-7-8 0-16,16 20 0 0,-3-12-4 15,-1 3 1-15,-1 0-5 0,5-1 1 16,-1 1 3-16,-4-1-1 0,5-2-6 0,-1 1-17 16,-3-1-16-16,3-1-28 0,-1-2-40 15,-5 2-47-15,2-4-61 0,1 1-43 16,-12-4-62-16,17 2-117 0,-17-2-121 0,16-2-415 15,-16 2-408-15</inkml:trace>
  <inkml:trace contextRef="#ctx0" brushRef="#br1" timeOffset="-35389.4">27249 17306 2905 0,'0'0'-59'0,"0"0"27"0,0 0-4 0,0 0 14 15,0 0 25-15,0 0 23 0,0 0 28 16,0 0 18-16,0 0 17 0,0 0 8 16,0 0-4-16,0 0 4 0,0 0-2 0,0 0-13 15,0 0 4-15,0 0-6 0,0 0-12 16,0 64-4-16,-2-51-7 0,2-13-8 16,-2 23 3-16,2-23-1 0,-4 27-8 0,1-15 0 15,3-12-4-15,-2 22-8 0,2-22 0 16,-2 18-1-16,2-18-7 0,-3 15 4 0,3-15-4 15,0 0-3-15,0 0-2 0,-2 21 0 16,2-21-9-16,0 0 1 0,0 0-5 16,0 0-6-16,0 0 0 0,0 0-5 15,0 0-3-15,0 0 0 0,0 0 0 0,0 0 2 16,23-40 1-16,-23 40 2 0,9-17-1 16,-9 17 0-16,12-15 1 0,-12 15 0 15,10-14 2-15,-10 14-2 0,11-13 1 0,-11 13-2 16,12-10 4-16,-12 10-3 0,11-9 2 15,-11 9 1-15,11-6 3 0,-11 6 2 16,0 0 2-16,18-6 6 0,-18 6 5 0,0 0 5 16,0 0 5-16,0 0 10 0,0 0 7 0,0 0 5 15,27 12 4-15,-27-12 3 0,5 13 0 16,-5-13-3-16,2 15 1 0,-2-15 13 16,2 21-2-16,-2-21-9 0,0 25-5 15,0-25-14-15,2 25 4 0,-2-10-20 0,0-15-27 16,0 24-49-16,0-24-74 0,2 26-94 15,-2-26-171-15,-2 19-202 0,2-19 6 16,-6 17-342-16,6-17-344 0</inkml:trace>
  <inkml:trace contextRef="#ctx0" brushRef="#br1" timeOffset="-34106.6">25470 18264 2869 0,'0'0'0'0,"0"0"17"0,0 0-5 0,0 0 1 16,0 0 10-16,0 0 12 0,0 0 8 0,0 0-1 16,0 0-3-16,0 0-4 0,0 0-3 15,0 0-1-15,0 0 12 0,0 0 17 16,0 0 11-16,0 0 14 0,0 0 8 0,0 0 9 16,0 0 5-16,0 0 0 0,0 0-4 15,0 0-5-15,0 0-12 0,2 52-9 16,-2-52-9-16,5 15-8 0,-5-15-7 15,3 13-2-15,-3-13-7 0,7 14-4 0,-7-14-5 16,8 11-3-16,-8-11-2 0,9 10-3 16,-9-10-3-16,0 0-3 0,14 13 2 15,-14-13-7-15,9 7-1 0,-9-7 1 0,13 7-4 16,-13-7-1-16,0 0-3 0,18 7 1 16,-18-7-2-16,0 0-4 0,17 0 1 0,-17 0-7 15,0 0-2-15,0 0-4 0,0 0 0 16,21-14-4-16,-21 14-1 0,3-12-1 0,-3 12-4 15,6-20-7-15,-1 8-3 0,-5 12-2 16,9-29 4-16,-5 16-1 0,-4 13 8 0,5-20 7 16,1 8 11-16,-6 12 2 0,6-15 6 15,-6 15 0-15,4-15 3 0,-4 15 0 16,0 0-2-16,6-17 0 0,-6 17 1 0,0 0 3 16,0 0 5-16,0 0 4 0,0 0 3 15,0 0-2-15,0 0-2 0,0 0-1 16,0 0 1-16,0 0-3 0,0 0 1 0,0 0-4 15,0 0-2-15,0 0 1 0,0 0-1 16,0 0-2-16,-14 53-1 0,14-53 0 16,-2 22 2-16,2-22-4 0,-4 24 3 15,2-12-3-15,2-12-3 0,-2 28-2 0,2-14 5 16,0-14-3-16,0 29-3 0,2-14-1 16,0 3-6-16,2-1-6 0,-1 0-8 0,0 2-4 15,1-4-6-15,0 2-2 0,0 1 3 16,-2-3 0-16,3 2 4 0,-3-2 4 0,-2-15 3 15,1 27 8-15,-1-15 9 0,0-12 6 16,-1 24 5-16,1-24 4 0,-7 21 2 0,7-21 4 16,-8 19-1-16,8-19 3 0,-9 15 0 15,9-15 1-15,-13 14 1 0,13-14-1 16,-12 9-2-16,12-9 2 0,-13 4 3 0,13-4-5 16,0 0 1-16,-20 4 0 0,20-4-2 15,0 0-2-15,0 0-2 0,0 0-9 0,-23-17-11 16,23 17-6-16,-4-14-8 0,4 14-15 15,0 0-18-15,4-30-20 0,-1 18-16 16,-3 12-25-16,14-24-28 0,-4 11-47 16,3 3-43-16,-4-3-53 0,3-1-150 0,1 1-116 15,1 2-305-15,3-3-209 0</inkml:trace>
  <inkml:trace contextRef="#ctx0" brushRef="#br1" timeOffset="-33614.94">26289 18379 2426 0,'0'0'-88'0,"0"0"34"0,0 0 21 16,0 0 32-16,0 0 21 0,-21-18 23 15,21 18 17-15,0 0 22 0,-25 2 25 0,25-2 16 16,0 0 17-16,-31 13 6 0,18-9-3 16,-3 4 1-16,16-8-4 0,-28 13-8 0,15-5-9 15,-1-1-9-15,-1 3-11 0,1-1-11 16,1 3-9-16,2-1-7 0,-3 1-6 0,3-1-9 15,1 2 0-15,2-1-2 0,-1 1-7 16,2 1-7-16,7-14 0 0,-9 26-8 16,7-14-3-16,2-12-2 0,0 23-4 15,0-23-3-15,9 19-4 0,-2-12-2 0,1 3 2 16,-8-10-7-16,21 13-4 0,-8-7-10 16,1-2-1-16,1 0-3 0,2 0-11 15,-17-4-1-15,33 1-11 0,-18-1-10 0,-15 0-13 16,34-4-19-16,-16 1-17 0,1-3-26 15,-2 0-19-15,0-2-24 0,0 3-14 0,-1-2-8 16,-5-1-9-16,-11 8-8 0,21-16-11 16,-9 9-58-16,-12 7-108 0,12-13-401 15,-9 5-65-15</inkml:trace>
  <inkml:trace contextRef="#ctx0" brushRef="#br1" timeOffset="-33409.81">26218 18512 2416 0,'0'0'96'0,"0"0"41"0,-24 0 10 16,24 0-2-16,0 0-13 0,0 0-12 16,0 0-16-16,0 0-9 0,0 0-12 15,0 0-9-15,0 0-10 0,0 0-6 0,0 0-4 16,0 0-2-16,0 0-14 0,0 0 0 16,0 0-6-16,51 13-18 0,-51-13-13 0,19 0-29 15,-19 0-39-15,0 0-54 0,31 0-44 16,-22 0-52-16,-9 0-112 0,20-6-573 15,-13 3-291-15</inkml:trace>
  <inkml:trace contextRef="#ctx0" brushRef="#br1" timeOffset="-32383.79">26843 18325 2707 0,'0'0'-61'0,"0"0"44"16,0 0 21-16,0 0 30 0,0 0 32 15,0 0 17-15,0 0 23 0,0 0 24 16,0 0 16-16,0 0 7 0,0 0 1 0,0 0-11 16,0 0-10-16,0 0-12 0,0 0-13 15,0 0-9-15,0 0-6 0,0 0-11 16,-20 44-5-16,20-44-6 0,0 19-7 0,0-19-6 16,-2 25-7-16,-1-10-4 0,3 2-7 15,0-17 1-15,-2 32-8 0,0-16-4 0,0-1 0 16,0 2-6-16,2-17 0 0,-3 29-2 15,2-16 0-15,1-13-4 0,-4 25-6 16,4-25 3-16,0 21-2 0,0-21-1 0,-2 19-6 16,2-19-4-16,0 0-8 0,0 19-7 15,0-19-10-15,0 0-11 0,0 0-12 16,4 13-11-16,-4-13-11 0,0 0-7 0,0 0-8 16,0 0 3-16,0 0-1 0,0 0 6 15,0 0 7-15,0 0 6 0,10-49 5 0,-8 33 10 16,0-2 3-16,3 0 8 0,-5-3 8 15,4-2 2-15,0-3 8 0,1 3 9 0,-3 2 15 16,3 0 14-16,-3 2 8 0,-1 0 11 16,3 2 4-16,-2 2-1 0,2-3 0 15,1 3-3-15,-1 2-1 0,4-1-6 16,-2 1-7-16,0-1-2 0,1 4-1 0,3 0-6 16,-1-2 2-16,1 4-6 0,-3 3 0 15,3-1-1-15,-10 6-2 0,17-7 0 0,-7 4-1 16,-10 3 1-16,15 0-2 0,-15 0-2 15,16 6 0-15,-7-2 0 0,0 2 0 16,-1-1 3-16,-8-5 3 0,10 16 0 0,-4-8 2 16,-3 1 3-16,-3-9 0 0,6 17 4 15,-4-8-1-15,-2-9 2 0,-2 19 1 16,2-19 1-16,-9 20 2 0,9-20-3 0,-11 16-4 16,2-7 3-16,9-9-3 0,-22 13-3 15,12-7-1-15,-3 1-3 0,13-7 0 0,-18 12 1 16,7-7 0-16,11-5 6 0,-20 12 0 15,11-5 6-15,9-7-4 0,-18 18 1 0,9-9 4 16,9-9-4-16,-11 18 0 0,3-9 5 16,8-9 0-16,-6 19 6 0,6-19 2 0,-4 19-5 15,4-19-1-15,2 21 0 0,-2-21-5 16,8 19-1-16,0-8 0 0,0-1-5 16,-1 1-3-16,3-1-3 0,1-1 1 0,-1 1-7 15,0-3-15-15,1 3-11 0,-11-10-29 16,23 12-35-16,-12-8-39 0,-11-4-51 15,18 7-43-15,-7-5-42 0,-11-2-73 0,17-2-140 16,-17 2-87-16,14-4-327 0,-14 4-265 16</inkml:trace>
  <inkml:trace contextRef="#ctx0" brushRef="#br1" timeOffset="-31958.79">27258 18137 2578 0,'3'-31'-54'0,"-3"31"44"15,4-16 8-15,-4 16 8 0,0 0 5 16,4-16 19-16,-4 16 20 0,0 0 12 0,6-16 12 16,-6 16 13-16,0 0 5 0,0 0 24 15,0 0 16-15,0 0 12 0,0 0 4 16,0 0 2-16,0 0-9 0,0 0-4 0,0 0-9 16,0 0-10-16,0 0-13 0,0 0-11 15,-10 59-12-15,8-43-8 0,0 0-7 16,-3 2-6-16,3-1-5 0,2 0-8 0,-2 1-3 15,0-2-3-15,2-16-11 0,-1 31 1 16,1-18-13-16,0-13-1 0,-2 21-17 16,2-21-18-16,-2 21-23 0,2-21-36 0,0 0-40 15,0 17-48-15,0-17-52 0,0 0-48 16,0 0-102-16,0 0-133 0,0 0-450 16,0 0-379-16</inkml:trace>
  <inkml:trace contextRef="#ctx0" brushRef="#br1" timeOffset="-31596.9">27285 18079 2851 0,'0'0'-76'0,"2"-19"21"0,-2 19 1 16,0 0 14-16,0-22 14 0,0 22 15 16,1-16 18-16,-1 16 15 0,0 0-1 0,6-17 13 15,-6 17-9-15,7-11 4 0,-7 11 11 16,12-10 2-16,-12 10 5 0,0 0 3 0,15-10 10 15,-15 10 5-15,0 0 8 0,18-5-6 16,-18 5-1-16,0 0-4 0,21-2-6 0,-21 2-9 16,0 0-3-16,21 6-4 0,-21-6-6 15,16 7-5-15,-16-7-4 0,14 10 1 16,-14-10-3-16,13 13 3 0,-13-13 16 16,9 13 15-16,-9-13 7 0,4 15 12 0,-4-15 9 15,0 0 6-15,-10 24 6 0,10-24 4 16,-12 15 2-16,3-8-5 0,9-7-7 15,-23 13-6-15,11-6-9 0,0-2-9 16,12-5-18-16,-26 7 3 0,14-3-23 0,12-4-36 16,-20 6-48-16,20-6-71 0,0 0-82 0,-21 2-100 15,21-2-178-15,-8 0-104 0,8 0-355 16,0 0-364-16</inkml:trace>
  <inkml:trace contextRef="#ctx0" brushRef="#br1" timeOffset="-29573.29">28335 17925 2677 0,'0'0'-166'0,"0"0"17"16,0 0 10-16,0 0 4 0,0 0 16 16,0 0 8-16,0 0 22 0,0 0 30 0,0 0 13 15,0 0 7-15,0 0 14 0,0 0-1 16,0 0-10-16,0 0-21 0,0 0-54 16,0 0-122-16,22-4-141 0,-22 4 120 0</inkml:trace>
  <inkml:trace contextRef="#ctx0" brushRef="#br1" timeOffset="-28678.2">28375 17689 1137 0,'0'0'47'15,"11"-12"11"-15,-11 12 13 0,0 0 5 16,0 0 9-16,7-10 16 0,-7 10 23 0,0 0 7 16,0 0 8-16,0 0-2 0,9-13 4 15,-9 13 3-15,0 0 1 0,0 0 1 16,0 0 4-16,0 0-6 0,0 0-2 0,0 0-12 15,0 0-4-15,0 0-5 0,0 0 7 16,0 0-3-16,0 0-5 0,0 0-10 16,0 0-9-16,0 0-9 0,0 0-7 0,0 0 0 15,0 0-4-15,0 0-7 0,-12 50-9 16,12-50 1-16,-2 22-6 0,2-22-6 16,0 28-7-16,0-15-12 0,0-13-1 0,4 27 0 15,-3-12-3-15,-1-15-4 0,5 24-1 16,-3-12-4-16,-2-12-2 0,4 19-1 0,-4-19-3 15,4 19-2-15,-4-19-1 0,4 14-1 16,-4-14-6-16,0 0 8 0,6 16-5 16,-6-16 2-16,6 9 0 0,-6-9-4 0,0 0-4 15,11 11 0-15,-11-11-4 0,0 0-3 16,16 3 2-16,-16-3-2 0,0 0-2 16,0 0-4-16,0 0-1 0,34-14 1 15,-26 7-2-15,-8 7 1 0,17-18 1 0,-10 4-2 16,3-2 2-16,-1-2 2 0,2-1-2 15,-1 0 6-15,-1-1 2 0,-1 2 2 0,3-1 5 16,-6 3-2-16,3 3 2 0,0-3 0 16,-2 5 1-16,-6 11 5 0,8-21 2 15,-8 21-4-15,9-17 1 0,-9 17-4 0,7-13-2 16,-7 13 1-16,0 0 6 0,6-12 4 16,-6 12 6-16,0 0 9 0,0 0-3 0,0 0 10 15,0 0 3-15,0 0-19 0,0 0 5 16,-10 48 0-16,10-48-1 0,-3 24 8 15,1-9-9-15,2-15-2 0,0 33-2 0,0-15-2 16,2-1 2-16,3 0 2 0,-3 0-2 16,2 0-1-16,2 0-3 0,0-1-4 15,1-1-1-15,-1-2-5 0,3 2-18 0,-3-3-18 16,3-1-25-16,-6-2-30 0,4-1-44 16,-7-8-67-16,14 13-73 0,-8-9-108 0,-6-4-186 15,0 0-40-15,0 0-388 0,22 5-453 16</inkml:trace>
  <inkml:trace contextRef="#ctx0" brushRef="#br1" timeOffset="-28153.52">29254 17555 2993 0,'0'0'-87'0,"0"0"30"16,-14-11 20-16,14 11 34 0,-16-3 27 15,16 3 39-15,0 0 26 0,-34 7 12 16,34-7 3-16,-27 13-3 0,7-1-10 0,6-2 1 16,-6 2-2-16,4 5-1 0,-3-1-4 15,0 3-3-15,6-2-5 0,-1 0 1 16,-2 2-7-16,2 0-8 0,1 0-3 0,2-2-5 16,0 1-7-16,3-3 0 0,0-1-8 15,4-1-3-15,4-13-1 0,-6 20-3 16,2-8 1-16,4-12-8 0,0 0-2 0,10 27-4 15,-10-27 3-15,16 15-10 0,-5-7 2 16,2-3-2-16,4 0-3 0,-1 1 0 0,4-2 0 16,-2 0-1-16,4-3-4 0,-3 2 2 15,2-3 3-15,0-3-5 0,-1 2 1 16,-2-1-1-16,1-2-2 0,1 1-3 0,-4-2-2 16,4 2-5-16,-6-3-12 0,-14 6-23 15,23-11-34-15,-14 7-42 0,-9 4-36 16,19-12-52-16,-19 12-93 0,10-13-170 0,-10 13-108 15,4-11-265-15,-4 11-183 0</inkml:trace>
  <inkml:trace contextRef="#ctx0" brushRef="#br1" timeOffset="-27952.3">29080 17791 2799 0,'-19'3'120'0,"19"-3"-1"0,0 0-13 16,0 0-13-16,0 0-12 0,0 0-5 0,0 0-11 15,0 0-4-15,0 0-6 0,0 0-6 16,0 0-9-16,0 0-6 0,0 0-1 16,0 0-10-16,76 0-15 0,-59-3-16 15,2 3-30-15,-19 0-26 0,36-3-38 0,-19 3-36 16,3-1-48-16,-20 1-82 0,33-7-169 16,-18 3-344-16,-2-2-81 0</inkml:trace>
  <inkml:trace contextRef="#ctx0" brushRef="#br1" timeOffset="-27423.59">29660 17555 2276 0,'0'0'-19'0,"12"-14"46"16,-12 14-1-16,0 0 5 0,0 0 2 15,0 0 2-15,0 0 5 0,0 0 20 16,0 0 24-16,0 0 25 0,0 0 22 16,0 0 9-16,0 0 16 0,0 0 18 0,0 0 2 15,3 39-2-15,-3-39-3 0,-7 29-7 0,5-12-2 16,0 2-28-16,0 0-15 0,-2 2-13 15,2 0-11-15,-2 4-12 0,0-1-10 16,0-2 1-16,1 0-15 0,-2-1-4 0,3 0-3 16,0 0-11-16,0-2-3 0,-2-2 0 15,2 0-8-15,-2-1-2 0,4-16-14 16,-2 24-9-16,2-24-19 0,-2 21-27 0,2-21-42 16,0 15-55-16,0-15-65 0,2 12-57 15,-2-12-116-15,0 0-169 0,0 0-51 0,0 0-298 16,0 0-272-16</inkml:trace>
  <inkml:trace contextRef="#ctx0" brushRef="#br1" timeOffset="-26844.05">29666 17620 2547 0,'0'0'-101'0,"0"-25"31"15,0 25 12-15,0-21 11 0,0 21 9 0,2-20 20 16,-2 20-3-16,7-21 11 0,-3 10-2 0,-4 11 1 16,13-20 8-16,-7 11 7 0,3-1 4 15,-9 10 3-15,16-19 31 0,-5 12-6 16,0-1 3-16,-11 8 8 0,18-14 10 16,-6 6-15-16,-2 3-2 0,-10 5-7 0,21-10-2 15,-21 10-4-15,19-6-9 0,-19 6 3 16,23-1-11-16,-23 1 2 0,24 4 4 0,-24-4 18 15,21 10 25-15,-11-3 19 0,-10-7 7 16,15 17 7-16,-10-8-6 0,-5-9-7 16,2 27-1-16,-2-13-5 0,0-14-2 15,-4 29-4-15,-1-11-6 0,-1-3-4 0,-1-1-6 16,-1 1-3-16,-1-2-2 0,-1-1-5 16,2 1 2-16,-4-4-5 0,2 1-3 0,10-10 0 15,-21 13-4-15,13-7-7 0,8-6 0 16,-22 7-5-16,22-7-6 0,-16 4-4 15,16-4-7-15,0 0-2 0,-26-1 4 16,26 1-2-16,0 0 2 0,0 0 3 0,-26-4 10 16,26 4 9-16,0 0 12 0,0 0 2 0,0 0-1 15,-18-2-3-15,18 2-4 0,0 0-6 16,0 0 8-16,0 0 7 0,0 0 8 16,0 0-3-16,0 0-6 0,16 38 0 0,-16-38 6 15,20 20 0-15,-10-6 0 0,0-1-5 16,4 5 0-16,-2-2-7 0,3 0-2 0,0 4-4 15,0-4-3-15,-3 0-3 0,4 0-6 16,-4 2-15-16,-2-5-31 0,-1 1-36 16,2-5-42-16,-3 1-50 0,3 0-59 15,-5-3-66-15,-6-7-121 0,12 11-142 16,-12-11-394-16,0 0-360 0</inkml:trace>
  <inkml:trace contextRef="#ctx0" brushRef="#br1" timeOffset="-26479.97">29590 17671 2679 0,'0'0'-152'0,"0"0"34"16,-4-17 30-16,4 17 15 0,0 0 23 16,0 0 17-16,0 0 15 0,-2-16 22 0,2 16 15 15,0 0 53-15,0 0 14 0,0 0 29 16,0 0 42-16,0 0 5 0,0 0 14 16,0 0 0-16,0 0-3 0,0 0-14 0,-5 51-16 15,5-51-19-15,0 28-8 0,-2-11-16 16,0 1-10-16,-2-1-10 0,2 2-9 15,0 0-16-15,-2 2-15 0,2-4-24 0,-2 2-27 16,-1 0-32-16,2-2-37 0,1 0-32 16,2-17-50-16,-2 31-43 0,0-18-69 0,2-13-138 15,-2 22-493-15,2-22-294 0</inkml:trace>
  <inkml:trace contextRef="#ctx0" brushRef="#br1" timeOffset="-25500.09">30016 17275 2705 0,'0'0'-54'0,"25"-23"45"15,-25 23 25-15,0 0 28 0,0 0 23 16,0 0 25-16,0 0 6 0,0 0 11 15,0 0-1-15,29 10-2 0,-29-10-1 16,0 0 0-16,0 0 9 0,9 15 2 0,-9-15-8 16,3 16-9-16,-3-16-14 0,0 0-7 0,0 24-7 15,0-24-11-15,-3 21-2 0,3-21-6 16,-4 23-6-16,-1-10-5 0,5-13-1 16,-4 21-6-16,2-7-2 0,2-14-4 15,-4 18-2-15,4-18-3 0,-4 18-2 0,4-18-1 16,-4 13-4-16,4-13 0 0,0 0-5 15,0 0-2-15,-4 17-9 0,4-17-4 16,0 0 0-16,0 0-8 0,0 0-7 16,0 0-6-16,0 0-4 0,0 0-6 0,0 0-2 15,27-48 2-15,-18 36 2 0,-3 0 1 16,2-1 6-16,1 0 5 0,1 3 2 0,-4-2 4 16,3 1 3-16,-9 11 10 0,11-18 4 15,-11 18 5-15,10-14 1 0,-10 14 1 16,8-12-1-16,-8 12-3 0,10-11-3 0,-10 11 1 15,0 0 0-15,0 0-2 0,10-8 3 16,-10 8-4-16,0 0 3 0,0 0-2 16,0 0 4-16,0 0-5 0,0 0 2 0,0 0-2 15,0 0-2-15,4 36 7 0,-4-36-4 16,0 0-1-16,0 0 4 0,-4 23-5 0,4-23-3 16,0 0-1-16,0 0-8 0,0 0-13 15,0 0-6-15,0 0-11 0,0 0-3 16,0 0 0-16,10 8 0 0,-10-8 3 15,0 0 1-15,0 0 6 0,0 0 4 0,39-23 5 16,-29 17 3-16,-10 6 11 0,20-11 10 16,-12 5 11-16,-8 6 2 0,18-8-2 15,-18 8 1-15,18-7-1 0,-18 7-3 0,17-2 7 16,-17 2-3-16,0 0 17 0,22 5 16 16,-22-5 23-16,12 10 6 0,-12-10 6 15,8 13 1-15,-8-13 0 0,6 20-11 0,-6-20 1 16,0 21-11-16,0-21-11 0,-2 23-4 15,2-23-24-15,-2 25-44 0,2-25-67 16,-2 22-91-16,2-22-102 0,-4 19-227 0,4-19-74 16,-4 14-333-16,4-14-322 0</inkml:trace>
  <inkml:trace contextRef="#ctx0" brushRef="#br1" timeOffset="-20978.03">31777 12907 818 0,'0'0'197'0,"10"-10"-45"0,-10 10-16 0,0 0-37 16,0 0-8-16,0 0-7 0,0 0 14 15,14-8 5-15,-14 8 1 0,0 0 7 16,0 0 5-16,0 0-11 0,14-6-11 0,-14 6 1 16,0 0-1-16,0 0-22 0,0 0-2 15,12-7-11-15,-12 7 7 0,0 0-4 16,0 0 4-16,0 0 1 0,13-12 5 16,-13 12 2-16,0 0-3 0,0 0-4 0,11-14-4 15,-11 14-8-15,0 0-2 0,6-14-3 0,-6 14-10 16,0 0-6-16,5-19-2 0,-5 19-4 15,4-16-3-15,-4 16-3 0,2-15 0 16,-2 15-5-16,0 0-1 0,-2-24 5 0,2 24 1 16,0 0 2-16,-2-23 1 0,2 23 4 15,0 0 0-15,-5-18 4 0,5 18-1 16,0 0 0-16,-6-13-2 0,6 13-2 0,0 0-4 16,-10-10-2-16,10 10-3 0,0 0 1 15,0 0-2-15,-16-9-3 0,16 9 0 16,0 0-1-16,0 0 3 0,0 0 2 15,-26 2 3-15,26-2 5 0,0 0 0 0,-18 10 5 16,18-10-2-16,-10 13 4 0,10-13 0 0,-13 13 0 16,4-6 2-16,9-7-2 0,-12 20-3 15,5-12 1-15,7-8 1 0,-10 24-1 16,4-12 1-16,2 1 5 0,-1 2 3 0,5-15 2 16,-9 31-2-16,7-16 1 0,0 2-6 15,0-2-2-15,0 2-4 0,0 1 3 0,2-18 0 16,-2 34-9-16,2-15-7 0,-2-2 5 15,2 0-2-15,0-17 1 0,0 35 2 16,-2-20-3-16,2 2 5 0,0-17 5 16,0 30 3-16,0-13-2 0,-2-2-8 0,2-15 0 15,-4 31-4-15,1-16 2 0,1 1 4 16,0-2-6-16,2-14-3 0,-5 31 3 16,1-17-1-16,2 1-7 0,2-15 8 0,-6 28 3 15,2-14-4-15,2 0 0 0,2-14-1 16,-9 20-1-16,9-20-2 0,-4 19-4 0,4-19 2 15,-6 15-9-15,6-15-7 0,-4 13-17 16,4-13-34-16,-5 12-29 0,5-12-55 16,0 0-73-16,-11 4-74 0,11-4-116 0,0 0-159 15,0 0-56-15,0 0-359 0,0 0-428 16</inkml:trace>
  <inkml:trace contextRef="#ctx0" brushRef="#br1" timeOffset="-20623.99">31635 13236 3092 0,'0'0'44'0,"0"0"36"0,0 0 22 16,0 0 23-16,0 0 16 0,0 0 1 16,0 0 2-16,0 0-7 0,0 0-15 15,4-19-6-15,-4 19-13 0,23 1-18 16,-23-1-4-16,36 4-12 0,-12-2-8 0,-3 0-31 15,5 0-42-15,-6-2-56 0,2 2-65 16,-1-1-79-16,-2-1-114 0,-4-1-215 0,-3 1-66 16,-12 0-243-16,0 0-197 0</inkml:trace>
  <inkml:trace contextRef="#ctx0" brushRef="#br1" timeOffset="-18985.85">32041 13350 2406 0,'0'0'-108'0,"0"0"39"15,0 0 24-15,0 0 9 0,0 0 20 16,0 0 20-16,0 0 21 0,0 0 14 0,0 0 25 16,0 0 8-16,0 0 15 0,0 0 8 15,0 0 8-15,0 0 5 0,0 0 1 16,0 0-5-16,0 0 5 0,0 0-2 0,0 0 2 16,0 0 0-16,0 0-1 0,0 0 0 15,0 0-10-15,0 0-2 0,0 0-13 0,0 0-9 16,0 0-9-16,0 0-4 0,0 0-10 15,0 0-15-15,0 0-27 0,0 0-31 16,0 0-39-16,0 0-33 0,0 0-53 16,0 0-59-16,0 0-59 0,0 0-116 0,0 0-526 15,0 0-297-15</inkml:trace>
  <inkml:trace contextRef="#ctx0" brushRef="#br1" timeOffset="-18712.02">32039 13228 2612 0,'0'0'-88'0,"0"0"43"16,0 0 35-16,0 0 22 0,0 0 22 0,0 0 19 15,0 0 18-15,0 0 16 0,0 0 13 16,0 0 8-16,0 0-2 0,0 0 7 15,0 0-1-15,0 0 2 0,0 0-2 16,0 0-5-16,0 0-11 0,0 0-13 0,0 0-8 16,0 0-18-16,0 0-31 0,0 0-40 15,0 0-48-15,0 0-66 0,0 0-54 0,0 0-84 16,0 0-164-16,-4-6-441 0,4 6-233 16</inkml:trace>
  <inkml:trace contextRef="#ctx0" brushRef="#br1" timeOffset="-17922.55">32292 13024 2521 0,'0'0'-62'0,"0"0"25"16,0 0 11-16,8-17 15 0,-8 17 11 15,0 0 6-15,0 0 2 0,0 0 7 0,0 0 3 16,6-15 8-16,-6 15-9 0,0 0 8 15,0 0 4-15,0 0-2 0,0 0-5 16,0 0 6-16,0 0 9 0,0 0 9 0,0 0 7 16,0 0 4-16,0 0-4 0,0 0 0 15,0 0-9-15,0 0 0 0,0 0-7 0,0 0 1 16,0 0-6-16,0 0-2 0,0 0 6 16,0 0 0-16,8 39 1 0,-8-39-3 15,2 18-4-15,-2-18 1 0,0 19 0 16,0-19-2-16,0 19-3 0,0-19 5 0,-4 24-4 15,4-24-2-15,-4 23 0 0,2-11-3 16,2-12-5-16,-4 25 4 0,4-25-4 16,-6 24 0-16,4-10-3 0,2-14-4 0,-5 22-2 15,5-22 0-15,-2 22-13 0,2-22-7 16,-2 22-15-16,2-22-19 0,-3 16-23 0,3-16-31 16,0 0-11-16,3 23-24 0,-3-23-19 15,0 11-23-15,0-11-28 0,0 0-80 0,0 0-444 16,0 0 0-16</inkml:trace>
  <inkml:trace contextRef="#ctx0" brushRef="#br1" timeOffset="-17282.16">32316 12959 2074 0,'0'0'-94'0,"0"-16"9"0,0 16 8 0,2-16 10 15,-2 16 19-15,0 0 29 0,2-24 22 16,-2 24 15-16,3-16 13 0,-3 16 6 16,0 0 7-16,9-21 0 0,-9 21-5 0,8-13-4 15,-8 13 2-15,10-12-6 0,-10 12 2 16,11-11 7-16,-11 11-4 0,13-8-8 0,-13 8 4 15,0 0-15-15,21-5 9 0,-21 5-12 16,14-3 2-16,-14 3 13 0,0 0-2 16,26 7-13-16,-26-7-2 0,19 7 3 15,-10-2-1-15,-9-5-6 0,19 10 13 0,-11-3-9 16,-8-7 0-16,18 16-7 0,-10-9 21 0,-8-7 10 16,10 18 12-16,-10-18 8 0,6 20 6 15,-4-12 0-15,-2-8-2 0,0 20-10 16,0-20 2-16,-6 19-4 0,6-19 0 15,-10 21-3-15,4-14 2 0,6-7-9 0,-18 17 3 16,10-9-3-16,8-8-7 0,-19 15-2 16,10-10 1-16,9-5-5 0,-19 10-4 15,19-10 0-15,-16 8-4 0,16-8-1 0,-16 8-2 16,16-8 5-16,-14 4-5 0,14-4 1 16,0 0 10-16,-13 5 9 0,13-5 6 0,0 0 10 15,0 0-3-15,-15 6 2 0,15-6-2 16,0 0-12-16,0 0 1 0,0 0-4 15,0 0-1-15,0 0 3 0,0 0 13 0,0 0 5 16,15 32 7-16,-6-20 4 0,-3-1 3 16,2 1-6-16,-2 3 0 0,4 0-2 0,-2 1-8 15,-2-2-8-15,2 1-3 0,-1 1-3 16,1-1-3-16,1 1-4 0,-1-2-9 0,-1-2-17 16,-1 1-28-16,-2-1-38 0,-4-12-31 15,10 21-32-15,-10-21-28 0,8 21-33 16,-4-12-26-16,-4-1-43 0,0-8-90 0,6 15-599 15,-6-15-368-15</inkml:trace>
  <inkml:trace contextRef="#ctx0" brushRef="#br1" timeOffset="-13798.49">32662 12552 2751 0,'0'0'-134'0,"0"0"26"0,0 0 27 16,0 0 21-16,0 0 23 0,0 0 36 0,0 0 27 15,0 0 20-15,0 0 27 0,0 0 20 16,0 0 22-16,0 0 3 0,0 0 9 0,0 0-3 16,0 0-10-16,0 0-7 0,0 0-10 15,0 0-9-15,16 23-9 0,-16-23-11 0,0 0-5 16,3 19-6-16,-3-19-5 0,2 15-5 15,-2-15-7-15,2 17-1 0,-2-17-4 16,2 17-7-16,-2-17-1 0,5 17-2 0,-5-17-3 16,0 0-3-16,2 19-2 0,-2-19 1 15,0 0-2-15,0 0-6 0,0 18 3 0,0-18-2 16,0 0-5-16,0 0-4 16,0 0 2-16,0 0-3 0,0 0-1 0,0 0-2 15,0 0-3-15,0 0-4 0,0 0-3 0,0 0 2 16,0 0-4-16,0 0 2 0,0 0-2 15,24-37 3-15,-24 37 0 0,10-19 0 0,-10 19 1 16,10-15 4-16,-6 6-1 0,-4 9 3 16,8-14-2-16,-8 14 1 0,9-13 2 15,-9 13 1-15,0 0-2 0,9-17 3 16,-9 17 4-16,0 0-7 0,10-11 3 0,-10 11-1 16,0 0 0-16,0 0-2 0,11-8-2 15,-11 8 4-15,0 0-1 0,0 0-1 0,0 0 8 16,0 0 2-16,0 0 5 0,0 0 3 15,0 0-2-15,0 0-1 0,23 21 1 16,-23-21-1-16,0 0 3 0,2 20-2 0,-2-20-4 16,3 16 2-16,-3-16-3 0,2 15 1 15,-2-15-4-15,0 0-1 0,-2 24-7 0,2-24-16 16,0 0-27-16,-3 23-20 0,3-23-25 16,-2 14-25-16,2-14-24 0,0 0-29 15,2 17-31-15,-2-17-51 0,0 0-117 0,0 11-444 16,0-11-136-16</inkml:trace>
  <inkml:trace contextRef="#ctx0" brushRef="#br1" timeOffset="-13431.96">33043 12565 2370 0,'0'0'-60'0,"0"0"21"0,0 0 13 0,0 0 9 16,6-11 1-16,-6 11 9 0,0 0 5 15,0 0 7-15,0 0 1 0,0 0 6 16,0 0 4-16,0 0 9 0,0 0-1 0,0 0 16 15,0 0 17-15,0 0-1 0,-28 32-1 16,28-32 2-16,-14 17 1 0,5-6 4 16,1-1-17-16,8-10 8 0,-15 22-7 0,6-10-4 15,3-1-8-15,6-11-15 0,-12 22-15 16,7-13-31-16,5-9-23 0,-11 18-36 16,11-18-15-16,-6 15-18 0,6-15-27 0,-6 10-39 15,6-10-78-15,0 0-354 0,-4 9 170 16</inkml:trace>
  <inkml:trace contextRef="#ctx0" brushRef="#br1" timeOffset="-13109.43">32918 12605 1699 0,'0'0'-72'0,"0"0"12"15,0 0 13-15,16-4 11 0,-16 4 29 0,0 0 14 16,0 0 22-16,0 0 21 0,0 0 6 16,0 0 4-16,0 0 14 0,24 17 16 15,-24-17-3-15,0 0 5 0,6 13-7 0,-6-13 0 16,0 0-3-16,4 15-8 0,-4-15 3 16,7 16-3-16,-7-16-8 0,2 17-5 0,-2-17-10 15,4 18-4-15,-4-18-2 0,4 18-5 16,-4-18-3-16,7 19-5 0,-7-19-2 0,6 18-2 15,-6-18-13-15,7 17-21 0,-7-17-27 16,8 13-34-16,-8-13-30 0,6 13-27 16,0-8-36-16,-6-5-50 0,10 7-96 15,-10-7-312-15,0 0 166 0</inkml:trace>
  <inkml:trace contextRef="#ctx0" brushRef="#br1" timeOffset="-12370.27">33199 12562 1697 0,'9'-14'-43'0,"-9"14"36"0,0 0 0 15,0 0 11-15,0 0 6 0,0 0 18 16,0 0 7-16,0 0 24 0,0 0-17 0,0 0-2 16,0 0-6-16,0 0 9 0,0 0-9 15,0 0 0-15,0 0-4 0,-9 53-2 0,9-53-1 16,-4 20-6-16,4-20-1 0,-4 18 7 16,4-18-11-16,-4 18 9 0,4-18-5 15,0 0 3-15,-7 21-12 0,7-21 0 16,-2 11 3-16,2-11 12 0,0 0 3 15,0 0-6-15,0 0-3 0,-2 18-3 0,2-18 9 16,0 0-15-16,0 0-5 0,0 0-2 16,0 0-13-16,0 0 0 0,0 0-3 15,0 0-8-15,0 0 16 0,25-38 0 0,-18 26-6 16,-1 0-6-16,1-2 9 0,-7 14 4 0,12-22-5 16,-6 11 5-16,-6 11 3 0,11-19 5 15,-11 19 18-15,9-16-17 0,-9 16 3 0,6-11-17 16,-6 11 13-16,6-12-4 0,-6 12 4 15,0 0 19-15,0 0 5 0,0 0 5 16,0 0 15-16,0 0-13 0,0 0 0 0,0 0 4 16,0 0-7-16,0 0-7 0,0 0 3 15,0 0-5-15,19 29-2 0,-19-29-3 16,0 0-2-16,-2 19-1 0,2-19-3 16,0 0 3-16,0 0 1 0,0 19-2 0,0-19 0 15,0 0-2-15,0 0 0 0,0 0-2 16,6 15-2-16,-6-15-9 0,0 0-3 0,0 0 3 15,0 0-8-15,0 0-4 0,0 0 6 16,0 0 2-16,36-19 7 0,-36 19 6 16,0 0 5-16,18-8 7 0,-18 8-5 0,0 0 4 15,10-7-2-15,-10 7 2 0,0 0 15 16,0 0 7-16,0 0 5 0,0 0 6 0,0 0-3 16,0 0 5-16,19 17 1 0,-19-17-2 15,4 16-3-15,-4-16 2 0,5 18-6 16,-5-18-3-16,2 19-4 0,0-5-6 0,-2-14-2 15,-2 22-5-15,2-22-11 0,0 25-40 16,0-25-62-16,0 25-63 0,0-14-73 16,0-11-177-16,-2 21-479 0,-3-11-245 0</inkml:trace>
  <inkml:trace contextRef="#ctx0" brushRef="#br1" timeOffset="-7024.8">32908 13282 2518 0,'0'0'-119'0,"0"0"16"15,-20-7 24-15,20 7 20 0,0 0 18 0,0 0 19 16,0 0 22-16,0 0 14 0,0 0 17 16,0 0 16-16,0 0 6 0,0 0 12 15,0 0 4-15,0 0 3 0,0 0 3 16,0 0 4-16,0 0 14 0,0 0 4 0,0 0 2 16,0 0 5-16,0 0-3 0,0 0-5 0,0 0-10 15,0 0-5-15,0 0-12 0,0 0-8 16,0 0-6-16,0 0-8 0,0 0-4 15,0 0-4-15,0 0-4 0,58 7-5 0,-58-7-2 16,27 1-4-16,-15 1-2 0,-12-2-2 16,32 0-2-16,-14 2-2 0,-2 0-2 15,-16-2 0-15,36 2-2 0,-19-2-2 0,0 2 0 16,0 0-4-16,-17-2 4 0,32 2-1 16,-20-1-4-16,-12-1 2 0,26 0-2 15,-26 0 0-15,23 2 1 0,-23-2-1 16,19 0 0-16,-19 0-3 0,19 3 2 0,-19-3-1 15,0 0 2-15,23 0-2 0,-23 0 1 16,0 0-2-16,20 0 1 0,-20 0-1 0,0 0 1 16,0 0 2-16,18 1-4 0,-18-1-1 15,0 0 2-15,0 0 1 0,0 0 2 16,0 0-5-16,0 0-2 0,20 0 2 0,-20 0 3 16,0 0-4-16,0 0 1 0,0 0 0 15,0 0 2-15,0 0-3 0,0 0 3 0,0 0-8 16,0 0 2-16,0 0-3 0,0 0 2 15,0 0-3-15,0 0-1 0,0 0 0 16,0 0 2-16,0 0 0 0,0 0 3 0,0 0-2 16,0 0 1-16,-30-40 1 0,30 40-1 15,-10-9 3-15,10 9-4 0,0 0-1 0,-16-12 4 16,16 12-2-16,-12-10 2 0,12 10-1 16,-13-9 3-16,13 9-1 0,-12-7 0 15,12 7 2-15,0 0-2 0,-18-12 0 0,18 12 2 16,0 0 4-16,-14-7 5 0,14 7 1 15,0 0 0-15,0 0 1 0,-15-8-1 0,15 8 4 16,0 0-5-16,0 0 1 0,0 0-1 16,0 0-2-16,-15-5 1 0,15 5 1 15,0 0 0-15,0 0 1 0,0 0 3 16,0 0 2-16,0 0 2 0,0 0 0 16,0 0 1-16,0 0-4 0,0 0-1 0,0 0-2 15,0 0 2-15,0 0-4 0,44 24-1 0,-38-16-2 16,6-1 1-16,-12-7-3 0,18 13 0 15,-7-5-1-15,-3 0-1 0,-8-8-1 16,18 13 0-16,-10-7-1 0,-8-6 3 0,14 11-6 16,-14-11 2-16,14 12-1 0,-14-12 8 15,8 10 9-15,-8-10 15 0,2 14 5 0,-2-14 6 16,0 0 5-16,0 0 4 0,-14 31 0 16,6-22-8-16,0 1-4 0,8-10-5 15,-18 17-8-15,7-8-24 0,0-1-53 16,11-8-67-16,-17 14-82 0,9-9-95 0,2 1-196 15,6-6-118-15,-20 8-265 0,20-8-238 16</inkml:trace>
  <inkml:trace contextRef="#ctx0" brushRef="#br1" timeOffset="7.17">33625 13049 2464 0,'0'0'-159'0,"0"0"27"0,0 0 17 0,0 0 32 16,0 0 19-16,0 0 19 0,0 0 20 16,2-18 17-16,-2 18 18 0,0 0 13 15,0 0 12-15,0 0 9 0,0 0 10 0,0 0 13 16,0 0 12-16,0 0 9 0,0 0 12 15,0 0 7-15,0 0 6 0,0 0 7 0,0 0 4 16,0 0 0-16,0 0 3 0,0 0-6 16,0 0-3-16,0 0-5 0,0 0-6 15,0 0-7-15,0 0-10 0,0 0-10 0,0 0-7 16,0 0-11-16,0 0-6 0,0 0-3 16,0 0-9-16,0 0 1 0,0 0 0 15,0 0-4-15,0 0 1 0,0 0-5 0,0 0-4 16,0 0-4-16,0 0-4 0,0 0 1 15,0 0-3-15,2 52-1 0,-2-52-2 0,0 22-5 16,0-22 1-16,-4 28 0 0,2-13-2 16,2 3 1-16,0-18-4 0,-6 32 0 15,3-16-1-15,-1 3-2 0,0-3-1 0,1 1 1 16,-1 0-2-16,2-2 2 0,2-15-2 16,-6 25-1-16,2-11 4 0,4-14-5 15,-5 18-2-15,5-18 2 0,-4 18-3 0,4-18-3 16,-4 15-8-16,4-15-12 0,0 0-13 15,-2 17-16-15,2-17-21 0,0 0-27 16,0 0-38-16,0 0-43 0,-2 17-29 0,2-17-29 16,0 0-60-16,0 0-682 0,0 0-438 15</inkml:trace>
  <inkml:trace contextRef="#ctx0" brushRef="#br1" timeOffset="584.93">33585 13163 2806 0,'0'0'-192'0,"4"-20"24"0,2 10 24 16,-6 10 29-16,0 0 13 0,4-25 24 15,-4 25 21-15,2-15 24 0,-2 15 11 0,5-14 14 16,-5 14 22-16,4-15 4 0,-4 15 9 16,0 0 14-16,7-17-6 0,-7 17 1 0,6-11-14 15,-6 11 10-15,0 0 4 0,10-18-15 16,-10 18 1-16,0 0 4 0,10-11 7 15,-10 11 2-15,12-6 2 0,-12 6 3 0,0 0 9 16,14-6-5-16,-14 6 0 0,0 0-4 16,0 0-2-16,0 0-6 0,0 0 1 15,32 10-7-15,-32-10 1 0,13 12-4 16,-13-12 1-16,10 13-13 0,-10-13 5 0,8 13 2 16,-8-13-2-16,5 15-3 0,-5-15 6 15,7 15 1-15,-7-15 3 0,0 16-2 16,0-16 8-16,0 0-3 0,-10 23 2 0,10-23-4 15,-8 15 3-15,8-15-1 0,-10 13 0 16,10-13-7-16,-11 10 3 0,11-10-1 0,-15 9 1 16,15-9-9-16,-12 7 0 0,12-7 0 15,0 0-1-15,-21 3 5 0,21-3-9 0,0 0 4 16,-20 2-5-16,20-2 0 0,0 0 2 16,0 0 1-16,-16 2 2 0,16-2-7 15,0 0 4-15,0 0-3 0,0 0 0 0,0 0-4 16,0 0 2-16,0 0 1 0,0 0-3 15,0 0 1-15,0 0 5 0,0 0 7 0,0 0 17 16,30 34 7-16,-22-28 6 0,-8-6 0 16,14 15 5-16,-3-6 4 0,-2 1 3 15,-1 0-7-15,-2 1-3 0,3 0-7 0,-9-11-3 16,14 21-5-16,-7-9-3 0,0-3-4 16,-7-9-20-16,10 18-26 0,-10-18-35 15,8 15-44-15,-8-15-33 0,9 13-55 16,-9-13-53-16,0 0-131 0,6 10-496 0,-6-10-229 15</inkml:trace>
  <inkml:trace contextRef="#ctx0" brushRef="#br1" timeOffset="1335.86">33712 12767 2475 0,'0'0'-125'0,"0"0"31"16,0 0 14-16,0 0 21 0,0 0 21 15,0 0 16-15,0 0 28 0,0 0 10 16,0 0 9-16,0 0 35 0,0 0-4 16,0 0 11-16,0 0-4 0,0 0-5 0,0 0 0 15,0 0-9-15,0 0 1 0,8 24 0 16,-8-24-7-16,0 0 1 0,0 0-4 0,-6 23-7 15,6-23-2-15,0 0-2 0,0 0-3 16,-4 22-5-16,4-22 3 0,0 0-2 16,0 0-6-16,0 0 1 0,-5 19-3 0,5-19 3 15,0 0 5-15,0 0 8 0,0 0 8 16,0 0-1-16,0 0-6 0,0 0 1 16,0 0-6-16,0 0-7 0,0 0 3 0,0 0-6 15,0 0-2-15,0 0-3 0,0 0 1 16,0 0 4-16,0 0-8 0,0 0 2 0,43-27-5 15,-35 20-2-15,-8 7 6 0,17-12-1 16,-17 12 7-16,15-11 4 0,-15 11 4 16,13-12 7-16,-13 12 4 0,12-5 6 0,-12 5 16 15,0 0 10-15,0 0 5 0,0 0 4 16,0 0-7-16,22 14-6 0,-22-14-7 0,4 18-1 16,-4-18-8-16,0 20-4 0,0-20-18 15,-2 24-45-15,2-24-70 0,0 26-93 16,-2-15-127-16,0 3-279 0,-1-3-305 0,3-11-276 15</inkml:trace>
  <inkml:trace contextRef="#ctx0" brushRef="#br1" timeOffset="5383.84">31611 17030 2559 0,'0'0'-133'0,"0"0"34"15,0 0 20-15,5-21 22 0,-5 21 20 16,0 0 22-16,0 0 18 0,0 0 24 15,0 0 4-15,0 0 12 0,0 0 12 0,0 0 6 16,7-14 8-16,-7 14-6 0,0 0-7 16,0 0-6-16,0 0 1 0,0 0-10 0,0 0 0 15,0 0-12-15,0 0 5 0,0 0-10 16,-14-23 4-16,14 23-4 0,-14-7 12 16,14 7 5-16,-20-8 8 0,20 8 0 0,-20-8 10 15,20 8 0-15,-22-5 1 0,22 5-2 16,-21 0-5-16,21 0-4 0,0 0-5 15,-28 4-4-15,28-4-5 0,-14 7 0 0,14-7-5 16,-8 11 0-16,8-11-3 0,-2 17-1 16,2-17 0-16,0 0-7 0,10 26-1 0,-4-15 0 15,2-1-1-15,4-1-10 0,-12-9-2 16,20 17-7-16,-9-11-7 0,-11-6 8 16,19 8-6-16,-19-8-2 0,17 3 4 15,-17-3 0-15,0 0 0 0,19-2 1 0,-19 2 3 16,0 0 1-16,13-15 5 0,-13 15-3 15,6-13 1-15,-6 13 2 0,4-13-1 0,-4 13 0 16,6-14 6-16,-6 14 7 0,0 0-3 16,7-15 1-16,-7 15-1 0,0 0-2 15,9-11 10-15,-9 11 4 0,0 0 7 0,0 0 9 16,0 0 5-16,0 0 3 0,0 0-1 16,0 0-2-16,0 0 0 0,0 0-6 15,0 0-4-15,0 0-4 0,19 30-5 0,-19-30 0 16,6 19-5-16,-2-7 0 0,-4-12-3 15,6 26 1-15,-4-13-6 0,3 3-4 0,-3-1 1 16,0 0-2-16,1 0 1 0,-3-15-3 16,0 26 1-16,0-12 1 0,0-14-2 15,-5 29 7-15,3-18 3 0,2-11 2 16,-7 23 4-16,7-23 1 0,-8 20 5 0,2-13-2 16,6-7-2-16,-13 12-4 0,13-12-1 15,-19 7 1-15,19-7-7 0,-19 2 0 16,19-2-4-16,0 0-2 0,-32-6-2 0,32 6-14 15,-19-9-20-15,19 9-27 0,-13-17-50 16,13 17-55-16,-6-16-57 0,4 7-67 0,2 9-128 16,0-18-159-16,0 18-341 0,0 0-304 15</inkml:trace>
  <inkml:trace contextRef="#ctx0" brushRef="#br1" timeOffset="5822.26">31910 17172 2726 0,'0'0'7'0,"0"0"29"16,0 0-5-16,0 0-5 0,0 0 1 16,0 0-11-16,0 0 1 0,0 0 3 15,0 0-8-15,0 0-1 0,0 0 4 0,0 0-11 16,0 0-8-16,-23 31-15 0,23-31-20 16,0 0-33-16,0 0-31 0,0 0-33 0,0 0-48 15,0 0-79-15,0 0-408 0,0 0 92 16</inkml:trace>
  <inkml:trace contextRef="#ctx0" brushRef="#br1" timeOffset="6012.98">31849 17100 2090 0,'-4'-21'101'0,"4"21"33"0,0 0 8 16,-5-15 6-16,5 15 12 0,0 0 4 15,0 0 1-15,0 0-12 0,0 0-18 0,0 0-15 16,0 0-15-16,0-21-13 0,0 21-11 15,0 0-13-15,0 0-23 0,0 0-25 0,0 0-28 16,0 0-27-16,0 0-51 0,0 0-62 16,0 0-68-16,0 0-122 0,0 0-596 15,0 0-346-15</inkml:trace>
  <inkml:trace contextRef="#ctx0" brushRef="#br1" timeOffset="7331.22">32221 16902 2724 0,'0'0'-72'16,"0"0"50"-16,0 0 25 0,6-19 10 0,-6 19 12 15,0 0 12-15,0 0 16 0,0 0 9 16,0 0 6-16,0 0-7 0,0 0 3 0,0 0 3 15,0 0-2-15,0 0 3 0,0 0 2 16,-22 44-1-16,22-44 2 0,-7 22 4 0,2-8-6 16,1 0 0-16,-2 2-4 0,4 0-5 15,-4-1-4-15,2 2-7 0,2-2-8 16,-3 0 0-16,5-15-4 0,-4 29-2 16,2-18-5-16,2-11-4 0,-2 23-1 0,2-23-2 15,2 21-3-15,-2-21-4 0,0 17-9 16,0-17-10-16,0 0-14 0,4 19-13 15,-4-19-20-15,0 0-11 0,0 0-14 0,0 0-5 16,0 0-10-16,0 0-3 0,0 0-3 16,0 0 0-16,0 0 5 0,0 0 16 0,0 0 8 15,0 0 1-15,0 0 14 0,0 0 9 16,-21-47 10-16,21 47 7 0,-2-31 12 0,2 16 14 16,0 15 2-16,2-32 3 0,2 14 6 15,0 1 0-15,3 1 10 0,-3-2 9 16,2 4 2-16,-1-4-1 0,3 4 1 15,-2 1 3-15,0-3-1 0,1 5-2 0,-7 11 4 16,11-22-4-16,-5 12-1 0,-6 10-3 16,12-16-3-16,-12 16-3 0,14-12 0 15,-6 6-3-15,-8 6-5 0,13-10 2 0,-13 10-2 16,14-9-3-16,-14 9-1 0,18-6 0 16,-18 6 14-16,14-1-2 0,-14 1 8 0,0 0 2 15,0 0 0-15,30 8-2 0,-22-1-1 16,-8-7 0-16,15 13 8 0,-9-4-7 15,-6-9 2-15,11 17 1 0,-7-5 4 0,-4-12-2 16,3 21 9-16,-3-21-4 0,0 23 1 16,0-23 9-16,-9 19 2 0,2-9 1 15,7-10-2-15,-17 16 4 0,9-7-4 0,8-9-7 16,-16 10 0-16,6-4-8 0,10-6-2 16,-14 7-2-16,14-7 0 0,-12 9-6 15,12-9 2-15,-12 7-4 0,12-7-10 0,0 0 5 16,-10 13 5-16,10-13 1 0,-4 13 14 15,4-13-1-15,0 0 2 0,-4 23-6 16,4-23 2-16,0 16-4 0,0-16 4 0,0 0-7 16,6 28 2-16,0-16-4 0,-6-12-2 15,15 21-7-15,-2-12-4 0,-3 3-16 0,3-4-21 16,0 1-18-16,-1-4-28 0,3 1-37 16,-15-6-35-16,22 9-32 0,-12-6-39 15,-10-3-30-15,22 3-22 0,-16 0-51 0,-6-3-77 16,0 0-582-16,0 0-422 0</inkml:trace>
  <inkml:trace contextRef="#ctx0" brushRef="#br1" timeOffset="8132.66">32411 16513 2908 0,'0'0'-39'0,"0"0"23"0,0 0 5 0,0-23-8 16,0 23 2-16,0 0 1 0,0 0 4 16,0 0 21-16,0 0 16 0,0 0 3 15,0 0 16-15,0 0 16 0,0 0 10 0,0 0 13 16,0 0 11-16,0 0 2 0,0 0 1 16,0 0-13-16,0 0-3 0,0 0-7 0,-14 50-6 15,14-50-7-15,-8 17-7 16,8-17-5-16,-9 16-4 0,9-16-5 0,-4 14-4 15,4-14-7-15,0 0 0 0,-7 16-12 0,7-16-9 16,0 0-10-16,0 0-7 0,-8 13-8 16,8-13-4-16,0 0 0 0,0 0-9 15,0 0-4-15,0 0 3 0,0 0 2 0,0 0 3 16,0 0 1-16,0 0 5 0,0 0 1 16,26-43 1-16,-26 43 6 0,12-15 5 0,-6 8 1 15,-6 7 5-15,16-13 0 0,-16 13 2 16,12-12 3-16,-12 12 1 0,15-11 5 15,-15 11 2-15,13-7-3 0,-13 7 5 0,10-6-4 16,-10 6 6-16,0 0 1 0,0 0 0 16,0 0 6-16,21-2 4 0,-21 2-1 15,0 0 2-15,0 0 4 0,0 0-1 0,16 15-2 16,-16-15 0-16,0 0 3 0,6 19 1 16,-6-19 7-16,4 13-5 0,-4-13 0 15,2 16-5-15,-2-16-1 0,0 0-2 16,0 23-3-16,0-23-3 0,0 15-1 15,0-15-6-15,0 0-20 0,-2 25-26 0,2-25-38 16,0 0-52-16,-2 19-56 0,2-19-75 0,-2 7-126 16,2-7-177-16,0 0-305 0,0 0-214 15</inkml:trace>
  <inkml:trace contextRef="#ctx0" brushRef="#br1" timeOffset="8517.91">32734 16566 2559 0,'0'0'0'0,"0"0"43"0,0 0 10 16,0 0-6-16,0 0 18 0,0 0 10 0,0 0 15 15,0 0 13-15,0 0 15 0,0 0-4 16,0 0-2-16,0 0-5 0,0 0-1 0,0 0-4 16,-24 39 1-16,24-39-3 0,-12 19-4 15,6-8-6-15,-3-1-10 0,9-10-12 16,-15 21-4-16,9-12-6 0,6-9-12 15,-13 15-8-15,7-7-14 0,6-8-19 0,-9 15-21 16,9-15-35-16,-9 9-26 0,9-9-43 16,0 0-41-16,0 0-49 0,0 0-32 15,-4 18-72-15,4-18-666 0,0 0-437 0</inkml:trace>
  <inkml:trace contextRef="#ctx0" brushRef="#br1" timeOffset="8826.84">32657 16570 2948 0,'0'0'-87'0,"0"0"17"0,0 0 11 0,0 0 16 15,0 0 2-15,0 0 41 0,0 0 16 16,0 0 21-16,32 21 13 0,-32-21 8 15,0 0 4-15,9 15-7 0,-9-15-8 16,6 13-3-16,-6-13 1 0,6 12-7 16,-6-12-5-16,4 14 0 0,-4-14-4 0,0 0-2 15,6 18 1-15,-6-18-2 0,8 18-3 16,-8-18-4-16,4 15-1 0,-4-15-13 0,4 17-24 16,-4-17-38-16,4 14-37 0,-4-14-42 15,4 13-36-15,-4-13-52 0,0 0-82 16,6 13-423-16,-6-13 3 0</inkml:trace>
  <inkml:trace contextRef="#ctx0" brushRef="#br1" timeOffset="9979.84">32924 16597 2215 0,'0'0'35'0,"0"0"33"15,0 0-7-15,0 0 7 0,0 0 18 16,0 0 14-16,0 0 15 0,0 0 8 0,0 0-1 16,0 0-3-16,0 0 0 0,0 0-2 15,0 0-10-15,0 0-12 0,4 42-4 16,-4-42-2-16,-2 17-7 0,2-17-2 0,0 0-1 15,-4 28-4-15,4-28-4 0,-4 19-3 16,4-19-9-16,-6 19-6 0,6-19-6 16,-4 19-4-16,4-19-6 0,-3 16-4 0,3-16-2 15,-4 13-7-15,4-13-10 0,0 0-5 16,-5 17-9-16,5-17-6 0,0 0-9 16,0 0-3-16,0 0-6 0,0 0 2 0,0 0 3 15,0 0 1-15,0 0-4 0,0 0 0 16,0 0-7-16,0 0-7 0,0 0-6 15,0 0-2-15,9-55 1 0,-4 44 3 0,1-4 4 16,-2 2 3-16,2-3 5 0,2 2 5 16,-1 2 2-16,0 0 3 0,-7 12 6 0,12-20 7 15,-8 7 2-15,5 4 3 0,-9 9 9 16,10-16 6-16,-10 16 4 0,11-12 3 0,-11 12 2 16,9-12-3-16,-9 12-1 0,8-10-2 15,-8 10-5-15,0 0 3 0,0 0 6 16,0 0 3-16,0 0 3 0,0 0 6 15,0 0 2-15,0 0 5 0,0 0-3 0,14 26-1 16,-14-26 0-16,0 0-2 0,-2 24-3 16,2-24-4-16,0 0-2 0,-4 22-2 15,4-22-2-15,0 0-2 0,0 0-4 16,-2 19-4-16,2-19-12 0,0 0-10 0,0 0-13 16,0 0-11-16,0 0-10 0,10 9-3 15,-10-9-6-15,0 0-2 0,0 0-5 0,0 0 8 16,0 0 3-16,39-16 6 0,-39 16 4 15,17-7 13-15,-17 7 12 0,15-5 4 16,-15 5 15-16,0 0 7 0,16-7 11 0,-16 7 12 16,0 0 14-16,18-1 16 0,-18 1 7 0,0 0 11 15,0 0 4-15,12 15-3 0,-12-15-7 16,4 12-7-16,-4-12-20 0,0 0 5 16,2 20-8-16,-2-20-5 0,0 0-7 0,-2 19-21 15,2-19-30-15,0 0-40 0,0 0-45 16,-6 21-63-16,6-21-67 15,-2 10-80-15,2-10-154 0,-4 7-126 0,4-7-334 0,0 0-329 16</inkml:trace>
  <inkml:trace contextRef="#ctx0" brushRef="#br1" timeOffset="10994.21">32757 17154 2649 0,'0'0'-105'0,"0"0"31"16,0 0 12-16,0 0 13 0,-17-9 11 0,17 9 10 16,0 0 11-16,0 0 25 0,0 0 13 0,0 0 7 15,0 0 9-15,0 0 19 0,0 0 2 16,0 0 2-16,0 0-4 0,0 0-8 0,0 0-3 16,0 0-15-16,0 0 5 0,49-9-6 15,-49 9-7-15,16-2-6 0,-16 2 4 16,0 0-2-16,28 0-9 0,-28 0 10 15,21 0-6-15,-21 0-1 0,24 2 4 0,-24-2 0 16,23 4-1-16,-23-4 0 0,21 4-5 16,-9-3-1-16,-12-1 3 0,22 6-2 15,-22-6-5-15,21 4-2 0,-21-4-7 0,21 3-5 16,-21-3-5-16,17 0-14 0,-17 0-16 16,18 3-12-16,-18-3-16 0,0 0-7 0,20-3 1 15,-20 3 1-15,0 0 11 0,0 0 16 16,19-3 3-16,-19 3 14 0,0 0 8 15,0 0 8-15,0 0-1 0,0 0 6 16,0 0-1-16,0 0 4 0,0 0 6 16,0 0-8-16,0 0 5 0,0 0 0 0,0 0-4 15,-21-38 6-15,21 38 4 0,-12-8 11 0,12 8-4 16,-14-9 15-16,14 9-3 0,-14-7 7 16,14 7 14-16,-15-10-4 0,15 10 10 0,-13-8-2 15,13 8-2-15,-12-8 4 0,12 8-3 16,0 0 9-16,-17-9 7 0,17 9 11 15,0 0 2-15,-11-7 1 0,11 7-3 16,0 0-4-16,0 0-4 0,-11-10-6 0,11 10-2 16,0 0 3-16,0 0-3 0,0 0-6 15,0 0-3-15,0 0-5 0,0 0-4 16,0 0-4-16,0 0-2 0,0 0-2 0,0 0-5 16,0 0 0-16,0 0-3 0,0 0-2 15,0 0 0-15,0 0-7 0,0 0 2 16,47 19-2-16,-47-19 10 0,17 6 0 0,-17-6 6 15,15 7-1-15,-15-7 0 0,10 8-1 16,-10-8 0-16,14 8 1 0,-14-8-2 0,8 9 0 16,-8-9 4-16,8 11 2 0,-8-11 0 15,4 13 0-15,-4-13 5 0,2 16 3 16,-2-16 3-16,0 0 2 0,-4 25 4 0,4-25 4 16,-8 14-1-16,8-14-8 0,-8 16-1 15,8-16-6-15,-12 16-4 0,12-16-5 16,-12 13-13-16,12-13-22 0,-12 9-31 0,12-9-41 15,-13 10-52-15,13-10-49 0,0 0-69 16,-13 10-104-16,13-10-134 0,-7 6-441 0,7-6-337 16</inkml:trace>
  <inkml:trace contextRef="#ctx0" brushRef="#br1" timeOffset="11599.05">33308 16984 2663 0,'0'0'-125'0,"0"0"25"0,0 0 21 16,0 0 15-16,0 0 25 0,0 0 17 0,0 0 17 16,0 0 16-16,0 0 23 0,0 0 19 15,0 0 19-15,0 0 11 0,0 0 9 16,0 0 2-16,-14 47 5 0,14-47-5 0,-2 21 3 15,2-21-5-15,-4 21-3 0,2-7-2 16,2-14 3-16,-4 26-3 0,2-12-1 0,2-14-4 16,-2 24-7-16,-1-12-5 0,3-12-5 15,-2 23-7-15,2-23-3 0,-2 19-11 16,2-19 1-16,-2 19-7 0,2-19-3 0,-2 15-12 16,2-15-17-16,0 0-20 0,-2 18-17 15,2-18-20-15,0 0-29 0,0 0-32 16,-2 14-31-16,2-14-29 0,0 0-26 0,0 0-49 15,0 0-70-15,0 0-518 0,0 0-172 16</inkml:trace>
  <inkml:trace contextRef="#ctx0" brushRef="#br1" timeOffset="12202.48">33284 17075 2387 0,'0'-17'-85'0,"0"17"30"0,0 0 11 0,2-24 10 16,-2 24 7-16,4-15 10 0,-4 15 23 16,2-16 21-16,-2 16-4 0,7-16 18 0,-7 16 11 15,6-13 2-15,-6 13 8 0,9-13 3 16,-9 13 1-16,6-13 2 0,-6 13 3 16,6-12 6-16,-6 12 0 0,0 0-2 0,10-17 9 15,-10 17-2-15,10-8-2 0,-10 8-7 16,0 0-6-16,14-9-3 0,-14 9-5 15,15-4-9-15,-15 4-3 0,0 0-9 0,21-2 0 16,-21 2-4-16,0 0 5 0,0 0 3 16,25 12 10-16,-25-12 2 0,10 9 3 15,-10-9 1-15,6 13-4 0,-6-13-3 0,4 15-7 16,-4-15-4-16,2 18-3 0,-2-18-2 16,0 20-4-16,0-20-3 0,0 0 0 15,-6 28-1-15,6-28-4 0,-9 19 1 0,9-19 2 16,-11 15-4-16,5-8-2 0,6-7 4 15,-13 12-2-15,13-12-5 0,-15 9 2 0,15-9-4 16,-17 6 0-16,17-6-1 0,0 0 2 16,-18 6-7-16,18-6-3 0,0 0-3 15,-18 4-4-15,18-4-6 0,0 0 0 16,0 0-1-16,0 0 3 0,0 0-2 0,0 0 0 16,0 0 5-16,-8 11-1 0,8-11 5 15,0 0 5-15,0 0 3 0,0 0 4 16,0 0 1-16,0 0 1 0,0 0 3 0,22 19 3 15,-22-19 0-15,10 11 5 0,-10-11 4 16,8 11-4-16,-8-11-2 0,13 16 1 0,-5-4-2 16,-1-4 1-16,-7-8 0 0,15 20-5 15,-7-8-1-15,-2-1-2 0,3-1-7 0,-9-10-18 16,13 17-23-16,-7-10-32 0,-6-7-38 16,8 13-40-16,-8-13-53 0,9 16-49 15,-9-16-80-15,9 10-147 0,-9-10-110 16,0 0-266-16,8 10-189 0</inkml:trace>
  <inkml:trace contextRef="#ctx0" brushRef="#br1" timeOffset="13403.63">33519 16629 2397 0,'0'0'-72'0,"0"0"45"0,0 0 36 0,0 0 22 16,0 0 25-16,0 0 8 0,0 0 5 15,7-17 6-15,-7 17-3 0,0 0 5 0,0 0 8 16,0 0 10-16,0 0 4 0,0 0 3 16,0 0 3-16,0 0 5 0,0 0 1 0,0 0 3 15,0 0-2-15,0 0 9 0,0 0 2 16,0 0-4-16,0 0-1 0,-7 58-8 16,7-58-9-16,-2 20-10 0,2-20 5 0,0 23-32 15,0-23-10-15,0 27-2 0,-3-14-4 16,3-13-8-16,3 24-3 0,-3-24-6 15,0 24-4-15,2-13-3 0,-2-11-10 0,0 0-18 16,2 27-20-16,-2-27-28 0,0 0-42 16,0 15-55-16,0-15-60 0,3 6-42 15,-3-6-71-15,0 0-132 0,0 0-105 0,0 0-308 16,0 0-224-16</inkml:trace>
  <inkml:trace contextRef="#ctx0" brushRef="#br1" timeOffset="13765.91">33532 16686 2541 0,'0'-28'-95'0,"0"28"13"0,4-17 16 0,-4 17 10 16,4-17 17-16,-4 17 16 0,6-16 27 16,-6 16 4-16,6-17 12 0,-6 17 11 15,14-15 2-15,-14 15 18 0,10-11 7 16,-10 11-2-16,13-12 8 0,-13 12 9 0,10-9 10 15,-10 9-1-15,11-8 1 0,-11 8 2 16,0 0 1-16,17-4 4 0,-17 4-4 0,0 0-1 16,0 0-6-16,0 0-1 0,0 0 14 15,28 13 1-15,-28-13 4 0,2 16 1 0,-2-16-5 16,-2 19-4-16,2-19-3 0,0 0-6 16,-12 28-5-16,4-16-9 0,2-1 0 15,6-11-6-15,-17 20-9 0,6-11-2 0,1-2-5 16,10-7-3-16,-17 14-4 0,17-14-7 15,-17 12-14-15,17-12-16 0,-11 7-30 0,11-7-35 16,-10 8-50-16,10-8-56 0,0 0-44 16,-6 7-70-16,6-7-156 0,0 0-122 15,0 0-292-15,0 0-205 0</inkml:trace>
  <inkml:trace contextRef="#ctx0" brushRef="#br1" timeOffset="23950.27">26806 14062 2476 0,'0'0'-96'0,"0"0"17"0,0 0 11 15,0 0 4-15,0 0 7 0,0 0 6 16,0 0 7-16,0 0 6 0,0 0 2 0,0 0-1 16,0 0 8-16,0 0 0 0,46 10 3 15,-46-10 9-15,17 3-6 0,-17-3 22 16,19 2 19-16,-19-2-2 0,20 5 20 0,-20-5 3 16,20 1 13-16,-20-1-12 0,23 7-5 15,-9-6-6-15,-14-1 7 0,24 4-6 0,-10-1-10 16,1 0-8-16,-15-3-14 0,36 6-1 15,-20-5-5-15,4 3 9 0,-2-1-2 0,2-2-7 16,-2 1 8-16,2 0-2 0,-1 0 4 16,2-1-4-16,-2-1 9 0,1 2 1 15,-2 0-4-15,2-2 7 0,1 0-3 0,-2 3-6 16,0-3 9-16,3 0-2 0,-4 0 1 16,2 0 10-16,0 0-5 0,0 0-4 0,-1 0 8 15,-1 0-8-15,-18 0-2 0,37-3 0 16,-16 3 4-16,-3-2-4 0,2 2-8 15,-20 0 7-15,38 0-6 0,-20-2 4 0,2 2-3 16,-2 0 6-16,-18 0-7 0,37-1 2 16,-20 1 4-16,2 0-4 0,-19 0 1 15,36 1 3-15,-16-1-5 0,-5 2 11 16,5-2-7-16,-2 2-7 0,4-4 6 0,-22 2 5 16,38 2 6-16,-19-4 5 0,2 2 16 15,-1 0 0-15,-20 0 4 0,37-2 4 0,-16 2-2 16,-1 0-4-16,-2 0 0 0,-18 0-6 15,38-1-4-15,-20 1-3 0,1 0-1 0,-19 0-3 16,36 0-4-16,-16 0 2 0,-3 0-5 16,-17 0-6-16,36 0 1 0,-18-2 0 15,-18 2-1-15,36 0-4 0,-18-2 1 16,-18 2-4-16,29 0 4 0,-13-2-7 0,-16 2 4 16,34 0 0-16,-16 2 4 0,0-2-3 0,2 0-1 15,-1 2 2-15,0-2-6 0,2 2 6 16,-1-1-9-16,2 6 3 0,1-6 1 15,-1 1-2-15,1 0 1 0,3 0 3 0,-1 0-6 16,0 2 1-16,-3-3 1 0,0 2 5 16,1-3-5-16,1 2 4 0,-2-1-1 0,0-1 1 15,0 2-3-15,1-2-1 0,1 0-1 16,-4 0 0-16,4 2-3 0,-1-4 0 16,3 2-9-16,-4 0-10 0,2 0-5 15,-1-2-9-15,1 1-4 0,-3-1 5 0,0-1 5 16,1 2 3-16,-4-1 4 0,1 0 1 15,1 0 6-15,-2 0 0 0,0-2 13 0,0 3-1 16,1-2 1-16,-19 3-1 0,38 0 2 16,-18-2 1-16,1 2 2 0,0 0-4 0,-2 0 4 15,3 0 8-15,-2-2-10 0,2 2-4 16,-1 0 7-16,-2-1 0 0,2 1-5 16,-3-2 11-16,2-2 10 0,-3 3-1 0,2-3 9 15,-19 4-5-15,33-6-3 0,-17 3 1 16,0 0 2-16,-16 3-4 0,35-4-5 15,-19 2-2-15,-16 2 0 0,32-2-4 0,-13 1 6 16,-2-2-7-16,2 3-3 0,-19 0 9 16,36-1-5-16,-18-2-1 0,-2 2 3 0,-16 1-4 15,34-5 7-15,-17 3 8 0,-1-1 12 16,-16 3-1-16,32-3 8 0,-17 2-2 16,-15 1 4-16,30-3-6 0,-15 0-1 0,-15 3-6 15,29-3-6-15,-11 1-1 0,-18 2 1 16,31 0-4-16,-16-2 2 0,-15 2-8 0,35-4 5 15,-17 4-6-15,1 0 3 0,-19 0-1 16,32-2-5-16,-16 2 3 0,-16 0-1 16,32 0 13-16,-17 0-14 0,-15 0-6 0,34 0 2 15,-19 0 4-15,-15 0 1 0,29 2-3 16,-11-2 0-16,-18 0 0 0,29 2-3 16,-12-2 0-16,-17 0-2 0,31 4 2 0,-13 0 6 15,-2-3-4-15,2 3-3 0,-1-1 0 16,-1 3 0-16,2-4 0 0,-2 3 3 15,1-4-1-15,0 3 1 0,2-1-2 0,-1-2 2 16,0 1 0-16,-1 0-2 0,2 1 0 16,0-2-1-16,-19-1 0 0,34 2 0 0,-17-2 3 15,0 0-6-15,0 1 3 0,-17-1 2 16,30 0-4-16,-14 3 2 0,-16-3 4 16,32 3-2-16,-15-3-4 0,0 3 0 0,-17-3-2 15,32 4 5-15,-17-3 0 0,1 3 1 16,2-2-4-16,-2-1-2 0,-16-1 2 0,33 4 6 15,-17-1-2-15,1-2-4 0,-2 3 2 16,2-2 0-16,0 0-4 0,0 0 8 0,-5 0-3 16,4-1-2-16,-2 2 1 0,-1-1 1 15,2-1-2-15,-1 1 1 0,-1-2-2 16,2 2 0-16,0-2 3 0,1 3-4 0,2-2 2 16,-1-1 0-16,-1 1 1 0,0-1 1 15,0 0-1-15,4 0-3 0,-4 3 3 16,-3-3 0-16,6 0 0 0,-2 2-1 0,-3-2 5 15,4 2-4-15,-2-2-1 0,4 0 1 16,-3 0 1-16,1 0-4 0,2 1 3 16,-4-1-1-16,4 0-6 0,-1 2 4 0,-3-2 1 15,2 0-4-15,-4 3 6 0,2-3 0 16,-4 0-1-16,3 0 1 0,-15 0 1 16,23 0 1-16,-10 0 7 0,-13 0-9 0,20-3 6 15,-20 3-8-15,20 0 4 0,-8 0-4 16,-12 0-2-16,20 0 3 0,-8 0-3 0,-12 0-2 15,0 0 2-15,35 3 2 0,-23-2-6 16,-12-1 2-16,26 2 1 0,-26-2 5 16,25 2-6-16,-13 0 4 0,-12-2-2 0,26 1 6 15,-26-1 2-15,23 2-1 0,-23-2 4 16,17 3 1-16,-17-3-4 0,0 0 0 0,25 1 0 16,-25-1 3-16,0 0-6 0,20 0 0 15,-20 0 1-15,0 0-4 0,0 0 4 16,16 3-2-16,-16-3-3 0,0 0-1 15,0 0 1-15,0 0-2 0,0 0 4 0,18 3-3 16,-18-3 5-16,0 0-1 0,0 0-1 0,8 9 2 16,-8-9 0-16,0 0 1 0,0 0-1 15,6 17 3-15,-6-17 3 0,6 16 13 16,-4-10 4-16,1 3 1 0,-3-9-2 0,4 19-2 16,-2-8 0-16,0-1-2 0,0 2-5 15,1-1 2-15,1 4-3 0,-4-3-1 16,2 2 1-16,-2-14-4 0,4 26 0 0,-4-13-1 15,-2 0 0-15,2 3-2 0,0-3 1 16,0 0 7-16,0 5-7 0,0-4-6 0,0 1 4 16,-2-1 0-16,2 4 0 0,0-5 2 15,0 4-2-15,-2-2-2 0,2 3 2 16,0-3-1-16,0 2 1 0,0-1 2 16,0 0 0-16,-2-1-2 0,2 1 1 0,0 2 1 15,2-2 0-15,-2 0 4 0,2 0 3 0,-2 3-2 16,2-2 2-16,0 1-1 0,2 1-3 15,-1-2 2-15,-1 2 0 0,2-1-6 16,-2 0 4-16,0-1-3 0,0 1-1 0,0-1 5 16,0-2-6-16,-2 2-2 0,0-17 6 15,2 33-9-15,0-16 6 0,-2 1-1 16,2-2 1-16,0 0-3 0,1 0 2 0,-3-16-3 16,2 31 2-16,1-16-2 0,-1 0-1 15,0 0 4-15,-2-15-3 0,2 31-2 0,0-14 1 16,-2-3-1-16,0 1 4 0,0 0-2 15,0 2 1-15,-2-2-3 0,0 3 5 16,0-3-2-16,0 0 0 0,-3 0 0 16,2 0 2-16,1-1 4 0,0 1-7 0,0 1-3 15,0-1 5-15,2-3-3 0,-2 5 2 16,0-6-2-16,2-11 3 0,-2 26-2 0,2-14 1 16,0 2-3-16,0-2 3 0,0-12-2 15,-2 24 1-15,2-13 4 0,0-11-4 16,-2 25-2-16,2-17 0 0,-2 5-1 0,2-13 1 15,-2 23 3-15,0-13-1 0,2-10-2 0,-3 20 0 16,1-8 2-16,2-12 0 0,-2 18-1 16,0-6-1-16,2-12-1 0,-4 19 2 15,2-10-2-15,2-9 2 0,-2 21-1 0,2-11 1 16,0-10-1-16,-5 23 1 0,5-12-1 16,-2 1 2-16,-2-1-5 0,4-11 4 15,-2 22 1-15,-1-14-1 0,3-8-1 0,-2 17 1 16,2-17-1-16,-4 15 2 0,4-15 0 15,-4 15-5-15,4-15 4 0,-2 15 1 0,2-15-2 16,0 0 1-16,-2 13-2 0,2-13 3 16,0 0-1-16,-2 11 1 0,2-11-2 15,0 0 0-15,-4 9 0 0,4-9 1 0,0 0 0 16,0 0 5-16,0 0-6 0,0 0 1 16,0 0 1-16,-2 14 0 0,2-14 3 15,0 0-3-15,0 0 1 0,0 0-1 0,0 0 1 16,0 0-3-16,0 0 0 0,0 0 2 15,0 0 4-15,0 0-6 0,0 0-3 16,0 0-1-16,0 0-2 0,0 0-2 0,-2 12 2 16,2-12 0-16,0 0 0 0,0 0 0 15,0 0 2-15,0 0-1 0,0 0-1 16,-14 3 3-16,14-3-1 0,0 0 3 0,-10 4 2 16,10-4 0-16,0 0 0 0,-12 6 3 15,12-6-1-15,-9 6-1 0,9-6-1 16,-13 7 3-16,13-7-2 0,-13 9 3 0,5-4-5 15,0 1 3-15,-1 2-1 0,-4-3-1 0,3 3 3 16,-3 1 0-16,-2-2-2 0,3 1 4 16,-3 2-3-16,2-2 3 0,0 1-5 0,-1 0 6 15,-2 1-2-15,2-1 1 0,-3-1 0 16,2 2-1-16,0-1-2 0,1 1 0 16,0-3 2-16,0 3 0 0,-1-1 0 0,0-1-2 15,2 0 3-15,1-1 1 0,0 1-3 16,-2-1 2-16,4 0-3 0,-2 0 2 15,0 0-4-15,0-1 2 0,1 0 2 0,1 0-2 16,-3-2-1-16,2 3-2 0,-1 0 1 16,-1-1 0-16,0 0 2 0,1 1-2 15,-3-1 0-15,4 0 0 0,-4 1 3 16,3 0-2-16,-4 0 1 0,4-2-1 0,0 4-1 16,-3-2-1-16,2 4 3 0,2-3 2 15,-3 2-4-15,0-3 0 0,2 2 1 0,0 1 0 16,1 0-2-16,-2-3 2 0,3 5 0 15,-1-2 2-15,-1 1-2 0,0-2 2 0,0 3-3 16,4-3 0-16,-3 1 2 0,2 1-3 16,1-2 0-16,2-1 2 0,-3 0-1 15,3-1 3-15,-2 1-4 0,8-8 2 0,-13 16-2 16,6-12 7-16,1 4-5 0,6-8-2 16,-12 10 1-16,12-10 0 0,-14 10-3 0,10-5 2 15,4-5 0-15,-12 10 1 0,12-10-2 16,-13 8-1-16,9-3 2 0,4-5 2 0,-13 9-5 15,13-9 3-15,-11 10 0 0,11-10 3 16,-12 10-2-16,6-2-1 0,6-8-1 16,-12 11 4-16,12-11-2 0,-10 9-1 15,6-1-1-15,4-8 0 0,-8 12-4 0,2-7-1 16,6-5-2-16,-9 11-3 0,9-11-14 16,-7 10-21-16,7-10-33 0,0 0-59 15,-6 9-59-15,6-9-123 0,0 0-218 0,-8 4-332 16,8-4-227-16</inkml:trace>
  <inkml:trace contextRef="#ctx0" brushRef="#br1" timeOffset="27458.69">30898 16822 2449 0,'0'0'-122'15,"0"0"32"-15,-26 0 22 0,26 0 9 0,0 0 18 16,0 0 16-16,-26 2 17 0,26-2 14 15,0 0 18-15,-24 2 8 0,24-2 2 16,0 0 10-16,-21 1 0 0,21-1-14 0,0 0 4 16,-20 0-3-16,20 0-10 0,0 0-4 15,-20 2 4-15,20-2-1 0,0 0-6 0,-22 0 1 16,22 0-3-16,0 0 3 0,-25 2 2 16,25-2 6-16,0 0-4 0,-26 0-4 15,26 0-1-15,-20 0 1 0,20 0 3 16,-20 3-5-16,20-3 8 0,-23 0 4 0,23 0 16 15,-21 0-14-15,21 0 2 0,-23 0-5 16,23 0 3-16,-24 0-5 0,24 0 0 0,-20 0-5 16,20 0-4-16,-20 1 7 0,20-1-6 15,0 0-4-15,-29 0-1 0,29 0 0 16,-22 0 1-16,22 0 4 0,-20 0 0 16,20 0 7-16,-22-1-5 0,22 1 7 0,-23 1 6 15,23-1 5-15,-24 0-1 0,24 0-5 0,-24 0-3 16,24 0-2-16,-28 0-5 0,15 3-1 15,13-3-2-15,-26 1-7 0,26-1-5 16,-24 0 0-16,24 0-1 0,-26 2 0 16,26-2 0-16,-28 0 7 0,28 0 3 0,-23 2 0 15,23-2 0-15,-26 2-4 0,26-2 7 16,-22 2-7-16,22-2 2 0,-24 4-2 0,24-4 0 16,-21 1-3-16,21-1 1 0,-24 2-3 15,24-2 1-15,-20 2 12 0,20-2-12 16,-24 2 4-16,24-2 8 0,-23 4 5 0,23-4 2 15,-24 1 3-15,24-1 3 0,-20 3-1 16,20-3-1-16,-22 4-3 0,22-4-1 0,-21 1 3 16,21-1 0-16,-21 2-3 0,21-2 1 15,-19 0-3-15,19 0-1 0,-22 4-4 16,22-4 1-16,-18 2-5 0,18-2 2 0,-24 2-6 16,24-2 5-16,-21 2-6 0,21-2 1 15,-26 3 1-15,26-3-2 0,-26 3 5 16,12-3-5-16,14 0 1 0,-25 1-5 15,25-1 4-15,-28 3-4 0,28-3 3 0,-26 0-2 16,8 1 0-16,18-1 0 0,-27 2-1 16,10 0-1-16,17-2 3 0,-30 2-3 0,30-2-2 15,-29 2 0-15,13-1 0 0,16-1 3 16,-27 3-2-16,27-3-2 0,-28 2 4 16,16-1-6-16,12-1-4 0,-26 0-3 0,26 0-7 15,-25 2 2-15,25-2-2 0,-26 2-5 16,26-2 1-16,-22 2 7 0,22-2-1 0,-28 0-2 15,28 0 10-15,-26 0 1 0,11 0 0 16,15 0 1-16,-29 0-2 0,29 0 3 16,-27-2 0-16,27 2 3 0,-28 0 0 0,13-2-3 15,15 2 4-15,-30-2 4 0,30 2 1 16,-27-1 2-16,10 1 10 0,17 0-1 16,-27 0 2-16,27 0-3 0,-30 0 0 0,30 0-3 15,-26 0-2-15,26 0 0 0,-27 0 0 16,27 0-2-16,-26 1 1 0,26-1-4 15,-24 0 1-15,24 0-3 0,-25 2 0 16,25-2-3-16,-25 2 0 0,25-2 4 0,-25 0-1 16,25 0-3-16,-26 2 2 0,26-2-2 0,-28 0 3 15,28 0-1-15,-24 0-1 0,24 0-2 16,-29 2 1-16,29-2 0 0,-25-2 3 16,25 2-1-16,-27 0 1 0,27 0-2 15,-27-2 0-15,27 2-1 0,-28 0 3 16,14-2-3-16,14 2 1 0,-30 0 4 0,12-2 6 15,18 2 0-15,-29-1 5 0,29 1-2 0,-28-2-1 16,28 2 0-16,-29-3-2 0,29 3-1 16,-25 0 1-16,25 0-1 0,-28-1-2 0,12-1 1 15,16 2-2-15,-27-2 0 0,27 2 2 16,-31-4-5-16,13 3 2 0,0-2 0 16,18 3-3-16,-32-4 0 0,14 3 1 15,0-1 1-15,-2 0-2 0,20 2 1 0,-36-2 0 16,21 0-3-16,-5 0 3 0,20 2-3 15,-34-2 3-15,17 0-6 0,0 1 4 0,17 1-4 16,-31-4 2-16,14 1 2 0,17 3-6 16,-35-1 4-16,22 1-1 0,-8-2-3 15,21 2 2-15,-33-2-3 0,33 2 0 16,-32 0-2-16,14 0-3 0,18 0-5 0,-36 0-6 16,19 0-2-16,17 0-5 0,-37 0-4 15,21 0 8-15,16 0 3 0,-37 0 2 0,21 2 5 16,-2-2 4-16,18 0 1 0,-31 2 1 15,14-2 1-15,17 0 0 0,-33 1 0 0,19 2 1 16,14-3-1-16,-29 0 0 0,29 0-3 16,-27 1-4-16,11-1-9 0,16 0-2 15,-29 0-2-15,29 0 6 0,-29 0-1 16,14 0 5-16,15 0-1 0,-32-1 3 0,32 1 1 16,-31 1 1-16,17-1 1 0,14 0 12 15,-27 0-10-15,27 0-2 0,-22 0 4 0,22 0 0 16,-21 0-1-16,21 0-1 0,0 0-2 15,-25 0-1-15,25 0 5 0,0 0-4 16,-22 3 2-16,22-3 2 0,0 0 1 0,-20 0 3 16,20 0 0-16,0 0-4 0,-20 1 8 15,20-1-5-15,0 0 6 0,0 0 3 0,-20 0 4 16,20 0 4-16,0 0 0 0,0 0 6 16,0 0 2-16,0 0 4 0,0 0 2 15,0 0 0-15,-21-4-4 0,21 4 5 0,0 0-12 16,0 0 0-16,0 0 1 0,0 0-7 15,0 0 0-15,0 0-2 0,-12-13 2 16,12 13-5-16,0 0 2 0,0 0 2 16,-10-11-2-16,10 11 2 0,0 0 0 0,-11-14-3 15,11 14 0-15,0 0 1 0,-12-13-3 16,12 13-3-16,-11-13-3 0,11 13-3 0,-13-13-4 16,13 13 3-16,-12-17 0 0,6 9-1 15,6 8 3-15,-15-17-1 0,5 5-1 0,1 3-2 16,-2-3 2-16,-1 0-4 0,3 2 4 15,-1-2-2-15,-4 1-1 0,3-1 1 16,-1 1-25-16,-1-1 3 0,2 1-3 0,-1-1-5 16,1-1-8-16,-1 1-7 0,1 1 2 15,-1-2-3-15,0 1 1 0,3-1 5 16,-2 1 9-16,-3 1 8 0,5-1 3 16,-1 1 6-16,-2 0 14 0,-1 0 1 0,3-1 11 15,-5 1 4-15,2-1 2 0,-1 3 7 16,-1-2-11-16,2 1 3 0,1 0-8 0,0-1-11 15,-1 3-11-15,13 8-8 0,-21-21-17 16,12 11-9-16,-1 3 8 0,-2-2 1 0,12 9 18 16,-18-18 6-16,9 10 17 0,9 8 21 15,-18-17 9-15,10 8 9 0,8 9 17 16,-17-14 2-16,6 7-3 0,11 7 3 0,-14-15-1 16,6 8-5-16,8 7-6 0,-16-15-9 15,16 15-9-15,-13-17-6 0,8 10-4 0,5 7-12 16,-14-14-4-16,14 14-4 0,-11-15-2 15,11 15-3-15,-11-13 1 0,11 13 2 16,-12-15 5-16,12 15 6 0,-10-13 13 0,3 5 5 16,7 8 9-16,-14-14 8 0,14 14 2 15,-17-13 3-15,17 13 1 0,-14-11-7 16,14 11 3-16,-13-12-6 0,13 12-5 16,-12-9-4-16,12 9-1 0,0 0-1 0,-13-10-5 15,13 10-3-15,0 0-4 0,-11-7-1 16,11 7-3-16,0 0 5 0,0 0 4 0,0 0 2 15,0 0 3-15,0 0 5 0,-16-7 1 16,16 7-5-16,0 0 1 0,0 0-1 16,0 0 1-16,0 0-6 0,0 0 1 0,0 0-1 15,0 0-3-15,0 0-3 0,0 0 0 0,0 0-2 16,0 0-2-16,0 0 0 0,0 0 0 16,0 0-3-16,8-28 2 0,-8 28-3 15,0 0 3-15,0 0-1 0,0-26 2 16,0 26-1-16,0-18 1 0,0 18 0 0,-2-19-4 15,2 19 2-15,0-22 1 0,0 22-6 16,0-25 5-16,0 25 0 0,0-29-2 16,-2 14 0-16,0-3-1 0,2 18 1 15,-2-33-2-15,0 13 0 0,1 4 1 0,1-4-1 16,-2 1 1-16,0 0-2 0,2-2 1 16,0 21 0-16,-2-35-1 0,2 15 0 15,-2 2 1-15,2-1 4 0,-2 1-7 0,2 18 3 16,-3-36 1-16,1 18-3 0,-1-1 3 0,-1 1-2 15,2-1 1-15,1-2 2 0,-5 1-2 16,4 2 1-16,0-2 0 0,0-1-4 0,1 0 5 16,-1 0-3-16,0 1-1 0,2-1 3 15,-2-1-1-15,4 2 1 0,-2 1-1 16,0-3-3-16,2 4 3 0,0-4-3 0,-1 3-1 16,1-1 7-16,0 0-2 0,-2 1 2 15,2 0-3-15,-2 0 2 0,2-2 0 16,-2 2-1-16,0 0-1 0,0 0 1 15,-2 0 1-15,2-1-2 0,-4 1 4 0,2 1-3 16,1-2 1-16,-3 1-2 0,2 1 2 16,-6-1 1-16,6 1-2 0,-2 1-2 15,2 0 1-15,-2-2 1 0,4 19-4 0,-3-32 4 16,-3 15-1-16,4-1 1 0,0 3-3 16,-2-1 3-16,4 16 0 0,-4-32 5 0,4 17 0 15,0 15-3-15,-5-25 1 0,5 25-3 16,-4-23 0-16,4 23 0 0,-2-20 5 0,2 20-5 15,-2-22-1-15,2 22 2 0,-2-21-1 16,2 21-3-16,-2-18 5 0,2 18-4 0,-1-22 0 16,1 22 7-16,-7-22-6 0,7 9 1 15,0 13-2-15,-4-23 2 0,4 23-1 16,-7-22 0-16,7 22-3 0,-4-22-1 16,4 22 3-16,-5-19 1 0,5 19-3 0,-4-19-1 15,4 19 3-15,-4-18-3 0,4 18-5 16,-5-16 4-16,5 16 1 0,0 0-2 0,-3-19 2 15,3 19 1-15,0 0 3 0,-2-14 1 16,2 14-4-16,0 0-1 0,0 0-7 16,-4-19-7-16,4 19 2 0,0 0-7 0,0 0-1 15,0 0 5-15,-5-20 2 0,5 20 5 16,0 0-4-16,0 0 4 0,0 0 2 16,0 0-2-16,0 0 1 0,0 0 5 0,-2-16 0 15,2 16 1-15,0 0 1 0,0 0-4 16,0 0 7-16,0 0-2 0,0 0-2 0,0 0 0 15,13-12 6-15,-13 12-6 0,0 0 3 16,0 0 1-16,23-4-1 0,-23 4-2 0,0 0 5 16,21-2-5-16,-21 2 2 0,19 0 1 15,-19 0-5-15,0 0 5 0,29 2 1 16,-29-2 1-16,19 0 0 0,-19 0 1 16,22 3-1-16,-22-3-4 0,20 1 3 0,-20-1 1 15,25 2-3-15,-25-2 3 0,20 2-2 16,-20-2-5-16,20 0 4 0,-20 0-2 15,18 2 0-15,-18-2 3 0,21 1-4 0,-21-1 5 16,17 2 0-16,-17-2 1 0,19 7 4 16,-19-7-3-16,25 3 4 0,-12-1 2 0,5 2-1 15,1-1 1-15,-2 1-2 0,2-2-4 16,0 2-4-16,3 2-8 0,-2-5-19 16,1 2-20-16,3 1-15 0,-3-3-23 0,1 2-17 15,3-2-26-15,-5-1-21 0,2 0-26 16,-4 0-71-16,-18 0-553 0,36-5-114 0</inkml:trace>
  <inkml:trace contextRef="#ctx0" brushRef="#br1" timeOffset="87476.56">11369 13846 1045 0,'0'0'173'0,"0"0"-52"0,0 0-29 0,0 0-8 15,8-14-19-15,-8 14 2 0,0 0-9 16,0 0-2-16,0 0-12 0,0 0 9 16,0 0-6-16,0 0 1 0,0 0-2 0,0 0 10 15,0 0 3-15,0 0 5 0,0 0-3 16,0 0 7-16,0 0 4 0,0 0 8 15,0 0 0-15,0 0-7 0,0 0-3 0,0 0-7 16,0 0-5-16,0 0 0 0,0 0-11 16,0 0-6-16,0 0-1 0,0 0-8 15,0 0-1-15,0 0-3 0,0 0 0 0,0 0-4 16,0 0-1-16,0 0 4 0,0 0 0 16,0 0 3-16,0 0 2 0,0 0 0 0,0 0 1 15,0 0 2-15,0 0 4 0,0 0 1 16,0 0 11-16,0 0 5 0,0 0 6 15,0 0 3-15,15-14 3 0,-15 14 4 0,0 0 4 16,22 3 2-16,-22-3 13 0,0 0-1 16,14 13 0-16,-14-13 4 0,4 16-5 0,-4-16 3 15,-4 23-11-15,4-23-5 0,-10 36-8 16,1-15-10-16,1-2 2 0,-5 1-15 16,0 0-3-16,-1-2-12 0,-2 1-18 0,2-2-26 15,-2 1-36-15,2-3-43 0,4-1-47 16,-3-3-54-16,4 0-47 0,1-5-50 0,-1-2-118 15,9-4-149-15,-10 9-353 0,10-9-306 16</inkml:trace>
  <inkml:trace contextRef="#ctx0" brushRef="#br1" timeOffset="88009.7">11644 13664 2609 0,'0'0'-113'0,"0"0"33"0,0 0 12 16,0 0 2-16,0 0 13 0,0 0 15 15,0 0 6-15,0 0 12 0,-22-3 4 16,22 3 13-16,0 0 1 0,0 0 10 16,0 0 10-16,0 0 16 0,0 0 13 0,0 0 21 15,0 0 4-15,0 0 0 0,0 0-3 16,0 0 0-16,0 0-7 0,0 0 0 16,0 0-5-16,0 0-1 0,0 0-5 0,60 8-6 15,-60-8-4-15,27 0-1 0,-11 3-9 16,-16-3 4-16,31 0-10 0,-16 0-5 0,-15 0-22 15,32-3-13-15,-17 3-21 0,-15 0-25 16,27-1-29-16,-27 1-26 0,23-2-34 0,-13 2-54 16,-10 0-113-16,11-4-349 0,-11 4 101 15</inkml:trace>
  <inkml:trace contextRef="#ctx0" brushRef="#br1" timeOffset="88367.73">11767 13599 1874 0,'0'0'-16'0,"0"0"32"0,0 0 13 15,0 0 2-15,21-13 22 0,-21 13 21 0,0 0 7 16,0 0 20-16,0 0 12 0,15-5 9 16,-15 5-4-16,0 0-3 0,0 0 9 0,0 0-3 15,0 0-2-15,0 0-4 0,0 0-7 16,0 0-6-16,0 0 2 0,0 0-8 0,0 0-7 15,2 36-3-15,-2-36-11 0,0 0-7 16,-9 23-6-16,9-23-6 0,-6 21-2 0,2-7 6 16,4-14 3-16,-7 26-3 0,4-13 1 15,1 3-8-15,2-16-4 0,-5 32 4 16,5-19-6-16,0-13-3 0,0 29-2 16,2-15-4-16,1 2-2 0,1-3-3 0,-4-13-4 15,8 21-4-15,-4-12 0 0,-4-9-15 0,15 17-18 16,-5-13-28-16,-10-4-31 0,17 6-46 15,-17-6-53-15,26 0-49 0,-11-3-34 16,-1-3-47-16,1-2-84 0,3 1-603 0,-5-4-444 16</inkml:trace>
  <inkml:trace contextRef="#ctx0" brushRef="#br1" timeOffset="88954">12075 13430 2935 0,'0'0'-121'0,"18"-6"30"0,-18 6 11 0,0 0 33 15,0 0 26-15,0 0 23 0,0 0 20 16,0 0 12-16,0 0 6 0,0 0 2 0,0 0 5 16,22 21 8-16,-22-21 3 0,0 0 5 15,10 12-1-15,-10-12 4 0,11 9 0 0,-11-9 8 16,9 13 2-16,-9-13 1 0,9 18 10 15,-2-4 12-15,-1-2 6 0,1 5 2 16,-3-1-2-16,2 3-6 0,0 4-9 0,0 0-3 16,-1 3-5-16,1 2-6 0,-1-2-8 15,0 3-11-15,-3-1-2 0,-2 2-4 16,-2 0-8-16,0 2 2 0,-6 1-7 0,0 3-11 16,-5-1-43-16,-6 5-65 0,-3-1-83 15,2-3-80-15,-19 15-143 0,-3-7-190 16,0-1-387-16,-4 3-405 0</inkml:trace>
  <inkml:trace contextRef="#ctx0" brushRef="#br1" timeOffset="89841.38">11115 15511 2874 0,'0'0'-70'0,"0"0"33"0,0 0 5 16,0 0 2-16,0 0 10 0,0 0 15 16,0 0 8-16,0 0 22 0,0 0 18 15,0 0 7-15,0 0 4 0,0 0 10 0,0 0 2 16,-22 34 4-16,22-34 5 0,0 0 6 16,0 0 5-16,0 0-5 0,0 0-9 15,0 0-10-15,0 0-13 0,0 0-3 0,0 0-4 16,0 0 3-16,0 0 4 0,0 0-1 15,0 0 9-15,0 0 9 0,0 0 13 0,0 0 15 16,0 0-4-16,0 0 2 0,0 0 1 16,0 0-3-16,0 0-4 0,21 19-7 15,-21-19-5-15,-7 25-1 0,3-10-10 0,-4 1-7 16,2 0-7-16,-2-1 1 0,-3 5-12 16,1-3-20-16,-3 0-27 0,0 0-38 0,-1-4-51 15,-2 1-61-15,4-3-59 0,0-1-62 16,-4-5-95-16,4 0-152 0,-1-4-43 0,13-1-276 15,0 0-185-15</inkml:trace>
  <inkml:trace contextRef="#ctx0" brushRef="#br1" timeOffset="90248.61">11246 15225 2536 0,'0'0'-21'0,"-14"-7"32"15,14 7 22-15,0 0 23 0,0 0 12 16,0 0 13-16,0 0 8 0,0 0 13 16,0 0 0-16,0 0-9 0,0 0 10 0,0 0 0 15,-26 12-1-15,26-12-1 0,0 0 3 16,0 0 1-16,0 0-11 0,0 0-10 0,0 0-9 16,0 0-6-16,40 18-7 0,-40-18-8 15,27 2-7-15,-9-2-2 0,-18 0-9 16,34-2-12-16,-18 2-15 0,4-1-23 0,-20 1-28 15,35-10-39-15,-17 7-52 0,-4-1-44 16,1 1-48-16,-2-5-63 0,-5 1-137 0,1 0-480 16,-9 7-294-16</inkml:trace>
  <inkml:trace contextRef="#ctx0" brushRef="#br1" timeOffset="90604.26">11336 15143 2649 0,'0'0'-74'0,"0"0"52"16,0 0-1-16,0 0 17 0,0 0 15 16,0 0 15-16,25-22 18 0,-25 22 14 0,0 0 12 15,0 0 9-15,18-5 5 0,-18 5 9 16,0 0 9-16,0 0 9 0,0 0 0 16,0 0 3-16,0 0-6 0,23 14 4 0,-23-14-4 15,7 11-1-15,-7-11-10 0,0 0-6 16,5 19-10-16,-5-19-3 0,2 20-7 0,-2-20-6 15,-2 24-5-15,2-24-1 0,-5 29-1 16,-2-14 1-16,6 2 1 0,-6-2 1 0,3 4 2 16,0-2-4-16,-3 4-3 0,3-4-7 15,-2 1-6-15,4-1-5 0,0 1 0 16,0-3-2-16,2-15-1 0,4 33-5 0,1-18-2 16,-2-2-3-16,6-2-4 0,-1-2-20 15,2 0-26-15,-10-9-34 0,22 8-42 0,-12-3-51 16,-10-5-53-16,26 0-43 0,-11-7-67 15,-15 7-151-15,23-15-123 0,-10 4-310 16,-3 2-282-16</inkml:trace>
  <inkml:trace contextRef="#ctx0" brushRef="#br1" timeOffset="90829.89">11635 15202 2679 0,'0'0'0'16,"0"0"56"-16,5-13-1 0,-5 13-3 0,0 0 4 15,0 0 14-15,0 0 20 0,12-6 16 0,-12 6 1 16,0 0 6-16,0 0 2 0,0 0-5 16,26 29-1-16,-18-16-2 0,-1 2-8 15,1 2-10-15,-2 5-10 0,-2 1-9 0,1-1-8 16,-5 4-7-16,0 1-5 0,-5 0-26 16,-1-1-31-16,1 3-49 0,-9 2-57 15,1-1-51-15,-2 3-45 0,-5-4-36 16,-6 2-90-16,6-3-632 0,-11 2-412 0</inkml:trace>
  <inkml:trace contextRef="#ctx0" brushRef="#br1" timeOffset="91698.98">10364 18070 2989 0,'0'0'14'0,"0"0"54"0,0 0 11 15,0 0-2-15,0 0-2 0,0 0-16 0,0 0-4 16,0 0 4-16,0 0 0 0,24 9 8 0,-24-9 0 16,0 0 4-16,0 0-8 0,0 0-1 15,0 0-10-15,0 0-2 0,0 0-7 16,0 0-1-16,0 0-8 0,30-13 0 16,-30 13-1-16,0 0 0 0,0 0-2 0,0 0-1 15,17-2 6-15,-17 2 4 0,0 0-4 16,0 0 0-16,0 0 1 0,24 7-4 15,-24-7 2-15,10 8 9 0,-10-8 4 0,10 10 11 16,-10-10-6-16,8 13 1 0,-8-13-5 16,0 0-3-16,2 23-2 0,-2-23-10 0,0 0-4 15,-14 24-4-15,6-15-9 0,8-9-16 16,-17 16-17-16,9-10-31 0,8-6-38 16,-22 10-54-16,14-5-60 0,8-5-49 0,-19 4-58 15,19-4-133-15,-15 4-101 0,15-4-366 16,0 0-295-16</inkml:trace>
  <inkml:trace contextRef="#ctx0" brushRef="#br1" timeOffset="92053.55">10611 17826 2702 0,'0'0'-6'15,"-23"-4"61"-15,23 4 20 0,0 0 5 16,0 0 14-16,0 0 6 0,-20-3 12 16,20 3 20-16,0 0 12 0,0 0 12 0,0 0 0 15,0 0-7-15,0 0-12 0,0 0-13 16,0 0-10-16,0 0-10 0,0 0-7 0,0 0-16 15,0 0-9-15,0 0-2 0,52-7-9 16,-52 7-8-16,33-1-11 0,-13-1-6 0,-2 2-7 16,-18 0-6-16,38 0-24 0,-23-2-18 15,-15 2-32-15,30 0-29 0,-30 0-37 16,24 0-48-16,-24 0-50 0,18-4-56 0,-10 4-111 16,-8 0-143-16,0 0-427 0,0 0-384 15</inkml:trace>
  <inkml:trace contextRef="#ctx0" brushRef="#br1" timeOffset="92380.26">10675 17717 2774 0,'0'0'-56'16,"2"-24"62"-16,-2 24 44 0,0 0 21 16,10-22 15-16,-10 22 16 0,12-13 15 15,-12 13 19-15,12-9 8 0,-12 9 7 0,10-10 2 16,-10 10-2-16,0 0-10 0,17-6-2 15,-17 6-8-15,0 0-6 0,0 0 6 16,0 0-11-16,23 18-1 0,-23-18-27 0,2 19 6 16,-2-19-8-16,0 23-2 0,0-23-3 15,-4 28-6-15,4-13-5 0,-2 3-8 16,0-2-3-16,0 4-4 0,2-20-1 0,-2 36-3 16,4-19-5-16,0 2-4 0,0-2-6 15,2 1-5-15,1-3-16 0,1-1-21 0,2-2-14 16,3 2-27-16,0-5-25 0,-1 0-26 15,5-3-29-15,-2-2-40 0,-13-4-47 0,25 0-41 16,-12 0-32-16,3-6-70 0,-5-1-130 16,1-3-74-16,0-2-415 0,-2 0-420 15</inkml:trace>
  <inkml:trace contextRef="#ctx0" brushRef="#br1" timeOffset="92626.86">11053 17689 2926 0,'0'0'39'0,"0"0"64"0,7-15 19 15,-7 15-2-15,0 0 2 0,0 0 3 16,0 0 9-16,0 0 11 0,13-8-4 0,-13 8-3 16,0 0 2-16,0 0-15 0,16 27-7 0,-10-16-9 15,2 2-13-15,-2 4-6 0,-1-2-8 16,-2 5-6-16,1-1-27 0,-2 2 3 16,-2 0-1-16,0 1-7 0,-2 5 0 0,-2 0-12 15,-2-2-5-15,0 1-10 0,-6 5-11 16,0 0-12-16,-3-3-13 0,0 2-15 0,-6-1-18 15,-1-2-29-15,-4 3-46 0,-4-3-68 16,7-4-62-16,-7-2-123 0,2 0-175 16,-1-6-22-16,3-4-329 0,6 1-300 0</inkml:trace>
  <inkml:trace contextRef="#ctx0" brushRef="#br1" timeOffset="97007.66">31453 15031 507 0,'0'0'138'0,"0"0"-34"16,0 0-35-16,0 0-7 0,0 0-21 16,0 0-10-16,0 0 1 0,0 0-10 15,0 0-3-15,0 0 5 0,0 0-7 0,0 0 3 16,0 0 10-16,0 0-2 0,0 0 2 16,0 0 1-16,0 0 6 0,0 0 1 15,0 0 9-15,0 0 11 0,0 0-17 0,0 0 5 16,0 0-3-16,0 0 12 0,0 0 2 15,0 0-2-15,0 0-2 0,0 0 1 16,0 0 2-16,0 0-3 0,0 0 5 0,0 0 8 16,0 0 0-16,0 0 5 0,0 0 3 15,0 0 1-15,0 0 10 0,0 0 4 0,0 0 9 16,0 0 8-16,33 25 1 0,-33-25 5 16,0 0-3-16,6 17 3 0,-6-17-3 15,2 15-3-15,-2-15-7 0,0 0-5 0,-10 30-9 16,6-18-11-16,-4-1-5 0,0 2-10 15,-3-1-5-15,-2 2-11 0,-2-4-27 16,1 2-50-16,-2-2-60 0,2 0-62 0,-1-2-71 16,-2 2-104-16,5-3-603 0,-1 0-346 15</inkml:trace>
  <inkml:trace contextRef="#ctx0" brushRef="#br1" timeOffset="97566.64">31593 14863 2682 0,'0'0'-141'0,"0"0"31"0,0 0 20 16,0 0 37-16,0 0 15 0,0 0 35 0,0 0 27 15,-13-8 16-15,13 8 16 0,0 0 17 16,0 0 4-16,0 0-7 0,0 0-5 15,0 0-7-15,0 0-6 0,0 0-10 0,0 0-1 16,0 0-5-16,0 0-3 0,47-2-5 16,-47 2-2-16,23 5 1 0,-23-5-8 15,26 3 1-15,-12-1-2 0,-14-2-13 0,30 3-18 16,-16-3-28-16,-14 0-36 0,28 2-11 16,-28-2-43-16,21 2-16 0,-21-2-34 0,18-2-39 15,-18 2-460-15,0 0 79 0</inkml:trace>
  <inkml:trace contextRef="#ctx0" brushRef="#br1" timeOffset="97897.45">31686 14829 1874 0,'0'0'-60'0,"0"0"32"0,0 0 10 0,0 0 13 15,0 0 18-15,0 0 7 0,0 0 16 16,0 0 15-16,0 0 11 0,0 0 5 16,0 0 0-16,0 0-1 0,0 0 3 0,0 0 5 15,0 0 29-15,0 0 11 0,0 0 2 16,0 0-1-16,0 0 4 0,0 0-6 16,0 0-6-16,0 0-10 0,0 0-6 0,0 0-7 15,0 0-8-15,6 37-7 0,-6-37-4 16,-4 22-8-16,4-22-3 0,-2 20-4 0,2-20-4 15,2 24-6-15,-2-24-3 0,2 22-3 16,0-10-7-16,-2-12-3 0,6 17-12 16,-6-17-27-16,4 18-40 0,-4-18-70 0,12 8-71 15,-12-8-106-15,14 8-672 0,-6-6-419 16</inkml:trace>
  <inkml:trace contextRef="#ctx0" brushRef="#br1" timeOffset="98409.39">31880 14595 2778 0,'0'0'-179'0,"0"0"20"16,0 0 24-16,0 0 21 0,0 0 24 0,0 0 22 16,0 0 22-16,0 0 18 0,0 0 19 15,0 0 13-15,0 0 1 0,0 0 24 0,24 35 14 16,-24-35 16-16,6 14 4 0,-6-14 1 16,8 19 17-16,-3-6 9 0,1 2 12 15,-1 3 14-15,-1-1 7 0,-2 1-4 0,-2 4-5 16,-2-2-15-16,0 5-5 0,-5 0-12 15,1 2-6-15,-5 3-2 0,-1 3-10 0,-1 1-8 16,-2 4-5-16,-2 0-5 0,-2 2-9 16,-2-1-19-16,-1-1-49 0,0-1-48 15,-2 0-63-15,-1-1-49 0,-5-1-69 0,0-2-148 16,-3-2-380-16,-14 9-94 0</inkml:trace>
  <inkml:trace contextRef="#ctx0" brushRef="#br1" timeOffset="99477.02">31573 14877 2169 0,'0'0'-123'0,"0"0"23"0,0 0 20 15,0 0 16-15,0 0 18 0,-18 0 15 0,18 0 16 16,0 0 18-16,0 0 7 0,0 0 13 16,0 0-1-16,0 0 19 0,0 0-1 0,0 0 14 15,0 0-4-15,0 0 9 0,0 0 0 16,0 0 4-16,0 0 1 0,0 0-1 15,0 0-3-15,0 0 4 0,0 0-9 0,0 0 4 16,0 0-2-16,52 8-4 0,-52-8-4 16,26 1-5-16,-26-1 2 0,23 0-4 15,-23 0 0-15,26 0-2 0,-26 0-1 0,22-1-2 16,-22 1-2-16,24-3-4 0,-24 3-4 16,23-2 1-16,-23 2-7 0,20-1 0 15,-20 1-10-15,16-2-18 0,-16 2-23 0,0 0-43 16,20-4-40-16,-20 4-35 0,0 0-53 15,0 0-106-15,12-3-396 0,-12 3 41 16</inkml:trace>
  <inkml:trace contextRef="#ctx0" brushRef="#br1" timeOffset="99985.29">31646 14789 2049 0,'0'0'-45'0,"0"0"16"0,0 0 20 0,6-12 2 16,-6 12 19-16,0 0 24 0,0 0 15 15,0 0-2-15,0 0 9 0,0 0 0 0,0 0-8 16,0 0 12-16,0 0-1 0,0 0 15 16,0 0 15-16,0 0 4 0,0 0 3 15,0 0-1-15,0 0 5 0,0 0-7 0,0 0-8 16,0 0-2-16,0 0-5 0,0 0-7 16,0 0-2-16,0 0-5 0,0 0-4 15,-17 44-1-15,17-44 2 0,0 0-8 0,0 22-2 16,0-22-4-16,0 0-4 0,2 20 0 15,-2-20-4-15,0 0 0 0,2 22-4 16,-2-22 2-16,0 0-4 0,0 18-3 0,0-18-2 16,0 0-5-16,0 17 0 0,0-17 0 15,0 0 2-15,0 20-5 0,0-20 0 16,0 0-3-16,0 0-1 0,-2 24 0 16,2-24-1-16,-2 13 0 0,2-13-1 0,0 0-1 15,2 21-2-15,-2-21-2 0,6 14-1 16,-6-14-10-16,9 13-28 0,-9-13-48 0,10 10-63 15,-10-10-77-15,18 9-95 0,-8-6-176 16,-2-3-485-16,-8 0-421 0</inkml:trace>
  <inkml:trace contextRef="#ctx0" brushRef="#br1" timeOffset="104405.29">30932 16355 705 0,'0'0'177'0,"0"0"-41"15,0 0-35-15,-21 6-18 0,21-6-19 16,0 0 4-16,0 0 2 0,0 0-7 0,0 0 5 15,0 0-13-15,0 0 2 0,0 0-1 16,0 0 5-16,0 0 11 0,0 0 0 16,0 0 13-16,0 0 2 0,0 0 3 15,0 0-1-15,0 0-4 0,0 0 0 0,0 0-6 16,0 0-12-16,0 0-3 0,0 0-8 16,0 0 11-16,0 0 19 0,0 0 10 0,0 0 4 15,0 0-1-15,0 0 0 0,-9 19-5 16,9-19-3-16,-2 17-7 0,2-17-8 0,-6 19-11 15,2-8-4-15,4-11-7 0,-8 21-5 16,4-9-6-16,-6-1-8 0,10-11-25 16,-14 19-35-16,6-9-44 0,8-10-52 0,-20 15-42 15,12-8-53-15,8-7-84 0,-17 8-612 16,7-4-308-16</inkml:trace>
  <inkml:trace contextRef="#ctx0" brushRef="#br1" timeOffset="104807.62">31053 16212 2693 0,'0'0'-104'0,"0"0"14"0,0 0 11 15,0 0 23-15,0 0 10 0,-11-26 10 0,11 26 5 16,0 0 19-16,0 0 4 0,0 0 6 15,22-9 6-15,-22 9 8 0,16-1 5 16,-16 1 16-16,0 0 3 0,28 0 1 0,-28 0-5 16,23 0 3-16,-23 0-1 0,26 0-4 15,-12-3-9-15,-14 3-11 0,26-1-13 16,-26 1-25-16,30-2-33 0,-18 0-24 0,-1 0-48 16,1 1-62-16,-12 1-131 0,18-8-218 15,-18 8 267-15</inkml:trace>
  <inkml:trace contextRef="#ctx0" brushRef="#br1" timeOffset="105141.2">31171 16094 1604 0,'0'0'5'0,"0"0"5"16,-12 9 8-16,12-9 20 0,0 0 19 15,0 0 20-15,0 0 19 0,0 0 8 0,0 23 8 16,0-23 4-16,0 0 0 0,0 18-2 16,0-18-10-16,0 0-1 0,0 24-5 15,0-24 2-15,0 18 0 0,0-18 4 16,0 19 2-16,0-19-10 0,-2 18 0 0,2-18-2 16,-2 24 0-16,2-24-4 0,-2 20-7 15,2-20-8-15,0 22-2 0,0-22-11 0,0 20-4 16,0-20-7-16,0 20-3 0,0-20-6 15,4 15-4-15,-4-15-6 0,4 13-14 16,-4-13-26-16,8 11-31 0,-8-11-42 16,16 5-52-16,-16-5-52 0,20 4-61 0,-20-4-108 15,28-1-604-15,-11-2-392 0</inkml:trace>
  <inkml:trace contextRef="#ctx0" brushRef="#br1" timeOffset="105456.62">31447 16008 2848 0,'0'0'-106'0,"0"0"16"16,0 0 13-16,0 0 28 0,0 0 29 15,0 0 38-15,0 0 27 0,0 0 29 16,0 0 16-16,0 0 13 0,25 36 13 0,-23-21 11 16,2 1 3-16,0 3-3 0,0 0-7 15,2 4-4-15,-2 2-13 0,-2 0-10 0,0-3-9 16,0-1-7-16,-4 3-12 0,0 0-21 16,-2-2-39-16,-4 0-61 0,0-2-76 15,-2 2-75-15,-5-8-112 0,-2 2-190 16,0-3-353-16,-5 0-218 0</inkml:trace>
  <inkml:trace contextRef="#ctx0" brushRef="#br1" timeOffset="113267.57">24566 15350 2435 0,'0'0'-144'0,"0"0"25"0,0 0 18 15,0 0 15-15,0 0 22 0,0 0 14 0,0 0 17 16,0 0 13-16,0 0 6 0,0 0 9 15,0 0 5-15,0 0 10 0,0 0 14 16,0 0 4-16,0 0 22 0,0 0 18 0,0 0 2 16,0 0 6-16,0 0 0 0,0 0-3 15,0 0-2-15,0 0 3 0,0 0-9 0,0 0 7 16,0 0-1-16,0 0 0 0,0 0 5 16,0 0 3-16,0 0 4 0,0 0 12 15,0 0 9-15,0 0 6 0,0 0 5 16,0 0-1-16,0 0-8 0,6 23-7 0,-6-23-11 15,-15 29-9-15,5-9-9 0,-2 1-9 16,-8 2-7-16,1-1-26 0,0-3-58 16,-4 1-66-16,5-2-68 0,0-1-75 0,-4-2-148 15,6-1-559-15,-1-3-373 0</inkml:trace>
  <inkml:trace contextRef="#ctx0" brushRef="#br1" timeOffset="113677.55">24767 15302 2790 0,'15'-11'-98'0,"-15"11"36"0,0 0 4 0,15-8 10 16,-15 8 6-16,18-4 7 0,-18 4 11 15,19-4 7-15,-19 4-1 0,26-6 3 16,-13 4-5-16,-13 2 3 0,32-4 2 0,-16 2-1 16,-16 2 4-16,32-4-2 0,-19 3-9 15,-13 1-7-15,23-4-15 0,-23 4-7 16,21-4-14-16,-21 4-17 0,20-4-23 0,-13 0-48 16,-7 4-133-16,7-7-178 0,-7 7 375 15</inkml:trace>
  <inkml:trace contextRef="#ctx0" brushRef="#br1" timeOffset="113967.07">24937 15166 1399 0,'0'0'82'0,"0"0"39"0,-9-12-1 16,9 12 1-16,0 0 26 0,0 0 7 0,0 0 18 16,0 0 9-16,0 0 5 0,0 0-3 15,0 0-9-15,0 0-8 0,0 0-11 16,0 44-11-16,0-44-14 0,-7 29-15 0,6-15-8 15,-4 2-13-15,1 2-9 0,2-2-6 16,-2 2-6-16,0-1-4 0,4-17 3 16,-6 31-5-16,4-18-7 0,2-13-1 0,-5 25-6 15,5-25-3-15,2 20-4 0,-2-20 0 16,6 15-9-16,-6-15-5 0,19 13-6 0,-6-11-18 16,-13-2-26-16,27 3-33 0,-8-6-54 15,1-2-59-15,0 0-55 0,6-3-51 16,-4-1-85-16,1-1-139 0,-4 3-451 0,-2-3-369 15</inkml:trace>
  <inkml:trace contextRef="#ctx0" brushRef="#br1" timeOffset="114833.55">24403 17289 2833 0,'0'0'-77'0,"0"0"35"0,-28-10 23 15,28 10 25-15,0 0 25 0,0 0 30 16,-16-9 24-16,16 9 13 0,0 0 8 16,-9-10-10-16,9 10-13 0,0 0-7 15,0 0-11-15,0 0-8 0,0 0-3 0,0 0-8 16,11-29 2-16,-11 29-10 0,0 0-4 15,0 0 5-15,0 0 2 0,14-7 5 0,-14 7 14 16,0 0 0-16,0 0 2 0,0 0 2 16,0 0 2-16,0 0-7 0,0 0 0 15,13 30-10-15,-13-30 0 0,0 0-7 0,0 0-7 16,-17 39-6-16,9-30-11 0,-1 1-11 16,9-10-26-16,-17 18-28 0,7-10-42 0,2-1-47 15,8-7-44-15,-18 12-36 0,18-12-53 16,-19 8-110-16,11-6-564 0,8-2-365 0</inkml:trace>
  <inkml:trace contextRef="#ctx0" brushRef="#br1" timeOffset="115165.39">24557 16909 2899 0,'0'0'-44'0,"0"0"9"15,-6-13 5-15,6 13 9 0,0 0 0 0,0 0 5 16,0 0 13-16,0 0 9 0,0 0-8 15,28-7 6-15,-28 7-2 0,0 0 8 0,27-3-6 16,-27 3 2-16,24-1-1 0,-24 1 0 16,25-2-12-16,-25 2-13 0,27-2-20 15,-14 0-26-15,-13 2-26 0,24-4-32 0,-14 2-59 16,-10 2-100-16,14-6-337 0,-7 2 164 16</inkml:trace>
  <inkml:trace contextRef="#ctx0" brushRef="#br1" timeOffset="115464.2">24650 16787 1938 0,'0'0'60'15,"0"0"3"-15,0 0 12 0,0 0 4 16,0 0 10-16,0 0 12 0,0 0 12 0,0 0 8 16,0 0-4-16,0 0-4 0,0 0-3 15,48 16 0-15,-48-16-2 0,0 0 0 16,3 24-2-16,-3-24-1 0,-1 24-7 0,1-24-6 15,-2 28-12-15,-1-11-4 0,1 0-8 16,-2-1-6-16,0 3-6 0,-1-2-7 16,1-2-1-16,1 2-1 0,-2 1 3 0,-1-3 5 15,4 0 0-15,2-15 2 0,-5 26-2 16,5-26 4-16,2 23-6 0,-2-23-4 0,9 19-15 16,1-10-21-16,1-2-30 0,2-2-43 15,-13-5-59-15,29 7-67 0,-15-7-77 16,-14 0-164-16,30-3-163 0,-13-2-322 0,-2-1-308 15</inkml:trace>
  <inkml:trace contextRef="#ctx0" brushRef="#br1" timeOffset="116387.64">23091 18677 2726 0,'0'0'-66'0,"20"2"45"15,-20-2 17-15,0 0 15 0,0 0-3 0,0 0-4 16,0 0 5-16,0 0 16 0,0 0 6 16,0 0 4-16,0 0 3 0,0 0 4 0,0 0 5 15,0 0 6-15,0 0 6 0,0 0 6 16,0 0 2-16,-33 15 6 0,33-15-6 15,0 0-10-15,-17-1-1 0,17 1-18 0,0 0-6 16,0 0-10-16,0 0-5 0,0 0-7 16,-8-16-6-16,8 16 4 0,0 0-4 15,0 0-1-15,27-13 6 0,-18 11 2 0,-9 2 13 16,14-1 13-16,-14 1 14 0,0 0 18 16,0 0 14-16,0 0 7 0,24 10 7 0,-24-10-1 15,0 0-8-15,-2 23-2 0,2-23-11 16,0 0-7-16,-22 31-9 0,14-21-10 0,0 0-18 15,-4 1-17-15,2-2-32 0,0 0-33 16,-3 1-31-16,2-2-48 0,0 1-53 16,3-1-42-16,0-2-65 0,8-6-124 0,-16 10-539 15,10-7-380-15</inkml:trace>
  <inkml:trace contextRef="#ctx0" brushRef="#br1" timeOffset="116701.18">23277 18497 2813 0,'0'0'1'16,"0"0"51"-16,0 0 11 0,0 0-13 15,0 0-9-15,0 0-13 0,0 0 0 0,0 0 3 16,0 0-8-16,0 0 5 0,0 0-6 16,0 0-2-16,22-14-7 0,-22 14-6 0,20 0-3 15,-20 0-6-15,21-2-8 0,-21 2-12 16,28-4-2-16,-16 2-30 0,-12 2-4 0,22-4-17 16,-22 4-13-16,21-3-12 15,-12-1-14-15,-9 4-54 0,14-6-40 0,-14 6-43 0,0 0-397 16,11-13 124-16</inkml:trace>
  <inkml:trace contextRef="#ctx0" brushRef="#br1" timeOffset="116968.63">23376 18397 1797 0,'0'0'-15'0,"0"0"58"0,0 0 11 16,0 0 13-16,0 0 31 0,0 0 16 16,0 0 26-16,0 0 21 0,0 0 10 15,0 0 8-15,0 0-5 0,0 0-7 0,6 37-10 16,-6-37-6-16,0 0-11 0,2 28-9 15,-2-28-11-15,-4 23-14 0,2-10-7 0,-2 1-12 16,0 0-8-16,0 2-4 0,0 0-9 16,-3 0 1-16,1 2-4 0,0 1 3 0,1-4-5 15,1 1 0-15,2 0 21 0,2-16-6 16,-2 29-6-16,2-29-6 0,2 22-16 0,2-8-11 16,3-2-19-16,-7-12-31 0,16 16-43 15,-3-11-51-15,-1-2-77 0,2 1-61 0,-14-4-113 16,25-2-186-16,-14-1-28 0,-11 3-336 15,23-10-301-15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5:25:57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9182 3469 2781 0,'0'0'-90'0,"0"0"17"16,-14-7 20-16,14 7 21 0,0 0 23 0,0 0 5 15,-12-14 8-15,12 14 23 0,0 0 9 16,0 0-9-16,0 0 25 0,0 0-1 0,0 0 7 15,0 0 12-15,18-33 7 0,-18 33 0 16,12-7-7-16,-12 7-3 0,15-10-8 16,-15 10-8-16,17-7-3 0,-17 7-3 0,19-6-10 15,-19 6 1-15,22-3-6 0,-22 3-4 16,18-3-3-16,-18 3 0 0,0 0-2 16,30 5 3-16,-30-5-2 0,17 5 4 0,-17-5 0 15,13 12 1-15,-13-12 3 0,11 16 0 16,-9-6 0-16,-2-10 10 0,2 25 5 15,-2-25-1-15,-7 26-7 0,1-9-1 16,-1-5-5-16,1 4 1 0,-2-3-5 0,-3 4-3 16,-1-4-1-16,3 0 0 0,-2 1 2 15,1-1 3-15,-1-2 0 0,2-1 1 0,-1 2 4 16,2-1-2-16,8-11-4 0,-13 16 3 16,13-16-1-16,-11 11 10 0,11-11 4 0,-8 10 3 15,8-10-4-15,0 0-6 0,0 0-6 16,0 0-2-16,0 0-5 0,0 0 1 0,0 0-4 15,0 0 2-15,0 0-7 0,34-45-1 16,-24 32-2-16,3-2-2 0,2-1-5 16,-3 0 1-16,4-1 0 0,-2-1-3 15,-1-1-1-15,4 2 1 0,-2 1-2 0,-3-4 4 16,4 2-4-16,-4 2 1 0,0 0 1 16,-3 1 3-16,2 3-3 0,-3 1 2 0,-1-1 1 15,-7 12-3-15,12-16-1 0,-12 16-2 16,8-10 2-16,-8 10 0 0,0 0-3 0,0 0 6 15,0 0 2-15,0 0 3 0,0 0 0 16,0 0 0-16,0 0 0 0,-27 49 4 16,19-33-2-16,-1-1 6 0,0 0-8 0,3 3 3 15,0-2-9-15,0 2 14 0,2-1-7 16,0 0-4-16,1 0-12 0,3-17 3 16,0 32-2-16,5-16 3 0,-1-1-3 0,4-4 4 15,0 5-2-15,5-5-3 0,2-3-21 16,2-2-25-16,-3-1-41 0,4-1-48 0,0-2-53 15,2-2-55-15,-20 0-39 0,33-6-96 16,-17 1-101-16,-2-4-445 0,1 2-335 16</inkml:trace>
  <inkml:trace contextRef="#ctx0" brushRef="#br0" timeOffset="317">9897 3359 2717 0,'0'0'-84'0,"9"-8"26"16,-9 8 18-16,0 0 23 0,0 0 8 0,0 0 36 15,5-15 21-15,-5 15 11 0,0 0 8 16,0 0 1-16,0 0 5 0,0 0 0 16,0 0-8-16,-48 21-3 0,38-13 2 0,-2 2 0 15,1 2 6-15,-2-1 3 0,2 3-5 16,1 1 1-16,0-1 0 0,1 1-5 15,-2 2-7-15,3-2-6 0,2 0-3 16,-1 2-6-16,5-1-3 0,-2 1-3 0,4-17-2 16,0 32-3-16,4-16 1 0,5-2-7 0,-1 0-2 15,2-1-6-15,4-2-17 0,0 2-25 16,1-6-33-16,2 1-34 0,0-2-39 16,2-2-48-16,-2-3-41 0,-17-1-64 0,28 0-636 15,-16-4-320-15</inkml:trace>
  <inkml:trace contextRef="#ctx0" brushRef="#br0" timeOffset="501.69">9782 3608 2781 0,'0'0'-13'0,"0"0"29"0,-22 0 7 16,22 0 8-16,0 0 5 0,0 0 6 15,0 0 1-15,0 0 1 0,0 0-3 0,0 0-2 16,0 0-7-16,55-10-5 0,-36 9-8 15,4-3-20-15,1 0-38 0,3 0-48 0,1 1-42 16,-3-4-53-16,-2 0-115 0,1 2-457 16,-5-1-40-16</inkml:trace>
  <inkml:trace contextRef="#ctx0" brushRef="#br0" timeOffset="1103.42">10291 3414 2393 0,'10'-8'86'0,"-10"8"13"0,0 0 6 16,12-9 0-16,-12 9-1 0,0 0-8 15,0 0 1-15,0 0-2 0,0 0 7 16,0 0-6-16,0 0-6 0,21 17-7 0,-21-17-8 16,6 23-3-16,-6-8-1 0,4 0-6 15,-2 3-2-15,-2 2-10 0,2-1-6 16,-2 3-3-16,0-2-2 0,3 3-8 0,-3-2-1 15,0 0-8-15,-3 1-7 0,3-2-20 0,0-1-24 16,0-2-26-16,0-17-27 0,-2 29-22 16,2-29-14-16,-2 22-26 0,2-22-28 15,-2 14-14-15,2-14-5 0,0 0 0 0,0 0 8 16,0 0 11-16,0 0 12 0,0 0 5 16,0 0 22-16,-6-63 7 0,6 40 27 0,0 1 25 15,2-5 36-15,0-2 32 0,2 3 19 16,0-3 15-16,1 2 18 0,3 1 7 15,1-1 17-15,-1 1 5 0,2 4 3 16,2 0 6-16,0 2 5 0,0 1-13 0,4 4-1 16,1 2-2-16,-3 2 0 0,2 1 9 15,-2 4-3-15,3 2 9 0,-17 4 0 16,23 0-2-16,-23 0-5 0,21 8-6 0,-12 0-11 16,-9-8-5-16,11 16-7 0,-11-16-4 15,4 21-7-15,-4-21-1 0,-2 25-2 0,2-25-7 16,-9 27-1-16,5-14-5 0,-3 3 0 15,1-5-5-15,0 4-1 0,-3-1 1 16,3 0-2-16,0 0 1 0,-1 0-1 0,1 1 3 16,6-15 6-16,-7 28-2 0,7-16-2 15,0-12 0-15,2 28-3 0,0-14-5 0,5-1-1 16,0 0 1-16,3-2-1 0,3 1-5 16,-1-3-6-16,4 1-27 0,-2-2-28 0,0-1-29 15,0-1-54-15,0 2-43 0,-14-8-43 16,24 6-53-16,-24-6-101 0,15 0-498 15,-15 0-234-15</inkml:trace>
  <inkml:trace contextRef="#ctx0" brushRef="#br0" timeOffset="1472.75">10173 3372 2615 0,'0'0'-43'15,"0"0"-11"-15,0 0 11 0,0 0-1 16,0 0 18-16,0 0 27 0,0 0 21 16,0 0 5-16,0 0 2 0,0 0 2 0,0 0-7 15,21 45 9-15,-21-45-6 0,-6 25 1 16,2-10 5-16,2 1-4 0,2-16-4 16,-5 32-3-16,1-14-2 0,1 0-4 0,3-2-17 15,0 2-34-15,0-18-33 0,0 33-34 16,3-18-35-16,-3-15-36 0,2 25-74 0,0-13-389 15,3-3 141-15</inkml:trace>
  <inkml:trace contextRef="#ctx0" brushRef="#br0" timeOffset="2015.77">10721 3241 1792 0,'0'0'-32'0,"0"0"17"0,0 0 3 16,10-12 19-16,-10 12 11 0,0 0 8 15,0 0 18-15,0 0 13 0,11-8-13 0,-11 8-7 16,0 0-5-16,0 0 6 0,0 0 17 16,0 0 12-16,0 0 0 0,0 0 13 15,0 0 6-15,21 16 4 0,-21-16-9 0,0 0-3 16,5 20-1-16,-5-20-1 0,2 16-6 16,-2-16-4-16,2 18-2 0,-2-18-7 0,0 0-6 15,0 20 1-15,0-20-3 0,0 0-5 16,0 17 1-16,0-17 0 0,0 0 1 0,0 0 3 15,2 15-2-15,-2-15-5 0,0 0-5 16,0 0-5-16,0 0 3 0,0 0-7 16,0 0-3-16,0 0 1 0,0 0 2 0,0 0 3 15,32-30 4-15,-32 30 3 0,12-14 5 16,-12 14-1-16,13-8 8 0,-13 8 6 16,13-10 5-16,-13 10-3 0,15-8 1 15,-15 8 0-15,0 0 0 0,21-2-4 0,-21 2 0 16,0 0-8-16,21 7-7 0,-21-7-2 15,12 13-2-15,-12-13-14 0,12 12-31 0,-12-12-52 16,8 14-60-16,-4-4-74 0,-4-10-93 16,6 16-169-16,-6-6-164 0,0-10-252 15,0 0-239-15</inkml:trace>
  <inkml:trace contextRef="#ctx0" brushRef="#br0" timeOffset="4512.51">11750 3496 2491 0,'0'0'-77'0,"-17"-14"22"0,17 14 7 16,0 0 25-16,0 0 20 0,0 0 31 15,0 0 39-15,0 0 25 0,0 0 16 0,0 0 14 16,0 0-1-16,0 0 0 0,0 0-6 16,0 0-3-16,0 0-7 0,0 0-7 15,0 0-10-15,0 0-5 0,0 0-2 0,0 0 1 16,0 0-2-16,0 0-5 0,0 0-9 15,3 35-2-15,-3-35-10 0,0 30-2 0,2-12-11 16,-1-1 1-16,1-1-4 0,0 0-5 16,2 1-4-16,1-2-3 0,2 2-2 15,-3-3 1-15,4-3-7 0,-1 0-1 0,1-1-4 16,-8-10-1-16,17 9-5 0,-17-9 2 16,19 3-7-16,-19-3-1 0,0 0-2 0,33-16 1 15,-24 9-2-15,5-4 1 0,-5-1-3 16,2-1 2-16,2-3 0 0,-3-1 4 15,2 0-1-15,-2 2 1 0,-2 0 8 0,1-1 6 16,-1 3 9-16,-2-1 17 0,1 2 5 16,-7 12 5-16,10-20-8 0,-2 12 0 15,-8 8-9-15,9-14-8 0,-9 14-3 0,0 0 0 16,0 0-1-16,0 0-2 0,0 0 0 16,0 0-3-16,0 0 1 0,25 26-3 15,-21-14-10-15,-4-12 8 0,9 23-2 16,-5-10-2-16,2 0-5 0,2 0-11 0,-1-1-28 15,-1-1-31-15,-1 2-36 0,4-1-39 16,0-1-43-16,-2 1-45 0,2-1-38 0,-2 3-65 16,-7-14-94-16,19 17-538 0,-16-10-401 15</inkml:trace>
  <inkml:trace contextRef="#ctx0" brushRef="#br0" timeOffset="4979.79">12632 3410 2810 0,'9'-12'-130'16,"-9"12"22"-16,0 0 14 0,9-11 32 0,-9 11 16 16,0 0 20-16,0 0 26 0,0 0 15 15,0 0 5-15,0 0 6 0,0 0 12 16,0 0 3-16,0 0 8 0,-38-8 15 0,38 8 9 16,0 0 5-16,-32 14 7 0,17-9-2 15,4 5-2-15,-5-3 2 0,3 3 2 0,-1 2 3 16,-2-3-2-16,1 7-5 0,3-3-1 15,-4 3-1-15,6 0-1 0,0 0-8 16,-1-1-6-16,4 0-5 0,1 0-2 0,0 2-12 16,5-1 0-16,1-16-22 0,0 28 0 15,3-15-4-15,-3-13 0 0,12 25-2 16,-3-15-2-16,5 0-3 0,-1-2-3 0,3-1-5 16,-2-2-21-16,4-1-25 0,-18-4-39 15,31 4-25-15,-17-4-41 0,-14 0-28 0,31-4-25 16,-17 0-22-16,-1-1-37 0,-13 5-58 15,18-11-477-15,-15 1-106 0</inkml:trace>
  <inkml:trace contextRef="#ctx0" brushRef="#br0" timeOffset="5151.96">12479 3575 2328 0,'0'0'-44'0,"0"0"16"16,-23-3 29-16,23 3 13 0,0 0 25 15,0 0 15-15,0 0 19 0,0 0 17 0,0 0 13 16,0 0-1-16,0 0-8 0,0 0-8 15,0 0-12-15,0 0-8 0,0 0-6 16,0 0-15-16,77 7-24 0,-56-7-44 0,-4 0-43 16,4 3-41-16,-1-6-45 0,-2 3-35 15,2-4-80-15,-4 3-474 0,2-1-16 0</inkml:trace>
  <inkml:trace contextRef="#ctx0" brushRef="#br0" timeOffset="6855.96">13044 3429 2178 0,'0'0'-36'0,"0"0"11"16,0 0 3-16,0 0 11 0,0 0-10 15,4-15 4-15,-4 15 2 0,0 0 9 16,0 0 23-16,0 0 29 0,0 0 19 0,0 0 7 16,0 0 21-16,0 0-8 0,0 0 8 15,-18 51 1-15,14-35-4 0,1 1 1 16,-1 2 1-16,-1 0-10 0,0 5-10 0,1 1-28 16,0 0-2-16,3-1-8 0,-3 4 1 15,2-3-9-15,-4-3 2 0,5-1-6 0,-1 0-2 16,0-4-4-16,-1 2-1 0,3-19-4 15,-2 27-7-15,0-16-17 0,2-11-38 16,-3 20-35-16,3-20-38 0,0 0-18 16,0 0-16-16,0 0-10 0,0 0-7 0,0 0 4 15,0 0 5-15,0 0 19 0,0 0 28 16,0 0 22-16,-4-69 22 0,6 46 28 0,-2 0 24 16,2-4 26-16,1 2 19 0,-1 0 16 15,3 1 26-15,-1 1 18 0,3-1-2 0,-1 1 6 16,1 2-3-16,0 0 21 0,4 2 2 15,2-1-8-15,-3 4-2 0,3 0 1 0,1 0-12 16,1 3-5-16,0 4-11 0,0-1-11 16,3 3-3-16,-5 1-4 0,3 3-2 15,-16 3-14-15,26-4 2 0,-26 4-5 0,23 4-1 16,-23-4-3-16,18 9-3 0,-11-2 0 16,-7-7-6-16,7 17 3 0,-7-17-2 15,2 19-2-15,-2-19 3 0,-5 22-5 0,5-22 2 16,-15 22 7-16,6-9 6 0,2-2 6 15,-2 0 9-15,0 0 2 0,-2 1 5 16,2 1-1-16,0-2 9 0,0 3-8 16,0-1 3-16,3 2-4 0,1-2 4 0,0 1 4 15,0 1-2-15,5-15 6 0,-4 31-1 16,4-15-10-16,0-16-2 0,9 30-7 0,-2-15-1 16,0 0-4-16,4-1-7 0,5 3-5 15,-3-2-14-15,1-2-34 0,1-3-47 0,-3 1-57 16,3-3-62-16,-4-1-58 0,1-1-104 15,-1-5-150-15,-11-1-391 0,0 0-270 16</inkml:trace>
  <inkml:trace contextRef="#ctx0" brushRef="#br0" timeOffset="7112.11">12917 3595 2547 0,'5'-25'-147'0,"-5"25"26"0,0 0 22 16,7-15 34-16,-7 15 13 0,0 0 20 16,6-12 15-16,-6 12 34 0,0 0 21 0,0 0 16 15,0 0 7-15,0 0 11 0,0 0 7 0,0 0 0 16,0 0 0-16,0 0-3 0,-13 58 7 16,11-45 1-16,-1 4-14 0,-1-2-5 15,4-15-4-15,-7 31-14 0,5-13-7 16,2-4-26-16,0-14-55 0,-2 30-49 0,2-16-56 15,0-14-54-15,2 21-150 0,2-11-343 0,-2-3 58 16</inkml:trace>
  <inkml:trace contextRef="#ctx0" brushRef="#br0" timeOffset="7788.46">13479 3212 1974 0,'0'0'-32'0,"9"-14"3"0,-9 14 1 16,0 0 1-16,0 0 5 0,0 0 0 16,0 0 4-16,0 0 8 0,0 0 23 15,0 0 3-15,0 0 9 0,0 0 6 0,0 0 7 16,0 0 1-16,0 0 6 0,-6 50 11 16,6-50-6-16,-1 19-9 0,1-19-1 0,-2 17-1 15,2-17-5-15,-7 15-5 0,7-15 0 16,0 0 7-16,-2 20-3 0,2-20 22 0,0 0 9 15,0 0-15-15,0 0-8 0,0 0-4 16,0 0-6-16,0 0-2 0,0 0-4 16,0 0-3-16,0 0-3 0,0 0-4 15,43-25-4-15,-32 15 8 0,-11 10-4 0,18-13-2 16,-11 5-3-16,-7 8-3 0,20-7-3 16,-20 7 3-16,15-8 5 0,-15 8 11 0,0 0 10 15,21 1 19-15,-21-1 9 0,0 0-1 16,13 18-4-16,-13-18-5 0,6 15-17 15,-6-15 9-15,3 17-5 0,-3-17-2 0,3 16-4 16,-3-16-2-16,4 13-5 0,-4-13-1 16,0 0 2-16,3 15-3 0,-3-15 1 0,0 0-1 15,0 0 1-15,0 0 7 0,12 8 8 16,-12-8 8-16,0 0 11 0,0 0 7 16,0 0 9-16,0 0 6 0,0 0 7 0,30-19 2 15,-30 19-2-15,0 0-14 0,12-5-5 16,-12 5-9-16,0 0 1 0,0 0-3 15,19 9-6-15,-19-9-7 0,9 11-4 0,-9-11-3 16,10 18-5-16,-6-9-7 0,-4-9-28 16,9 21-45-16,-5-11-51 0,-4-10-68 15,8 24-70-15,-6-12-110 0,0-4-194 0,-2 5-83 16,0-13-211-16,0 0-172 0</inkml:trace>
  <inkml:trace contextRef="#ctx0" brushRef="#br0" timeOffset="8113.48">13825 3827 2432 0,'4'18'-85'0,"-4"-18"19"16,0 15 21-16,0-15 14 0,0 0 10 15,0 17 23-15,0-17 23 0,0 0 25 0,0 0 4 16,0 0-1-16,0 0 5 0,0 0-3 15,-4 19-3-15,4-19 2 0,0 0-6 16,0 0-3-16,0 0 2 0,0 0-3 0,0 0 4 16,0 0-4-16,0 0 4 0,0 0 2 0,0 0-2 15,0 0 7-15,0 0 16 0,0 0 2 16,0 0 2-16,0 0-2 0,0 0-7 16,0 0-6-16,0 0-5 0,0 0-11 0,0 0-2 15,4 15-7-15,-4-15-12 0,-8 16-37 16,8-16-38-16,-10 12-46 0,10-12-41 0,0 0-39 15,-7 16-63-15,7-16-140 0,-4 5-416 16,4-5-106-16</inkml:trace>
  <inkml:trace contextRef="#ctx0" brushRef="#br0" timeOffset="8743.52">14365 3457 2373 0,'0'0'-52'0,"0"0"22"0,0 0 18 15,0 0 28-15,0 0-1 0,0 0 17 16,0 0 5-16,0 0 9 0,0 0-4 0,0 0 3 16,9 41-1-16,-9-41-1 0,6 19-7 15,-6-19 3-15,10 15-5 0,-5-6-10 16,-5-9 5-16,16 12-3 0,-7-6 1 0,-9-6-2 16,16 6-3-16,-16-6 1 0,20 1 7 15,-20-1 14-15,0 0 7 0,25-6 13 16,-25 6 0-16,16-7 10 0,-16 7 13 0,13-12 11 15,-13 12 7-15,14-11 4 0,-14 11 2 16,13-7-1-16,-13 7-6 0,11-8-9 0,-11 8-17 16,0 0-5-16,14-10-8 0,-14 10-12 15,0 0-4-15,0 0-7 0,0 0-1 0,0 0-8 16,22 22-1-16,-22-22-2 0,3 24-5 16,1-9-2-16,1 4 0 0,1 2-2 15,-2 6-4-15,2 0-2 0,0 5-1 0,1 3-2 16,2-2 0-16,-3 4-2 0,-1-1 1 15,-1-2-2-15,-1-1-1 0,-3-3 1 16,0 0 1-16,-1-1-3 0,-3-3 0 0,-1 1 0 16,-1-2 1-16,-3-4 3 0,-2-2 1 15,-3-2 2-15,1-3-2 0,-3-2 5 16,3-5 7-16,-2-1 1 0,-2-3-2 0,17-3 4 16,-27-3 1-16,27 3-9 0,-24-17-3 15,14 3-8-15,1-3-17 0,5-9-22 0,2 3-41 16,4-6-40-16,0-2-45 0,9 1-48 15,1 0-57-15,4-2-72 0,-1 0-138 16,7 6-123-16,4-5-252 0,3 4-189 0</inkml:trace>
  <inkml:trace contextRef="#ctx0" brushRef="#br0" timeOffset="9040.1">15328 3482 2569 0,'13'-11'-21'0,"-13"11"29"0,10-9 5 0,-10 9 23 16,0 0 2-16,9-13 21 0,-9 13 16 15,0 0 9-15,0 0 0 0,0 0-3 16,0 0-2-16,0 0 2 0,0 0 6 0,-47 29 12 16,39-16 1-16,-2-2-1 0,1 2-6 15,-2 2-9-15,1 2-6 0,1-1-6 0,2 0-8 16,4 2-6-16,-1-3-4 0,-1 2-6 15,5 0-3-15,0-17-5 0,7 29-4 16,-2-13-3-16,4-5-7 0,0 2-16 0,5-4-34 16,0-3-44-16,0-2-54 0,-14-4-67 15,32 2-54-15,-32-2-101 0,32-9-152 0,-19-1-368 16,-6 2-220-16</inkml:trace>
  <inkml:trace contextRef="#ctx0" brushRef="#br0" timeOffset="9184.86">15335 3587 2536 0,'-22'-2'-27'0,"22"2"30"0,0 0 5 16,-20-1 13-16,20 1 19 0,0 0 31 0,0 0 33 16,0 0 12-16,0 0-12 0,0 0-15 15,0 0-7-15,0 0-14 0,0 0-25 0,73 5-40 16,-51-5-44-16,0-2-67 0,1 0-69 16,4-1-109-16,-2-1-530 0,-1-4-139 15</inkml:trace>
  <inkml:trace contextRef="#ctx0" brushRef="#br0" timeOffset="9434.79">15816 3406 2446 0,'0'0'59'0,"12"-8"32"16,-12 8 4-16,0 0-8 0,0 0-10 15,12-5-8-15,-12 5 9 0,0 0 16 0,0 0 3 16,0 0-8-16,7 24-7 0,-7-24-10 15,2 24-4-15,-2-24-8 0,0 30-5 16,0-13-4-16,-2 2-8 0,2 2-6 0,0 2-1 16,-3 1-1-16,3-2-4 0,-2 1-5 15,2-1-7-15,-2-1-18 0,2 0-45 16,-2-2-41-16,2 1-47 0,0-4-46 0,0-16-57 16,2 26-115-16,0-17-526 0,-2-9-244 15</inkml:trace>
  <inkml:trace contextRef="#ctx0" brushRef="#br0" timeOffset="9813.94">15838 3518 2679 0,'2'-19'-33'0,"2"1"23"0,3 2 14 16,-2 0 17-16,3 0 14 0,0 0 24 16,3 0 13-16,1-1 9 15,4-1-1-15,-2 1-3 0,3 2-5 0,0 1 2 0,2 1-3 16,-2 4-1-16,2-4-7 0,-1 6-4 15,-2 2-4-15,-1-1 5 0,2 2 1 16,-17 4 2-16,25 0-1 0,-25 0-7 16,24 6-6-16,-24-6-3 0,14 9-4 15,-14-9-2-15,6 16-7 0,-6-16 0 0,-2 19-4 16,2-19-2-16,-10 21 1 0,2-8 1 16,-4 0 3-16,2 1 1 0,-2 3 0 0,-1-2 2 15,4 0-2-15,-4 1 3 0,1-1 0 16,2 4-1-16,0-5 4 0,2 6-2 0,2-5 2 15,0 4 2-15,4-1-3 0,0-1-5 16,2 2-19-16,2 0-2 0,4-2 1 16,-2 0-4-16,4-1 1 0,2-1-2 0,2 3-6 15,-2-6-9-15,1-1-28 0,0-1-41 16,-3 0-51-16,5-1-69 0,-3-1-55 0,-10-8-71 16,14 8-124-16,-14-8-155 0,0 0-226 15,0 0-161-15</inkml:trace>
  <inkml:trace contextRef="#ctx0" brushRef="#br0" timeOffset="10066.12">15811 3507 2524 0,'0'0'-28'0,"0"0"22"0,0 0 0 15,-5-15 28-15,5 15 19 0,0 0 27 16,0 0 16-16,0 0 11 0,0 0 0 0,0 0-2 15,0 0-6-15,0 0-1 0,0 0-2 16,0 47 2-16,0-47-1 0,-2 33-12 16,0-16-3-16,2 4-4 0,-2 0-9 15,-3 1-6-15,4 0-6 0,-1-1-10 0,0 0-19 16,0-2-51-16,2 0-46 0,-2-2-62 16,2-17-51-16,0 26-87 0,4-12-176 0,-4-6-355 15,0-8-130-15</inkml:trace>
  <inkml:trace contextRef="#ctx0" brushRef="#br0" timeOffset="10862.9">16382 3098 2281 0,'0'0'-73'0,"0"0"23"16,0 0 13-16,0 0 0 0,0 0 16 16,7-14 31-16,-7 14 29 0,0 0 21 15,0 0 4-15,0 0 5 0,0 0 5 0,0 0 2 16,0 0-4-16,0 0 3 0,-11 55 3 16,11-55 1-16,-6 20 1 0,1-9-5 15,5-11-1-15,-6 21-4 0,6-21-6 0,-8 17-6 16,8-17 0-16,-6 15-10 0,6-15-4 15,-4 14-4-15,4-14-4 0,0 0-6 0,0 0 5 16,-8 12-11-16,8-12-2 0,0 0 1 16,0 0-4-16,0 0 0 0,0 0-4 15,0 0-1-15,0 0 3 0,26-34-5 0,-26 34 6 16,15-22 10-16,-6 12 8 0,-1-1 0 16,-2-1 1-16,5 3-4 0,-11 9-5 15,16-19-5-15,-4 11 1 0,-12 8-7 0,14-13 2 16,-6 7-3-16,-8 6-7 0,14-9-1 15,-14 9-1-15,0 0 3 0,16-11-3 16,-16 11 3-16,0 0 6 0,0 0 0 0,0 0 7 16,0 0 2-16,0 0 2 0,19 20 1 15,-19-20 0-15,0 0-2 0,0 22-3 0,0-22 1 16,0 0-7-16,-2 24 3 0,2-24 1 16,-2 17 0-16,2-17 3 0,-2 19 0 15,2-19 1-15,-4 17-6 0,4-17 3 0,-2 17-6 16,2-17-2-16,-4 17-1 0,4-17-2 15,-3 15 3-15,3-15-5 0,0 0-1 16,-4 20-5-16,4-20-6 0,0 0-6 16,-2 15-15-16,2-15-9 0,0 0-14 0,0 0-12 15,0 0-7-15,-6 17 4 0,6-17 2 16,0 0 2-16,0 0 8 0,0 0 4 0,-4 15 3 16,4-15 9-16,0 0 2 0,0 0 4 15,0 0 3-15,0 0 5 0,-7 12 4 0,7-12-5 16,0 0-24-16,0 0-52 0,0 0-65 15,0 0-80-15,0 0-160 0,0 0-464 16,0 0-225-16</inkml:trace>
  <inkml:trace contextRef="#ctx0" brushRef="#br0" timeOffset="11208.87">16370 3206 2508 0,'0'0'-100'15,"0"0"28"-15,0 0 24 0,0 0 13 0,8-19 25 16,-8 19 7-16,0 0 10 0,0 0 22 16,0 0 16-16,0 0 22 0,0 0-3 0,0 0 1 15,0 0 7-15,0 0 0 0,0 0-1 16,0 0 0-16,-11 54-2 0,5-42-3 15,6-12-8-15,-6 28-6 0,0-15-8 0,2 3-1 16,0-2-2-16,-2 1-2 0,4 3-2 16,-2-3-3-16,0 0-7 0,0 0-1 0,0 0 0 15,4-15 0-15,-6 27-3 0,1-14-5 16,5-13-2-16,-6 24-5 0,6-24-16 16,-4 18-26-16,4-18-22 0,-3 18-38 15,3-18-42-15,0 0-44 0,-2 15-81 0,2-15-574 16,0 0-169-16</inkml:trace>
  <inkml:trace contextRef="#ctx0" brushRef="#br0" timeOffset="11574.79">16402 3168 2319 0,'0'0'-124'0,"8"-17"28"0,-8 17 15 15,6-13 19-15,-6 13 22 0,8-14 14 0,-8 14 10 16,10-11 13-16,-10 11 12 0,0 0 12 16,14-11-1-16,-14 11 4 0,10-6 3 15,-10 6 10-15,0 0 1 0,13-8 0 16,-13 8-5-16,0 0 13 0,0 0-5 0,19-4 13 16,-19 4-8-16,0 0-3 0,0 0 2 15,26 4 3-15,-26-4-5 0,15 8 2 0,-15-8-8 16,12 11 3-16,-12-11-6 0,8 13 6 15,-8-13 6-15,5 19 13 0,-5-19 8 16,0 20 13-16,0-20 14 0,0 0 9 16,-7 28 2-16,3-17 2 0,4-11-2 0,-8 19-11 15,0-7-4-15,-1-3-11 0,9-9-5 16,-13 18-11-16,13-18-6 0,-14 13-19 0,5-7-41 16,9-6-60-16,-15 9-86 0,15-9-86 15,-17 1-166-15,17-1-533 0,0 0-344 0</inkml:trace>
  <inkml:trace contextRef="#ctx0" brushRef="#br0" timeOffset="12530.85">16389 3303 2705 0,'0'0'-131'16,"0"0"27"-16,0 0 31 0,0 0 35 16,0 0 32-16,0 0 27 0,0 0 31 15,0 0 15-15,0 0 14 0,0 0 12 0,0 0 9 16,0 0 13-16,0 0 5 0,0 0-5 15,0 0-15-15,0 0-9 0,0 0-10 0,0 0-10 16,0 0-11-16,0 0-15 0,0 0-23 16,29 0-48-16,-29 0-48 0,24-4-59 15,-12 1-61-15,-12 3-80 0,28-5-607 0,-17 2-248 16</inkml:trace>
  <inkml:trace contextRef="#ctx0" brushRef="#br0" timeOffset="27656.21">16082 4682 333 0,'0'0'148'0,"0"0"-28"0,0 0-26 16,0 0-5-16,0 0-8 0,0 0 1 15,0 0-11-15,2 21-7 0,-2-21-2 0,0 0-4 16,0 0-6-16,0 0 2 0,0 0-14 16,0 0-22-16,0 0-26 0,0 0-27 0,6 4-58 15,-6-4-115-15,0 0-128 0,0 0 106 16</inkml:trace>
  <inkml:trace contextRef="#ctx0" brushRef="#br0" timeOffset="28329.79">16232 4398 911 0,'0'0'9'0,"0"0"19"0,0 0 12 15,0 0 13-15,0 0-8 0,0 0 2 0,0 0 1 16,0 0 8-16,0 0 6 0,0 0 12 16,0 0 7-16,0 0 15 0,0 0 6 15,0 0 7-15,0 0 4 0,0 0-8 0,0 0 11 16,8-13 0-16,-8 13 6 0,0 0 9 16,0 0 11-16,0 0 1 0,0 0 4 15,0 0-2-15,0 0-3 0,0 0-18 0,0 0-8 16,0 0-3-16,0 0-8 0,0 0-7 15,0 0-8-15,-10 48-5 0,10-48-6 0,-2 17-2 16,2-17-8-16,-4 19-6 0,4-19-3 16,-4 19-9-16,4-19-3 0,-2 19-5 0,2-19-7 15,-5 20 1-15,5-20-5 0,-4 16-1 16,4-16 0-16,-3 18 0 0,3-18-6 0,-2 17 3 16,2-17-5-16,-2 15 0 0,2-15-2 15,0 0 0-15,-4 21-4 0,4-21 4 16,0 0-8-16,-2 19-1 0,2-19 2 15,-2 15-3-15,2-15 0 0,0 0-3 0,-2 18-2 16,2-18 1-16,0 0-3 0,-4 15 1 16,4-15 1-16,0 0-4 0,0 0-9 15,-2 17 0-15,2-17-10 0,0 0-10 0,0 0-14 16,0 0-19-16,0 0-17 0,0 0-29 16,-5 17-28-16,5-17-32 0,0 0-31 15,0 0-32-15,0 0-25 0,0 0-66 0,0 0-651 16,-6 10-418-16</inkml:trace>
  <inkml:trace contextRef="#ctx0" brushRef="#br0" timeOffset="28987.25">16141 4448 2772 0,'0'0'-154'0,"0"0"20"16,0 0 18-16,10-17 7 0,-10 17 9 15,0 0 20-15,0 0 10 0,7-13 12 0,-7 13 21 16,0 0 10-16,0 0 12 0,9-16 4 16,-9 16 17-16,0 0 14 0,4-13 7 0,-4 13 21 15,0 0 15-15,6-15 7 0,-6 15 13 16,0 0-5-16,6-13-7 0,-6 13-4 16,9-11-8-16,-9 11 0 0,0 0 1 0,14-14-9 15,-14 14-3-15,16-12-1 0,-16 12-10 16,16-7 8-16,-7 1-9 0,-9 6 6 15,17-8 1-15,-17 8 4 0,19-5-1 16,-19 5 2-16,19-6-2 0,-19 6 0 0,17-4-5 16,-17 4-5-16,14-3-3 0,-14 3-6 15,0 0-2-15,24 0-1 0,-24 0-3 0,0 0 0 16,19 4-5-16,-19-4 1 0,11 11 4 16,-11-11 2-16,6 11 1 0,-6-11 2 15,6 16 1-15,-6-16 3 0,3 16-2 0,-3-16-5 16,2 20-1-16,-2-20-2 0,2 19 0 15,-2-19-2-15,2 20-6 0,-2-20 4 0,0 19-1 16,0-19-1-16,-2 18 1 0,2-18-1 0,-9 14 0 16,9-14 4-16,-8 13 5 0,8-13 4 15,-9 13 0-15,9-13-5 0,-13 9 3 16,13-9-4-16,-14 10-3 0,14-10-2 0,-20 8-2 16,20-8-1-16,-16 3 2 0,16-3-5 15,-19 5 1-15,19-5-5 0,-19 3-9 16,19-3-26-16,0 0-38 0,-25 0-64 15,25 0-58-15,0 0-108 0,-20-3-197 0,20 3-377 16,0 0-233-16</inkml:trace>
  <inkml:trace contextRef="#ctx0" brushRef="#br0" timeOffset="30305.25">16799 4430 2550 0,'0'0'-101'0,"0"0"20"16,0 0 12-16,0 0 18 0,0 0 20 15,0 0 8-15,0 0 12 0,0 0 22 16,0 0 18-16,0 0 12 0,0 0 8 0,0 0 14 16,0 0-2-16,-18 39-2 0,18-39-1 15,-9 10-6-15,9-10-4 0,-11 10-3 0,11-10-7 16,-12 14 2-16,12-14-7 0,-16 14-3 16,16-14-1-16,-16 14 4 0,8-9-6 15,8-5 5-15,-18 11 0 0,18-11 9 0,-17 10-10 16,7-4-2-16,10-6-1 0,-14 7 0 15,14-7 0-15,-16 6-1 0,16-6-4 0,0 0-1 16,-16 9-1-16,16-9 0 0,0 0-2 16,-13 6 2-16,13-6-1 0,0 0 2 15,0 0-9-15,0 0-2 0,0 0-3 16,-15 6 1-16,15-6 2 0,0 0 1 0,0 0-2 16,0 0 4-16,0 0 2 0,0 0-3 15,0 0 3-15,0 0-3 0,0 0-1 16,0 0 1-16,0 0 3 0,0 0-2 0,0 0-4 15,0 0-1-15,0 0 2 0,0 0 4 16,50-14 0-16,-50 14 4 0,0 0 0 0,0 0 8 16,22 0 0-16,-22 0-5 0,0 0 0 15,0 0-2-15,17 6 3 0,-17-6 1 0,0 0 1 16,0 0 0-16,12 9 1 0,-12-9-2 16,0 0 0-16,9 12-1 0,-9-12-4 0,0 0-2 15,11 15-2-15,-11-15 2 0,6 12-4 16,-6-12 3-16,10 13-5 0,-10-13 0 15,14 14 0-15,-6-9-3 0,-8-5 1 16,16 16 0-16,-5-9-3 0,0-1 2 0,-11-6-2 16,17 11-3-16,-9-5-2 0,-8-6-11 15,15 10-20-15,-15-10-25 0,13 9-32 0,-13-9-58 16,14 9-63-16,-14-9-108 0,0 0-205 16,0 0-334-16,13 7-205 0</inkml:trace>
  <inkml:trace contextRef="#ctx0" brushRef="#br0" timeOffset="31404.02">17072 4486 2479 0,'0'0'-68'0,"7"-13"18"15,-7 13 10-15,0 0 4 0,0 0 12 16,0 0 13-16,0 0 17 0,0 0 17 0,8-12 13 16,-8 12 11-16,0 0 2 0,0 0-5 15,0 0-5-15,0 0-7 0,0 0 4 16,0 0 8-16,0 0 14 0,0 0 7 0,0 0 5 15,0 0-7-15,0 0 0 0,0 0 1 16,0 0-9-16,0 0-12 0,0 48 9 16,0-48-7-16,-2 19 1 0,2-19-4 0,0 19-4 15,0-19-1-15,-2 22-5 0,2-22 4 16,0 19 5-16,0-19-6 0,0 17-2 0,0-17-4 16,0 0-4-16,-2 22 1 0,2-22-6 15,0 0-4-15,0 19 3 0,0-19-2 16,0 0 1-16,0 0 1 0,-2 18 0 0,2-18 3 15,0 0-1-15,0 0 0 0,0 0-6 16,0 0-1-16,0 0 1 0,0 0-3 0,0 0-4 16,0 0 0-16,0 0-4 0,0 0 2 15,0 0-2-15,0 0-1 0,0 0-1 16,0 0-1-16,0 0-1 0,0 0 4 16,17-50-2-16,-17 50-4 0,10-17 4 0,-3 8-2 15,-7 9 3-15,12-19-1 0,-6 9-7 16,-6 10 5-16,18-19 0 0,-10 10 0 0,0-1 1 15,-8 10 1-15,16-18 1 0,-6 10 1 16,-10 8-1-16,15-14 3 0,-15 14-3 0,12-14 0 16,-12 14 2-16,14-8-3 0,-14 8 2 15,10-11-1-15,-10 11-1 0,0 0 6 16,12-7 5-16,-12 7 6 0,0 0 10 0,0 0 9 16,0 0 7-16,0 0 3 0,0 0 4 15,18 26 1-15,-18-26-1 0,4 18-1 16,-4-18-7-16,4 22 0 0,0-10-6 0,-4-12-3 15,6 24-6-15,-1-10 4 0,-1 1-11 16,0-4-11-16,-4-11-25 0,7 22-41 0,-5-11-54 16,-2-11-72-16,6 17-62 0,-6-17-90 15,4 13-152-15,-4-13-471 0,0 0-389 0</inkml:trace>
  <inkml:trace contextRef="#ctx0" brushRef="#br0" timeOffset="32143.22">16571 4738 2790 0,'0'0'-122'0,"0"0"26"0,0 0 23 16,0 0 17-16,0 0 9 0,0 0 21 0,0 0 21 15,0 0 13-15,0 0 16 0,0 0 13 16,0 0 4-16,0 0 7 0,0 0 4 16,0 0 0-16,0 0 7 0,0 0-3 0,0 0 2 15,0 0 3-15,29 21 0 0,-29-21-1 16,0 0 2-16,0 0 2 0,13 7-1 16,-13-7 5-16,11 8-4 0,-11-8 0 0,0 0 1 15,14 14 2-15,-14-14-8 0,12 17-3 16,-6-10-6-16,2 2 1 0,0 5-7 0,-1 0 13 15,3-3-9-15,-1 4-3 0,4 5-7 16,-1-4-14-16,-2 1-34 0,6 1-58 0,-4 0-87 16,3-2-90-16,-4-3-217 0,-3-1-455 15,-8-12-319-15</inkml:trace>
  <inkml:trace contextRef="#ctx0" brushRef="#br0" timeOffset="53688.42">13394 4671 477 0,'0'0'292'15,"0"0"-87"-15,0 0-12 0,0 0-33 16,0 0-18-16,0 0-21 0,0 0 4 16,0 0-5-16,0 0 6 0,0 0 3 0,0 0 1 15,0 0-9-15,0 0-6 0,0 0-11 16,0 0-6-16,0 0-4 0,0 0-10 0,0 0-12 15,0 0-5-15,0 0-4 0,0 0 0 16,0 0 0-16,0 0-4 0,0 0-6 0,0 0-1 16,0 0-10-16,0 0-4 0,6 50-3 15,-6-50-4-15,0 0-1 0,-2 21-5 16,2-21-4-16,-4 17 4 0,4-17-8 16,0 17 1-16,0-17-4 0,0 0-3 0,-2 23 0 15,2-23 1-15,0 0 0 0,0 19-3 0,0-19-2 16,0 0-2-16,0 0 2 0,-3 19 1 15,3-19-1-15,0 0 4 0,0 0-5 16,0 0 7-16,-2 16 2 0,2-16-5 0,0 0 4 16,0 0-1-16,0 0-6 0,0 0-3 15,0 0-4-15,0 0 1 0,0 0-2 0,0 0 1 16,0 0-2-16,0 0-3 0,0 0 3 16,9-51-1-16,-9 51-3 0,4-17-1 15,-4 17 4-15,7-16 1 0,-7 16-1 0,10-18 2 16,-10 18-3-16,10-17 3 0,-3 10-4 15,-7 7 4-15,12-18-1 0,-12 18 2 16,13-13-1-16,-13 13 0 0,9-14-2 0,-9 14 3 16,14-11 0-16,-14 11-1 0,10-7-3 15,-10 7 5-15,0 0-2 0,11-12-3 0,-11 12 0 16,0 0 3-16,0 0 1 0,14-4 1 16,-14 4-3-16,0 0 3 0,0 0-1 15,0 0 0-15,0 0 0 0,21 18 4 0,-21-18 0 16,0 0-4-16,6 19-3 0,-6-19 10 15,2 13-5-15,-2-13-8 0,3 13 8 16,-3-13 1-16,0 0-2 0,2 20 2 16,-2-20-1-16,0 0-2 0,2 15 0 0,-2-15-5 15,0 0 4-15,0 0 0 0,2 15-1 0,-2-15 2 16,0 0-2-16,0 0 3 0,5 13-3 16,-5-13 2-16,0 0 0 0,0 0 0 15,0 0 1-15,0 0 0 0,0 0-2 0,0 0 3 16,0 0-4-16,0 0 3 0,0 0-5 15,0 0 3-15,29-28 2 0,-29 28-1 0,12-10 3 16,-12 10-3-16,13-9-3 0,-13 9 6 16,13-12-3-16,-13 12 0 0,16-12 2 15,-16 12 2-15,15-8-3 0,-15 8 2 0,14-10-2 16,-14 10 6-16,15-10-1 0,-15 10-5 16,14-6 9-16,-14 6-2 0,0 0 7 15,16-8 8-15,-16 8 7 0,0 0 6 0,0 0 0 16,0 0-1-16,0 0-4 0,20 12-4 15,-20-12 1-15,0 0 1 0,9 15-10 16,-9-15 3-16,8 15-4 0,-8-15-2 0,4 16-1 16,-4-16-4-16,6 17-2 0,-6-17-7 15,5 17-21-15,-5-17-24 0,6 17-26 0,-6-17-36 16,8 18-37-16,-8-18-38 0,4 14-27 16,-4-14-50-16,5 12-124 0,-5-12-474 15,2 7-202-15</inkml:trace>
  <inkml:trace contextRef="#ctx0" brushRef="#br0" timeOffset="54197.68">14143 4681 2478 0,'17'-8'-70'16,"-17"8"9"-16,0 0 10 0,13-4-2 15,-13 4 4-15,0 0 9 0,0 0 11 0,0 0 16 16,0 0 19-16,0 0 27 0,0 0 16 16,0 0 16-16,0 0 8 0,0 0 5 15,0 0 2-15,0 0-1 0,-29 31-2 0,29-31-8 16,-22 15-6-16,8-7 1 0,3 0-11 15,-3-1-8-15,1 1-5 0,13-8 0 0,-23 13-2 16,12-6-9-16,11-7-1 0,-18 10-2 16,18-10 0-16,-17 12-4 0,17-12-1 15,-13 7 0-15,13-7-2 0,-10 7 1 0,10-7-2 16,0 0-1-16,0 0-6 0,-9 12 4 16,9-12 0-16,0 0-3 0,0 0 2 15,0 0 3-15,0 0 4 0,0 0 19 16,19 19 3-16,-19-19 3 0,13 6 1 0,-13-6-4 15,19 10 1-15,-12-6-7 0,-7-4 1 16,18 17-6-16,-5-10-3 0,-5 2-3 16,3 1-4-16,-1 0-2 0,-2-1-4 0,2 3-16 15,-10-12-16-15,12 20-21 0,-5-10-22 16,-1-1-28-16,-6-9-19 0,11 16-26 0,-11-16-16 16,7 13-19-16,1-6-26 0,-8-7-56 15,0 0-126-15,6 12-353 0,-6-12 4 0</inkml:trace>
  <inkml:trace contextRef="#ctx0" brushRef="#br0" timeOffset="54536.89">14030 4991 2125 0,'0'0'-78'0,"0"0"3"0,-21-8-14 15,21 8 10-15,0 0 11 0,0 0 22 16,-14-9 26-16,14 9 17 0,0 0 15 0,0 0 16 15,0 0 3-15,0 0 4 0,0 0 12 16,-11-8 0-16,11 8 11 0,0 0 12 16,0 0 3-16,0 0-4 0,0 0 0 0,0 0-8 15,0 0 3-15,0 0-5 0,0 0 3 16,0 0 1-16,0 0 12 0,0 0 6 16,0 0 10-16,0 0 8 0,0 0 2 0,0 0 1 15,0 0-5-15,0 0-2 0,0 0-7 16,0 0-12-16,0 0-10 0,34 31-7 15,-26-23-2-15,-8-8-15 0,15 9-20 0,-15-9-21 16,15 11-22-16,-15-11-25 0,14 12-25 16,-14-12-23-16,13 8-8 0,-13-8-29 0,14 8-23 15,-10-4-33-15,-4-4-72 0,0 0-544 16,9 10-118-16</inkml:trace>
  <inkml:trace contextRef="#ctx0" brushRef="#br0" timeOffset="55475.9">14361 4743 2295 0,'0'0'-84'0,"0"0"26"0,2-15 17 0,-2 15 5 16,0 0 9-16,0 0-8 0,0 0 9 16,0 0 0-16,0 0 12 0,0 0-2 0,0 0 9 15,0 0 20-15,0 0-13 0,8-11 13 16,-8 11 7-16,0 0 0 0,0 0 7 0,0 0 13 16,0 0 3-16,0 0-7 0,0 0 3 15,0 0 8-15,0 0-14 0,0 0 9 16,0 0 8-16,0 0-16 0,0 0-2 0,0 0 7 15,0 0 2-15,0 0 1 0,5 42-6 16,-5-42-3-16,0 0-2 0,-2 23 0 16,2-23-9-16,0 19 9 0,0-19-12 0,0 19 1 15,0-19-4-15,0 0 5 0,-3 25-3 16,3-25-2-16,-2 16-1 0,2-16 1 16,0 0-3-16,-3 18 7 0,3-18-6 0,0 0-6 15,0 0 5-15,-1 17 10 0,1-17 5 16,0 0 8-16,0 0 3 0,0 0 3 15,0 0-4-15,0 0-1 0,0 0-11 0,0 0-2 16,0 0-7-16,0 0 2 0,0 0-6 16,0 0 0-16,0 0-5 0,0 0 2 0,0 0-3 15,0 0-2-15,0 0 1 0,0 0 2 16,0 0-4-16,13-46 3 0,-13 46-2 16,0 0 6-16,6-19-3 0,-6 19 4 0,6-11 3 15,-6 11-2-15,0 0-2 0,7-18 1 16,-7 18-7-16,10-9 4 0,-10 9 1 0,0 0-4 15,15-13 2-15,-15 13-1 0,10-8-2 16,-10 8 3-16,13-8-5 0,-13 8 9 0,16-5 2 16,-16 5 7-16,0 0 8 0,18-9 2 15,-18 9 5-15,14-4-4 0,-14 4 0 16,0 0 6-16,0 0-1 0,17-6 4 0,-17 6-1 16,0 0-5-16,0 0 1 0,0 0-1 15,16-4-6-15,-16 4-1 0,0 0-1 0,0 0-3 16,0 0-1-16,0 0 0 0,0 0 1 15,15 14 1-15,-15-14 1 0,0 0-3 16,4 16 1-16,-4-16 1 0,0 0-3 0,0 25-2 16,0-25 0-16,0 18 0 0,0-18-2 15,0 18-3-15,0-18-3 0,0 22 2 16,0-22-2-16,2 21-1 0,-2-21-1 0,0 18-4 16,0-18 2-16,1 19-1 0,-1-19-3 15,2 18-8-15,-2-18-32 0,0 18-47 16,0-18-75-16,3 21-77 0,-3-21-167 0,0 18-177 15,0-18-320-15,0 0-283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5:29:01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23247 4816 999 0,'0'0'157'0,"13"-11"-48"16,-13 11-38-16,0 0-25 0,0 0-19 15,0 0-5-15,11-8-4 0,-11 8-1 0,0 0-2 16,0 0-2-16,0 0 4 0,0 0 2 15,0 0-7-15,0 0 3 0,0 0 2 0,0 0 4 16,0 0-2-16,0 0-6 0,0 0 9 16,0 0-2-16,0 0 19 0,0 0 1 15,0 0 11-15,0 0-7 0,0 0 5 16,0 0-4-16,-35 40-7 0,19-27-3 0,-2 1 1 16,0 1-5-16,-2 1 1 0,-3 4-5 15,0 1-9-15,0 2 6 0,-1-2-4 16,1 4 8-16,-2-1-17 0,0 7 9 0,-5-3-4 15,0 5-1-15,1 1-7 0,-3-1 17 16,-11 14-13-16,9-9-1 0,2-4-5 0,-9 14 9 16,5-10-1-16,-9 6-3 0,9-8-2 15,2-3 0-15,-10 8-1 0,5-6-7 0,5-4 7 16,1-3 1-16,-1 1-11 0,0 0 5 16,-2-3-4-16,3 2 5 0,-1-3-2 15,0 2 1-15,-1-3-2 0,4 1 10 0,1-4-10 16,0-1 1-16,4 0-2 0,-2-1 0 15,0 1 3-15,3-4 0 0,-1 2-3 0,5-4 3 16,0 0 2-16,0 2-2 0,1-3 0 16,2-1-2-16,-2 5 10 0,0-4-10 15,3 0-5-15,-1-2 7 0,2 1-9 0,3 0 10 16,-2-3 7-16,3 1-23 0,1-1 15 16,0-2-9-16,1 3 7 0,10-10-31 15,-17 15-8-15,9-9 0 0,8-6-14 16,-18 12 1-16,18-12 9 0,-16 11-5 0,16-11 8 15,-16 10 3-15,16-10 3 0,-12 7 9 16,12-7-8-16,-13 8 8 0,13-8 10 0,-12 7-5 16,12-7 1-16,0 0-6 0,-16 7 14 15,16-7 1-15,0 0-13 0,0 0-3 0,0 0 10 16,0 0-8-16,-18-18 10 0,18 18-5 16,0 0 16-16,2-27 1 0,-2 27 4 15,4-26 7-15,0 11 0 0,2-3 11 0,-2 3 8 16,3-2-8-16,0 1 16 0,1 1 2 15,-2 1-7-15,1-1 2 0,-1-2-7 0,0 6 9 16,1 0 7-16,-7 11 9 16,8-19-15-16,-8 19 3 0,7-14-12 0,-7 14-5 0,8-13-4 15,-8 13-8-15,0 0-2 0,4-13 0 16,-4 13-3-16,0 0 5 0,0 0-2 16,0 0 0-16,0 0-3 0,0 0 0 15,0 0 3-15,0 0-1 0,-23 36-2 0,14-23 5 16,1 1-1-16,-3 1-7 0,1 2 5 15,-5 1 6-15,2-1-5 0,-1 2 1 16,-2-2 2-16,2-1 0 0,-1 3 11 0,0-1-1 16,2-1 2-16,1 0 1 0,2 0-8 15,-2-3 6-15,2-3-14 0,4 0 4 0,-3 1 1 16,9-12-3-16,-8 17 4 0,8-17-6 16,-4 14 6-16,4-14 1 0,0 0-5 15,0 0-1-15,19 11 2 0,-19-11-5 0,30-2 5 16,-30 2-3-16,44-13-8 0,-15-1-36 15,11-4-35-15,3 0-18 0,1-3-41 0,3 0-51 16,-3-4-119-16,14-5-338 0,-9 3 140 16</inkml:trace>
  <inkml:trace contextRef="#ctx0" brushRef="#br0" timeOffset="989.52">23707 4172 1745 0,'0'0'-86'0,"0"0"17"0,-11-11 7 16,11 11 11-16,0 0 7 0,0 0 12 15,0 0 11-15,-9-11 23 0,9 11 5 0,0 0 18 16,0 0 18-16,0 0-1 0,0 0 7 16,0 0 3-16,0 0 2 0,0 0 22 15,0 0-32-15,0 0 2 0,0 0-2 16,0 0-5-16,0 0-12 0,0 0 9 0,0 0-20 15,0 0 5-15,0 0 4 0,0 0-4 16,0 0 9-16,0 0-6 0,0 0-9 0,-18 24-1 16,18-24 4-16,-5 19-1 0,5-19-14 15,-4 27 11-15,0-13-1 0,0 2 2 0,1 1-5 16,1 1 2-16,0 0-1 0,0 2-2 16,0-1 2-16,2 0-3 0,-2 2 0 15,2-2-1-15,2 0 1 0,-2 0-3 0,2 1-1 16,-2-4-1-16,2 1-1 0,-2-17 6 15,2 31-5-15,-2-16 3 0,2-2-2 16,-2-13-5-16,3 28 9 0,-3-28-10 16,0 26 8-16,2-15-4 0,-2-11 1 0,0 23-2 15,0-23 5-15,2 18-4 0,-2-18 4 16,2 18 2-16,-2-18-2 0,0 0 3 0,2 20-4 16,-2-20 19-16,0 0 11 0,0 16 0 15,0-16-1-15,0 0 11 0,0 0-15 16,2 16 4-16,-2-16-6 0,0 0-1 0,0 0 8 15,0 0 1-15,0 0 1 0,4 15 5 16,-4-15 4-16,0 0 1 0,0 0 3 0,0 0-1 16,0 0-4-16,0 0-2 0,17 4-2 15,-17-4-5-15,0 0-8 0,0 0-4 16,44-18-1-16,-26 13-4 0,1-3 0 0,0 0 0 16,2 3-4-16,0-2-4 0,2-2 1 15,-2 2-8-15,1-1 3 0,-2 3-3 0,0-4-2 16,-1 5-14-16,-2-1-42 0,2 2-48 15,0-3-49-15,-2 0-74 0,0-2-170 16,-2 1-363-16,-3-2-43 0</inkml:trace>
  <inkml:trace contextRef="#ctx0" brushRef="#br0" timeOffset="1436.31">24127 4087 2169 0,'0'0'-57'0,"0"0"14"16,0 0 12-16,0 0-1 0,0 0 5 15,0 0 9-15,0 0 16 0,0 0 12 0,0 0 4 16,0 0 12-16,0 0 9 0,0 0-6 15,0 0 4-15,0 0-13 0,67-3 13 16,-49 3-8-16,4-2-3 0,-1 1 12 0,2-1-20 16,2 0 3-16,3 0 7 0,0-2-9 15,-3 2-10-15,3 0 2 0,-6-2-19 16,2 3-24-16,-2-1-24 0,-1 1-29 0,-1-2-29 16,-2 0-53-16,-4 0-110 0,1 1-220 0,-4-1 325 15</inkml:trace>
  <inkml:trace contextRef="#ctx0" brushRef="#br0" timeOffset="1756.23">24382 4098 1484 0,'0'0'-13'0,"0"0"-3"0,0 0 11 0,-4 19-5 16,4-19 0-16,0 0-6 0,10 21 8 15,-10-21 4-15,13 17 11 0,-9-9 4 16,-4-8 14-16,13 20 7 0,-9-8 14 15,2-1 8-15,-2 3 3 0,4 0-6 0,-4 0 2 16,0 1 1-16,-2 1-3 0,-2-16 20 16,6 32-16-16,-4-15 1 0,0 2 10 0,-2-1 2 15,2 0-12-15,-2 1 14 0,0 0-22 0,0 3-1 16,0-4-2-16,0 2-3 0,0 1 6 16,-2-2-6-16,0 0 0 0,2 0 2 15,-2-2-4-15,0 0 0 0,2 2-5 16,-1-1-6-16,1-18-3 0,-5 30-1 0,5-15-5 15,-2 1 3-15,2-16-18 16,-2 24-28-16,2-24-47 0,-3 21-43 0,3-21-50 0,0 17-111 16,3-11-429-16,-3-6 41 0</inkml:trace>
  <inkml:trace contextRef="#ctx0" brushRef="#br0" timeOffset="2552">24898 4069 2044 0,'0'0'-59'0,"0"0"6"0,0 0 8 16,0 0 7-16,0 0 4 0,0 0 5 15,0 0 14-15,0 0 2 0,0 0 6 16,0 0-1-16,0 0 1 0,0 0-1 15,0 0 3-15,0 0 5 0,0 0 10 0,0 0-10 16,0 0-3-16,0 0 3 0,0 0-3 16,0 0-1-16,47 18 1 0,-47-18 3 0,15 1 12 15,-15-1-1-15,0 0 17 0,19 1 0 16,-19-1 6-16,0 0 7 0,0 0 10 16,20 3-1-16,-20-3-7 0,0 0 8 0,0 0-13 15,0 0 6-15,15 4-9 0,-15-4 10 16,0 0-22-16,0 0-4 0,0 0-8 0,0 0 4 15,0 0-6-15,14 6 4 0,-14-6 2 16,0 0-7-16,0 0-4 0,2 16-5 16,-2-16 13-16,0 0-6 0,-2 24 2 0,2-24-2 15,-4 23-5-15,1-9 1 0,-1 4 6 16,1-3-2-16,-1 4 1 0,0 0-1 16,2 2 4-16,-3 3-7 0,0-2 7 0,0 3-1 15,1-1-7-15,0 1 2 0,-2-2-1 16,1 0-4-16,1 0 15 0,0-2-11 15,2-2 12-15,-3 2-11 0,3-2-5 0,-2-2 7 16,2 0-6-16,-2 2-5 0,0-2 10 16,2 3-14-16,-1-5 19 0,-3 1-10 0,1 0 5 15,5-16-4-15,-5 25 2 0,5-25 5 16,-7 19-1-16,7-19-5 0,-4 17 7 0,4-17-11 16,-9 13 10-16,9-13 2 0,-5 10-5 15,5-10 1-15,0 0 13 0,-11 11 12 16,11-11 12-16,0 0 13 0,0 0 9 0,-16 8 4 15,16-8 0-15,0 0 9 0,0 0 4 16,0 0-5-16,0 0-10 0,0 0-3 16,0 0-5-16,0 0-13 0,0 0-6 15,29 15-16-15,-29-15-22 0,30-2-40 0,-10 0-47 16,-20 2-49-16,40-3-54 0,-23-3-109 16,0 0-533-16,-1 0-164 0</inkml:trace>
  <inkml:trace contextRef="#ctx0" brushRef="#br0" timeOffset="2932.4">25014 4105 2538 0,'18'-7'-14'0,"-18"7"22"15,0 0-17-15,0 0 1 0,0 0-7 0,0 0-30 16,18-6-28-16,-18 6-33 0,27-3-53 0,-13 1-122 16,3-1-304-16,0 1 212 0</inkml:trace>
  <inkml:trace contextRef="#ctx0" brushRef="#br0" timeOffset="8774.21">23465 7738 1660 0,'-23'-7'7'0,"23"7"21"16,-15-6-5-16,15 6-5 0,-13-11-3 15,13 11 7-15,-14-9 7 0,14 9 18 0,-13-13 34 16,13 13 9-16,-13-13 24 0,13 13 17 16,-8-12 16-16,8 12 16 0,-9-12 15 0,9 12 1 15,-6-13-6-15,6 13-10 0,0 0-20 16,-6-20-14-16,6 20-17 0,0 0-14 15,-2-19-9-15,2 19-7 0,0 0-10 0,6-22-9 16,-6 22-6-16,10-16-6 0,-10 16-5 16,13-15-5-16,-5 7-7 0,-8 8-3 15,18-13-2-15,-8 8-5 0,-10 5-2 0,21-10-6 16,-21 10 3-16,21-8-5 0,-10 5 1 16,-11 3-2-16,24-2-6 0,-24 2-1 0,18-2 0 15,-18 2-5-15,0 0-4 0,26 6 1 16,-26-6-2-16,10 9 2 0,-10-9 0 15,7 17 6-15,-7-17-2 0,-3 26 2 16,3-26 1-16,-8 30-2 0,0-17 2 0,2 5-2 16,-6-1 1-16,2-1 3 0,-2 3-5 15,-2-2 5-15,0 1-3 0,-3-1 2 0,2-1-3 16,-2 0 2-16,3-1-3 0,-4 0 5 16,4 0-3-16,-1-3 3 0,0 0-5 0,4 0 0 15,1-4 1-15,-2 3-3 0,0-4 2 16,12-7 0-16,-14 13 0 0,14-13 1 15,-15 12-1-15,15-12 2 0,-11 9-2 0,11-9 4 16,0 0-6-16,0 0 0 0,-8 10 0 16,8-10 0-16,0 0-3 0,0 0-2 15,0 0-2-15,0 0-1 0,0 0 1 0,52-18 2 16,-36 13 1-16,-4-3-1 0,3-1 5 16,2-1 3-16,0 1-6 0,2-5 3 0,2 0-5 15,-2-1 1-15,0-1-6 0,6-2 0 16,-3-2-2-16,-1-2 0 0,0 1 1 0,0 1 4 15,-3 1-2-15,0-3 5 0,0 2-1 16,-4 5 4-16,3-3-1 0,-2-1 6 16,-2 1 0-16,1 4 6 0,-3 1 4 15,0-2 3-15,-1 3 4 0,-2-2 6 0,-1 3 3 16,-7 11-4-16,11-17 3 0,-11 17-5 0,8-13-4 16,-8 13-4-16,4-11-4 0,-4 11-6 15,0 0-2-15,0 0-2 0,0 0-1 16,2-18 1-16,-2 18 1 0,0 0-2 15,0 0 2-15,0 0 0 0,0 0 2 0,0 0 3 16,-38 30 1-16,30-20 1 0,0 1-1 0,-2 2 3 16,2 1 2-16,-4 4 9 0,3-3-1 15,-1 2 5-15,1 1-4 0,0 2 3 16,3 0-3-16,2-1 7 0,0-1-10 0,2 1-5 16,2 1 11-16,0 0 2 0,2-1-10 15,4-2 11-15,2 4-4 0,1-4 2 0,4 0 3 16,2-1-7-16,-1-4-4 0,4 1-11 15,0-2-9-15,2-2-14 0,-1-3-27 0,-1-2-27 16,2-2-41-16,0-2-54 0,0-2-60 16,3-4-60-16,-4-3-123 0,0-5-196 15,-1 0 2-15,-4-1-235 0,-4-7-171 0</inkml:trace>
  <inkml:trace contextRef="#ctx0" brushRef="#br0" timeOffset="9256.25">23755 7025 2417 0,'0'0'-63'0,"0"0"25"15,0 0 10-15,0 0 11 0,-10 11 20 16,10-11 22-16,0 0 23 0,0 0 16 16,-6 14 12-16,6-14-1 0,0 0-4 0,0 0-2 15,0 0-2-15,-14 9-6 0,14-9 7 16,0 0 2-16,0 0 13 0,0 0 8 0,0 0 6 15,0 0 15-15,0 0-8 0,0 0-5 16,0 0-12-16,0 0-13 0,0 0-8 16,0 0-7-16,0 0-4 0,0 0-1 0,0 0-5 15,0 0-6-15,0 0-5 0,0 0-3 16,0 0-4-16,0 0-3 0,0 0-5 16,0 0-1-16,0 0-2 0,0 0 0 0,0 0-1 15,0 0-6-15,0 0-1 0,0 0-5 16,0 0-1-16,0 0-4 0,0 0-1 0,0 0-9 15,0 0-24-15,-6 11-29 0,6-11-41 16,0 0-40-16,0 0-50 0,-14 5-28 16,14-5-76-16,0 0-682 0,0 0-431 0</inkml:trace>
  <inkml:trace contextRef="#ctx0" brushRef="#br0" timeOffset="10002.93">24069 7709 2961 0,'0'0'-80'0,"0"0"25"0,0 0 14 0,0 0 8 15,0 0 24-15,0 0 11 0,0 0 12 16,0 0 21-16,0 0 1 0,0 0 3 15,0 0-3-15,0 0 1 0,0 0 1 0,0 0 2 16,0 0 16-16,0 0 5 0,0 0 10 16,0 0-1-16,34 7-1 0,-34-7 2 15,18 0 0-15,-7 2 4 0,2-1-8 0,1 2-4 16,3-1-7-16,3-1-6 0,0 1-6 16,2 0-3-16,-1 2-3 0,2-2-7 0,-2 1-4 15,5-3-3-15,-5 3-3 0,0-2-6 16,0-1-15-16,-1 3-27 0,-4-2-17 0,0-1-28 15,-16 0-36-15,25 0-34 0,-25 0-19 16,14-4-31-16,-14 4-44 0,8-7-91 0,-8 7-512 16,0 0-176-16</inkml:trace>
  <inkml:trace contextRef="#ctx0" brushRef="#br0" timeOffset="10269.76">24200 7579 2467 0,'0'0'-41'0,"-13"-4"32"16,13 4 3-16,0 0 0 0,-19-5 4 16,19 5 19-16,0 0 9 0,0 0 4 0,-19 0 14 15,19 0-1-15,0 0 3 0,0 0 8 16,0 0 9-16,0 0 8 0,-17-9 17 16,17 9 7-16,0 0 11 0,0 0 6 0,0 0 1 15,0 0 2-15,0 0-5 0,0 0-5 16,0 0-3-16,0 0-9 0,0 0-9 0,0 0-7 15,60-4-12-15,-42 4-7 0,5 0-20 16,-1 0-19-16,3 0-40 0,2-2-45 0,-1 2-56 16,6 2-45-16,-3-2-53 0,-1-2-77 15,-2 2-685-15,-5 0-442 0</inkml:trace>
  <inkml:trace contextRef="#ctx0" brushRef="#br0" timeOffset="15411.18">24960 7903 2944 0,'0'0'-108'0,"0"0"27"15,0 0 30-15,0 0 26 0,0 0 32 16,0 0 27-16,0 0 30 0,-2-23 11 0,2 23 4 16,0 0 4-16,0 0 6 0,0 0-2 15,0 0 2-15,0 0 0 0,0 0-1 16,0 0 2-16,0 0-13 0,0 0-3 0,10-23-10 16,-10 23-4-16,0 0-1 0,0 0-13 15,7-14 1-15,-7 14 0 0,6-11 0 16,-6 11-7-16,6-14 1 0,-6 14-1 0,7-15 1 15,-7 15-2-15,8-22 3 0,-4 12-2 16,-4 10 0-16,8-25 22 0,-1 10-4 0,-2 0 0 16,1 0-8-16,-1 0 1 0,0-2-15 15,1 1 2-15,1-1-2 0,2-1-3 16,0-1-10-16,-2-1-2 0,4 1 0 0,-2 0 0 16,-1 0-2-16,1 0-1 0,1-1-5 15,-4 4 2-15,3-4-5 0,1 2 3 16,-5 0-8-16,3-1 2 0,-2 1 2 0,2 1-1 15,-3 1-6-15,1 0-1 0,1 1 1 0,-3 2 5 16,2-1 1-16,-6 14-6 0,10-25 1 16,-6 14-4-16,-4 11-3 0,7-19 8 15,-3 9-3-15,-4 10 0 0,8-16-3 0,-8 16 1 16,8-14 2-16,-8 14-2 0,0 0 0 16,7-17-4-16,-7 17 1 0,0 0 3 0,5-14-3 15,-5 14 2-15,0 0-2 0,0 0 1 16,0 0-1-16,0 0-2 0,11-7 6 15,-11 7 1-15,0 0-5 0,0 0 4 0,0 0-5 16,0 0 6-16,17 27-1 0,-17-27 1 16,9 16-1-16,-3-3-1 0,-2-2 3 0,0 3 1 15,-4-14-4-15,11 23 3 0,-5-9-4 16,0-2 3-16,-2 1 1 0,-1 0 0 16,3 1-1-16,-2 1-1 0,0-2 2 0,1 2-2 15,-1-1 3-15,1 1 0 0,0-2-5 16,-2 4 4-16,1-1 3 0,0 0 0 0,0-2 4 15,1 4 4-15,0-1 0 0,-1 0 4 16,-1-2 0-16,1 3 3 0,1-1-3 16,-3-2-5-16,2 0 6 0,-1 0-9 0,-1 1 1 15,0-2-2-15,-2-14-1 0,2 25 6 16,0-11-3-16,-2-14 3 0,0 22 0 16,0-22 1-16,2 23 1 0,-2-23 10 0,3 20-5 15,-3-20-3-15,2 18-1 0,-2-18 6 16,0 0-8-16,2 20 2 0,-2-20-6 15,0 0-8-15,1 16 11 0,-1-16-8 0,0 0-6 16,0 0-16-16,4 15-17 0,-4-15-31 16,4 3-47-16,-4-3-52 0,0 0-59 0,0 0-49 15,0 0-85-15,0 0-158 0,0 0-103 16,0 0-308-16,0 0-332 0</inkml:trace>
  <inkml:trace contextRef="#ctx0" brushRef="#br0" timeOffset="15766.96">25195 7563 2683 0,'0'0'-129'0,"0"0"28"0,0 0 30 16,0 0 13-16,0 0 29 0,0 0 29 16,-19-9 24-16,19 9 24 0,0 0 19 0,0 0 16 15,0 0 9-15,0 0 13 0,0 0 4 16,0 0 2-16,0 0-4 0,0 0-4 16,0 0-9-16,0 0-8 0,0 0-7 0,0 0-4 15,0 0-13-15,0 0-5 0,61 16-8 16,-43-16-2-16,0 5-8 0,2-3-4 15,0 2-5-15,1-4-7 0,-4 2-18 0,4 0-33 16,-4-2-34-16,2 0-37 0,-19 0-36 0,33 0-48 16,-16-4-71-16,-17 4-149 0,22-2-417 15,-11 0-143-15</inkml:trace>
  <inkml:trace contextRef="#ctx0" brushRef="#br0" timeOffset="18583.25">25904 7550 2362 0,'0'0'-88'0,"0"0"15"0,0 0 3 16,0 0 12-16,-13-8 15 0,13 8 9 0,0 0 23 16,0 0 8-16,0 0 12 0,0 0 9 15,0 0 3-15,0 0 1 0,-12-9 0 16,12 9-3-16,0 0 6 0,0 0 4 16,0 0 10-16,0 0 8 0,0 0 10 0,0 0 20 15,0 0 14-15,0 0 5 0,0 0 5 16,-13-9 6-16,13 9 6 0,0 0-6 0,0 0-3 15,0 0-4-15,0 0-7 0,4-25-2 16,-4 25-6-16,0 0-8 0,11-20-2 16,-11 20-6-16,10-15-1 0,-3 6-6 0,-7 9-3 15,17-17 2-15,-7 8 0 0,0 2 4 0,4-4-9 16,-3 4-7-16,-11 7-4 0,27-14-7 16,-14 9 6-16,-1-2-15 0,3 3 1 15,-15 4-5-15,27-11 2 0,-15 9-8 16,-12 2 0-16,26-4-7 0,-26 4-1 0,23 0 0 15,-23 0-2-15,27 4-2 0,-18 0 0 0,-9-4 0 16,20 12 1-16,-9-4-6 0,-11-8 1 16,12 19 1-16,-7-8-1 0,-1 1-3 15,-4-12 2-15,0 27 1 0,-2-11-4 16,2-16-3-16,-12 33 2 0,5-14-1 0,-4 1 1 16,-5-1 1-16,5-1-1 0,-5 2 1 15,-1-1 0-15,3-5-2 0,-3 5 0 16,0-3 2-16,2-1 1 0,-1 0 0 0,3-3 0 15,1-3-1-15,3 2 4 0,-2-2-3 16,11-9 5-16,-16 15-3 0,8-8 3 0,8-7 2 16,-7 9 0-16,7-9-1 0,0 0-2 15,0 0 0-15,0 0-1 0,0 0-1 16,0 0 2-16,0 0-4 0,0 0 2 0,40-31 1 16,-26 20 1-16,1-4-3 0,4-2-1 15,-2 0 2-15,4-2-3 0,2 0 3 0,-2-3-4 16,-2 3 1-16,5-1-1 0,-6 2 1 15,2 2-1-15,-4-1 0 0,2-1 2 16,0 3 2-16,-5-1 3 0,-2 4-1 0,3 0 7 16,-5 1-2-16,0 2 1 0,-9 9-8 15,14-16 0-15,-14 16-1 0,10-14 0 16,-10 14 0-16,0 0 5 0,0 0 6 0,0 0 2 16,0 0 10-16,0 0 1 0,0 0 3 15,0 0 0-15,0 0 5 0,-50 37 3 0,40-24 21 16,-3 2-9-16,4 2-2 0,-5 1 3 15,5-3-7-15,3 1-3 0,-1 2-3 16,2-2-4-16,3 4 3 0,0-3-6 0,4 1 0 16,2 2-6-16,4-1 1 0,2 1 3 15,4-1-8-15,0 0-1 0,1-3-4 16,3 0-15-16,0-1-25 0,-2-3-35 0,2 0-51 16,-3-5-64-16,2 1-71 0,-2-5-76 15,-6-1-176-15,2 0-123 0,-11-2 43 0,0 0-258 16,0 0-175-16</inkml:trace>
  <inkml:trace contextRef="#ctx0" brushRef="#br0" timeOffset="20759.34">26885 7636 1034 0,'0'0'372'0,"0"0"-93"0,0 0-119 15,0 0-46-15,0 0-37 0,0 0 8 0,0 0 17 16,0 0 14-16,0 0 24 0,0 0 11 16,0 0 9-16,53-11 6 0,-53 11 6 0,19 0-1 15,-19 0-2-15,23-3-6 0,-23 3-9 16,27 0-16-16,-27 0-13 0,31 0-20 16,-8 0-7-16,-3 0-13 0,4 3-8 0,2-3-11 15,-1 0-10-15,1 0-7 0,-2 4-12 16,1-4-22-16,-2 0-16 0,0 2-20 15,-4-2-22-15,2 1-26 0,-21-1-29 0,31 0-44 16,-18-1-47-16,-1 1-51 0,-12 0-71 0,17-6-154 16,-17 6-460-16,0 0-329 0</inkml:trace>
  <inkml:trace contextRef="#ctx0" brushRef="#br0" timeOffset="20993.49">27222 7538 2871 0,'0'0'25'0,"0"0"15"0,0 0-21 16,0 0-13-16,0 0 2 0,0 0 3 16,0 0 12-16,0 0 15 0,0 0 10 0,0 0 3 15,0 0 4-15,0 0 18 0,0 0 12 16,0 0 13-16,0 0 6 0,0 0 3 16,0 0 3-16,0 0-7 0,3 54-7 0,-6-36-10 15,-3 1-6-15,0 1-15 16,2 3-5-16,-2-2-16 0,2 2-19 0,-3 2-32 0,3-2-53 15,-1 0-72-15,0 0-77 0,-2-2-130 16,-1-1-233-16,1-2-341 0,-2-3-308 0</inkml:trace>
  <inkml:trace contextRef="#ctx0" brushRef="#br0" timeOffset="23121.34">27846 7305 2753 0,'8'-18'-48'0,"-8"18"31"16,0 0 22-16,0 0 26 0,0 0 26 15,0 0 25-15,0 0 16 0,13-7 2 16,-13 7 5-16,0 0 0 0,0 0-5 0,0 0-3 16,0 0 2-16,0 0-4 0,0 0 5 15,0 0-2-15,0 0-4 0,0 0-2 0,0 0-15 16,0 0-6-16,0 0-8 0,15 33-5 15,-15-33-8-15,2 19-5 0,-2-19-5 0,1 22-3 16,2-11-6-16,-3-11-1 0,0 35-3 16,0-18-4-16,0 4 2 0,0 0-2 15,-3 1-3-15,2 3-2 0,1-2-3 0,-2 2-1 16,0 2-2-16,2-5-2 0,-4 0 2 16,2-2-2-16,2-1-1 0,0 1 5 0,0-1-8 15,0-19-4-15,2 30-11 0,-2-17-15 16,0-13-21-16,-2 22-31 0,2-22-40 15,0 16-61-15,0-16-53 0,-1 12-86 16,1-12-162-16,0 0-106 0,0 0-256 0,0 0-175 16</inkml:trace>
  <inkml:trace contextRef="#ctx0" brushRef="#br0" timeOffset="23954.18">27600 7265 2530 0,'0'0'-55'0,"0"0"3"0,0 0 2 0,2-26 4 16,-2 26 7-16,6-14 12 0,-6 14 13 15,12-10 9-15,-12 10 6 0,13-12 10 16,-13 12 19-16,21-13 8 0,-8 7 5 0,1 1 11 16,-14 5 11-16,32-10-2 0,-16 5 5 15,1 1-6-15,3 0-3 0,-2 2-11 16,4-2-2-16,1 4-7 0,-1-1-4 0,3 1-1 16,2 1-1-16,0 0-4 0,1 2-5 15,0-1-5-15,0 2-1 0,-2 0-3 0,-2-1-2 16,-1 1-2-16,-2 2 0 0,0 0-1 15,-4-1-2-15,0 0-2 0,-5 4 1 16,1 0-6-16,-3-2-9 0,-2 3-1 0,-8-10 4 16,7 19-4-16,-5-8 1 0,-2-11 4 15,-2 22 1-15,2-22-4 0,-7 23 2 16,-1-12-5-16,-4 0 6 0,4 3-3 0,-7-5 5 16,2 3 2-16,-2-2 0 0,1-2-3 15,0 0 2-15,-2 2 1 0,2-2 1 0,-1-3-2 16,0 1 2-16,15-6 2 0,-25 9-1 15,11-4-1-15,14-5 2 0,-20 6-3 0,20-6 3 16,-17 3-6-16,17-3-6 16,0 0-9-16,0 0-10 0,0 0-3 0,0 0 1 15,0 0 10-15,0 0 9 0,0 0-5 16,0 0 3-16,0 0-1 0,0 0 10 0,0 0-7 16,0 0 11-16,0 0-2 0,49-21 0 15,-49 21 4-15,27-2 3 0,-27 2 8 0,28 0-8 16,-14 0 0-16,-14 0 5 0,32 2 3 15,-16 0 1-15,2 2 4 0,-1 0 0 0,-1 1-1 16,4 1 0-16,-6 2-1 0,4-3 3 16,-1 5-5-16,-3-1 2 0,1 0-4 15,2 5 7-15,-7-2-10 0,4-1 8 16,-2 2 0-16,-1 0 3 0,-4 0 9 0,3 2-2 16,-4 0 1-16,0 0 4 0,-1-1-6 15,-3 1-1-15,-2-15 0 0,4 26-1 16,-4-12 0-16,0-14 1 0,-4 24 1 0,4-24 3 15,-9 25 11-15,2-14 12 0,-1 1 8 16,-2-3 6-16,-1 1 5 0,-2-1-5 0,-1-1-1 16,3-1 0-16,-6-1-5 0,0 0-4 15,-2-2-7-15,1-1 0 0,-4-3-7 16,3 3-8-16,-2-1-6 0,-3-2-5 0,24 0-22 16,-39-2-38-16,19-1-60 0,2 0-84 15,2-1-79-15,16 4-158 0,-31-12-167 16,17 7-251-16,4-5-174 0</inkml:trace>
  <inkml:trace contextRef="#ctx0" brushRef="#br0" timeOffset="24908.12">28719 7447 2461 0,'6'-12'-29'0,"-6"12"26"0,0 0 17 15,0 0 7-15,7-12 14 0,-7 12 14 16,0 0 15-16,0 0 16 0,0 0 6 0,0 0-1 16,11-10-4-16,-11 10-6 0,0 0-5 0,0 0-5 15,0 0 0-15,0 0-8 0,0 0 0 16,0 0 8-16,0 0 0 0,0 0 2 16,0 0-1-16,0 0-9 0,0 0-2 15,0 0-5-15,-11 48-7 0,11-48 5 0,-3 26-9 16,1-8-4-16,2-1-1 0,0-17-6 15,0 33-1-15,2-15-3 0,1-1 2 0,2-2-3 16,-1 2 2-16,2-3-4 16,3-1-2-16,-2 1-1 0,0-5-6 0,5 3-1 15,-4-4-3-15,-8-8-2 0,18 13-4 16,-8-9-5-16,-10-4-6 0,22 3-4 0,-22-3 2 16,22-3-2-16,-22 3 2 0,25-12 5 15,-12 5 0-15,0-5 4 0,-3 1 8 16,0-3 6-16,0 1 2 0,-1-2 6 0,0 1 7 15,-2 2 3-15,1-4 4 0,-1 3 9 16,-1-2 4-16,0 2 3 0,-6 13 3 0,7-20 2 16,-3 11-3-16,-4 9-2 0,6-16-4 0,-6 16-7 15,0 0-2-15,5-21-5 0,-5 21-6 16,0 0-1-16,5-12-3 0,-5 12-1 16,0 0 10-16,0 0 9 0,0 0-3 0,0 0-2 15,0 0 30-15,0 0-9 0,0 0 1 16,3 58-3-16,0-44-14 0,1 4 4 15,-2 1-3-15,4 0-12 0,0 3 6 0,0-1-1 16,3 1-20-16,-1 0-38 0,-1 2-44 16,-1-3-61-16,1 0-82 0,1 1-85 15,-4-6-174-15,-2 4-161 0,-4-5 42 0,2-15-339 16,-6 37-334-16</inkml:trace>
  <inkml:trace contextRef="#ctx0" brushRef="#br0" timeOffset="27345.08">23531 9018 2676 0,'0'0'-92'0,"0"0"49"0,0 0 20 16,0 0 11-16,0 0 21 0,0 0 6 0,0 0 26 15,0 0 25-15,0 0 21 0,0 0 14 0,0 0 3 16,0 0-6-16,0 0-6 0,0 0-6 16,0 0-5-16,0 0-8 0,8 43-9 15,-8-43-8-15,9 20-1 0,-1-10-8 0,-1 2 0 16,1 0-7-16,-1-1 0 0,3 1-4 15,0-3 0-15,4 1-10 0,-2-2-2 16,0 3-4-16,1-4-8 0,2 0-6 0,-15-7-2 16,25 4-6-16,-11 1-3 0,-14-5-2 15,24-2 1-15,-24 2-7 0,22-6 2 0,-12-2 1 16,-10 8 2-16,17-18 2 0,-8 8 6 16,-2-3 0-16,-1-1 11 0,-6 14 10 15,6-31 16-15,-6 18 20 0,0 13 16 0,2-23 6 16,-2 23 7-16,-4-20-2 0,4 20 2 15,0 0-2-15,0-23-4 0,0 23-8 16,0 0-5-16,0-18-11 0,0 18-1 0,0 0-1 16,0 0-7-16,0 0 4 0,0 0-17 15,0 0-5-15,0 0 0 0,0 0-5 0,0 0-2 16,0 0-1-16,0 0-5 0,0 0-2 16,4 60 1-16,-4-43 2 0,2 2-5 0,-2 0-2 15,0 2-1-15,0 0-4 0,2 3-3 16,0-1-4-16,-2 4-4 0,4 0-6 0,-2 1-2 15,0-1-1-15,3-1 6 0,-2 3-7 16,1 0 1-16,0 0 3 0,2-1 0 16,-2 0 3-16,0-1-1 0,1 2 3 0,1-3 1 15,-2 0-2-15,0 0 3 0,1-1-1 16,-3-5 3-16,2 5-2 0,-4-5-1 16,0-2 4-16,2 1 0 0,-6-4-1 0,2 3 4 15,-5-4 4-15,7-14 2 0,-12 24-1 16,3-12 3-16,1-5 5 0,8-7 1 0,-22 12 8 15,12-9 5-15,10-3 8 0,-23 2 10 16,23-2 2-16,0 0-3 0,-36-11 15 16,23 3-7-16,2-1-4 0,3-3 1 0,8 12-15 15,-8-23-13-15,8 23-10 0,0-26-15 16,2 10-2-16,4 0-25 0,0 2-8 0,3-1-12 16,6 0-12-16,-3-1-20 0,3 2-24 15,0 1-40-15,2 0-54 0,2 2-51 0,0 0-50 16,-4 1-137-16,0 3-128 0,2-4-411 15,-5 4-432-15</inkml:trace>
  <inkml:trace contextRef="#ctx0" brushRef="#br0" timeOffset="27873.75">24202 9540 2982 0,'0'0'-44'15,"0"0"35"-15,-26-4 14 0,26 4 7 16,0 0 7-16,0 0 11 0,0 0 12 0,0 0 14 15,0 0 9-15,0 0 9 0,0 0 5 16,0 0 13-16,0 0 5 0,0 0 7 16,0 0 3-16,0 0-3 0,0 0-4 0,0 0-2 15,0 0-9-15,0 0-3 0,0 0-5 16,54 7-3-16,-54-7-14 0,27 0-1 16,-12 2-8-16,-15-2-7 0,33 2-7 0,-13 0-2 15,-2 0-9-15,2-2-9 0,-3 2-11 16,2 0-27-16,-2 0-28 0,-3-2-28 0,-14 0-41 15,28 0-36-15,-17 1-46 0,-11-1-35 16,19-1-48-16,-19 1-126 0,8-6-558 0,-8 6-404 16</inkml:trace>
  <inkml:trace contextRef="#ctx0" brushRef="#br0" timeOffset="28094.89">24212 9442 2935 0,'0'0'9'0,"0"0"56"16,-12-7 9-16,12 7 1 0,0 0-1 0,0 0 5 16,-11-8 10-16,11 8 6 0,0 0 8 15,0 0 7-15,0 0-8 0,0 0-9 16,0 0-11-16,0 0-13 0,0 0-1 0,0 0-13 16,59 6-8-16,-42-4-21 0,3 0-28 15,-2-2-30-15,6 2-46 0,-3 0-52 0,5-2-50 16,-1 1-63-16,-2-2-114 0,1 1-612 15,-1 0-412-15</inkml:trace>
  <inkml:trace contextRef="#ctx0" brushRef="#br0" timeOffset="30304.9">25394 9261 2759 0,'3'-11'-182'0,"-3"11"16"16,4-9 11-16,-4 9 14 0,3-10 17 15,-3 10 26-15,0 0 28 0,0 0 33 16,0 0 25-16,10-17 34 0,-10 17 25 0,0 0 23 16,10-11 26-16,-10 11 16 0,0 0 20 15,0 0 9-15,10-10 3 0,-10 10 3 16,0 0-7-16,0 0-2 0,0 0-7 0,10-10-6 15,-10 10-8-15,0 0-3 0,0 0-9 16,0 0-2-16,0 0-7 0,0 0 0 0,0 0-8 16,0 0-13-16,0 0-9 0,0 0-6 15,0 0-11-15,-20-20 0 0,20 20-9 0,0 0-4 16,-21-8-3-16,21 8-4 0,-24-8-5 16,11 4 3-16,13 4-6 0,-27-7-2 15,10 0-3-15,0 6 0 0,17 1-2 0,-32-7-1 16,16 4-3-16,-1 0 0 0,17 3-3 15,-33-5 2-15,20 5-1 0,13 0 0 16,-31-1 2-16,31 1 2 0,-28 0-2 0,28 0 5 16,-25 1-1-16,15 4 3 0,10-5-2 15,-23 7 3-15,12 0-1 0,-3 2-3 0,4 2 0 16,0 0 0-16,2 3-1 0,-4-1 1 16,4 3 4-16,1 3-4 0,-5 0-3 0,2 0 1 15,3-2-2-15,-1 3 2 0,1-2-2 16,3 2-2-16,0-2 1 0,0 1-2 15,0 0 4-15,2 0-4 0,1 0 2 0,2 0-5 16,-1 0 2-16,4 0-1 0,-2-2 0 16,4 1 1-16,0-1-2 0,1 0 3 0,1-4-2 15,1 2 1-15,-1-3-1 0,4 2 2 16,-3-4 1-16,2 2 0 0,2-2 0 16,-1-1-2-16,3-1 0 0,-2-1 0 0,2 1-1 15,0-3 2-15,1 2-1 0,-3-2 6 16,3-1 0-16,4-1 8 0,-1 1-7 15,2-2 5-15,-2 1 4 0,3-2-5 0,-2-1-2 16,-20 0-2-16,41-4 0 0,-22 2-1 16,0-2-14-16,2 1 0 0,-4-1-14 15,3-1-17-15,-4-2-30 0,-1 0-44 0,-1 0-64 16,2 1-78-16,-5-4-124 0,1 4-218 16,-4-3 13-16,-1 2-335 0,-7 7-310 0</inkml:trace>
  <inkml:trace contextRef="#ctx0" brushRef="#br0" timeOffset="31584.02">25839 9378 2667 0,'0'0'-83'0,"-9"-21"35"0,9 21 18 15,0 0 2-15,0 0-1 0,0 0 14 16,7-25-2-16,-7 25 17 0,0 0 12 0,13-14 2 15,-13 14 13-15,16-8 8 0,-16 8 10 16,15-4 7-16,-15 4 17 0,17-6 13 16,-17 6 16-16,20-3 3 0,-20 3 9 0,19-1-1 15,-19 1-12-15,26 0-5 0,-26 0-9 16,29 1-11-16,-16 2-4 0,5 0-10 16,-1 1-2-16,-3-1-5 0,0 5 2 0,2-2 6 15,-1 2 1-15,-3-1-5 0,-1 5-1 16,0 0-2-16,-4-1-10 0,0 2 0 0,-1 3-6 15,-2-1-5-15,-4-15-4 0,0 32-2 16,-2-15-3-16,-2 2 1 0,0-2-4 16,-3 2 1-16,-3 2-4 0,0-2 4 0,-1-2-5 15,1 3 0-15,-3-3-1 0,4-2 1 16,-3-1 1-16,-1-1-2 0,3-2 1 0,2 1 0 16,-3-3 0-16,11-9 1 0,-13 16-2 15,13-16 3-15,-10 13-6 0,10-13-2 0,0 0-6 16,-6 9-3-16,6-9-4 0,0 0-2 15,0 0-3-15,0 0 0 0,0 0-5 16,0 0 0-16,40-31 0 0,-30 19 2 16,5-6 1-16,-3 1 1 0,1-2 1 0,2 0 1 15,-1-2 0-15,1 1 2 0,-1-2-2 16,-3 2 3-16,3 0 2 0,-3 3 2 16,0-1 1-16,-1 3 7 0,-4 2 1 0,3 0 8 15,-3 2-6-15,-6 11 0 0,10-19 1 16,-10 19 4-16,6-16-1 0,-6 16 4 15,7-11 1-15,-7 11 11 0,0 0 9 0,0 0 14 16,0 0-4-16,0 0 10 0,0 0-2 16,0 0 21-16,0 0-10 0,-22 40-2 0,22-40-6 15,-5 32-7-15,5-15-2 0,0 0-15 16,2 2 2-16,1 2-23 0,4 0-28 0,-1 1-32 16,3 0-49-16,0-2-66 0,1-1-75 15,0-4-90-15,-1-1-193 0,-1 0-88 16,-2-2 17-16,-6-12-255 0,4 19-186 0</inkml:trace>
  <inkml:trace contextRef="#ctx0" brushRef="#br0" timeOffset="38894.85">26710 9571 548 0,'0'0'259'15,"0"0"-73"-15,0 0-44 0,0 0-21 0,0 0-7 16,0 0-5-16,0 0-11 0,0 0-3 16,0 0 6-16,0 0 9 0,0 0 14 0,0 0 1 15,0 0 5-15,0 0 8 0,0 0-8 16,0 0 4-16,0 0 5 0,0 0 2 15,0 0-2-15,0 0-3 0,0 0-8 16,0 0-9-16,0 0-7 0,0 0-8 0,0 0-8 16,0 0-9-16,0 0 2 0,0 0-12 15,39-22-2-15,-39 22-2 0,0 0-3 0,31 2-6 16,-31-2 3-16,26 0-4 0,-11 2-2 16,5-2-3-16,0 0-3 0,2 0-8 0,-1 2-8 15,-1-2 0-15,4 0-7 0,-1 2-10 16,-3-2-17-16,3 0-8 0,-3 0-16 15,-2 1-19-15,-2-1-24 0,-16 0-20 0,27 0-33 16,-27 0-29-16,15 0-39 0,-15 0-32 16,12 0-36-16,-12 0-91 0,0 0-144 15,0 0-387-15,0 0-237 0</inkml:trace>
  <inkml:trace contextRef="#ctx0" brushRef="#br0" timeOffset="39325.94">26823 9439 2562 0,'0'0'-99'0,"6"-13"12"15,-6 13 12-15,0 0 19 0,0 0 16 0,9-16 21 16,-9 16 30-16,0 0 15 0,7-11 35 16,-7 11 11-16,0 0 21 0,9-9 17 15,-9 9 5-15,0 0 10 0,0 0 5 16,13-8-1-16,-13 8-8 0,0 0-1 0,0 0-1 16,0 0-8-16,0 0-3 0,0 0-2 15,0 0-3-15,14 22-2 0,-14-22-8 0,0 0 1 16,-4 31-4-16,4-31-3 0,-2 26-7 15,0-9 1-15,2 1 10 0,-4 1-8 16,4 1-14-16,-2 0-3 0,2 1-3 0,0 2-2 16,2-3-6-16,2 3-8 0,-2 2-14 15,0-4 4-15,0 0-6 0,0-1-7 16,0 2-14-16,1-1-23 0,-1-3-38 0,0-1-58 16,-2-1-78-16,4 0-73 0,-4-5-135 15,3 0-211-15,-3-11 9 0,-3 17-293 0,3-17-266 16</inkml:trace>
  <inkml:trace contextRef="#ctx0" brushRef="#br0" timeOffset="40060.05">27589 9153 2602 0,'0'0'-55'0,"0"0"38"0,0 0 16 0,7-14 8 15,-7 14 7-15,0 0 4 0,0 0 10 16,0 0 3-16,0 0 8 0,6-13-3 16,-6 13 4-16,0 0 5 0,0 0 10 15,0 0 7-15,0 0 3 0,0 0 1 0,0 0-1 16,0 0-4-16,0 0-6 0,18 39-3 16,-18-39 2-16,2 26-6 0,2-11-8 15,-3 2 6-15,1 1-3 0,-2 1 3 16,2 2-4-16,-2 1 1 0,2 4 3 0,1 2 5 15,-1-2 2-15,3 3 1 0,-3-2 2 16,-2 1-3-16,2 1-3 0,0-3-6 0,0 1-4 16,-1-4-3-16,3 2-6 0,0-4-1 15,-2 0-5-15,0-2-14 0,-1-3-15 16,1 0-22-16,0 0-34 0,-2-16-49 0,3 26-58 16,0-16-64-16,-3-10-130 0,-3 16-614 0,3-16-425 15</inkml:trace>
  <inkml:trace contextRef="#ctx0" brushRef="#br0" timeOffset="41078.07">27317 9157 2810 0,'0'0'-155'16,"0"0"36"-16,0 0 24 0,0 0 12 16,0 0 26-16,0 0 13 0,0 0 21 15,13-22 25-15,-13 22 18 0,0 0 11 0,0 0 21 16,14-11-17-16,-14 11 2 0,0 0 16 15,15-6-5-15,-15 6 5 0,0 0 12 16,19-5 4-16,-19 5-1 0,20-4-6 0,-20 4-6 16,22-4-3-16,-10 0-2 0,-12 4-5 15,33-5 1-15,-17 2-4 0,2 0 3 16,-18 3 2-16,32-6 0 0,-16 3-5 0,-1 0-1 16,-15 3-2-16,36-4-6 0,-18 3-6 15,-1-1-4-15,2 2-3 0,4-2 0 0,-6 0-1 16,-17 2-6-16,38 0-1 0,-15 0-1 15,-5 0-2-15,4 2-2 0,-2-2 2 0,0 2 3 16,-2 1 4-16,2 0 18 0,-1-2 5 16,-2 2 7-16,1 0 3 0,-2 1-2 15,1-1-2-15,-2 2 0 0,2-1-6 0,-3 1-2 16,2 0-6-16,-3 2-1 0,1-2-2 16,-14-5-8-16,24 14 2 0,-12-5-4 0,-1 1 3 15,2-1-5-15,-3 3 2 0,-2-1 0 16,2 1 5-16,-3 3 3 0,1-2 4 15,1 2 4-15,-2 1 8 0,0-1-3 0,-2 0 1 16,1 4 0-16,1-2-7 0,-2 1-6 16,-1-2-3-16,0 4-3 0,-2-3 1 15,-2 0-2-15,2 0-2 0,-2 0-1 0,0 0-2 16,0 1 1-16,0-18-2 0,-4 34 3 16,0-20 9-16,2 4-3 0,-3-3-3 15,-2 1 4-15,3-1 18 0,0 1 0 16,-2-3-6-16,6-13 1 0,-11 26 0 0,5-13-4 15,-1-1-5-15,-1 1-5 0,-1-3 4 16,-1 0 1-16,-3-1-5 0,-1-3-3 0,1 1-3 16,-2 0-2-16,-4-5-4 0,1 3 2 15,-3-2-5-15,3-1-2 0,-4-2-10 16,-1 2-11-16,3-4-28 0,-4 0-29 0,-1 0-36 16,3-1-50-16,4-1-60 0,-5 0-50 0,1-2-93 15,4 1-173-15,0-1-72 0,0 0-300 16,4 0-294-16</inkml:trace>
  <inkml:trace contextRef="#ctx0" brushRef="#br0" timeOffset="48286.94">28575 9223 2670 0,'0'0'-89'15,"0"0"28"-15,0 0 26 0,0 0 35 0,0 0 33 16,0 0 21-16,0 0 20 0,0 0 9 16,0 0 2-16,0 0 9 0,0 0 0 0,0 0-2 15,0 0 0-15,0 0-3 0,0 0-4 16,0 0 7-16,0 0 3 0,0 0 0 16,0 0 3-16,0 48-2 0,0-48-6 0,0 19-7 15,0-19-6-15,0 25-8 0,0-12-6 16,0-13-6-16,0 29-8 0,2-14 0 15,1 0-8-15,2 2-3 0,-2-3-1 16,2 1-4-16,2-2-5 0,-1-1-1 0,0 1-4 16,-6-13 0-16,12 19-4 0,-4-12-1 15,-8-7 2-15,12 12-1 0,-12-12 0 0,17 8 3 16,-17-8-3-16,15 2 3 0,-15-2-2 16,0 0-6-16,27-9-1 0,-27 9 0 0,20-10-2 15,-11-2-2-15,2 2-2 0,0-3 0 16,2 2-1-16,-3-4-4 0,3-1 3 15,-3 3-2-15,0 0 3 0,0 1 2 0,-2-1 5 16,-1 4 3-16,-7 9 2 0,14-21 0 16,-9 14 3-16,-5 7-7 0,8-17-1 0,-8 17-1 15,8-11-1-15,-8 11-3 0,0 0-1 16,0 0-1-16,0 0-3 0,0 0 5 16,0 0 0-16,0 0 2 0,0 0 5 0,0 0 6 15,0 0-2-15,0 0 6 0,-14 44-2 16,10-30 1-16,1 4-1 0,1-1 3 15,2 5 5-15,0-2 4 0,2 3-6 0,3 2-4 16,1 2 2-16,4-2 14 0,3 4-17 16,0-1-49-16,0-5-64 0,1 1-93 15,0-3-111-15,0 2-222 0,-8-6-113 0,0-2 42 16,-3 0-366-16,-3-15-379 0</inkml:trace>
  <inkml:trace contextRef="#ctx0" brushRef="#br0" timeOffset="68076.98">24462 11675 1452 0,'0'0'205'0,"0"0"-66"0,0 0-50 0,0 0-42 16,0 0 4-16,0 0-1 0,0 0 15 16,0 0 9-16,0 0 10 0,0 0 10 15,0 0 3-15,0 0 7 0,0 0 6 0,0 0 7 16,0 0 16-16,0 0 3 0,0 0 4 16,0 0-2-16,0 0-4 0,-18-29-10 0,18 29-13 15,0 0-15-15,-16-7-6 0,16 7-11 16,0 0-8-16,-20-6-13 0,20 6-2 15,-22-3-9-15,22 3-3 0,-21-4-7 0,21 4-1 16,-22-2-4-16,22 2-5 0,-24-2-4 16,24 2-2-16,-26 2-1 0,26-2-1 15,-22 3-3-15,22-3 0 0,-25 6-2 0,15 0-3 16,-2 0 4-16,12-6-6 0,-20 15 0 16,10-6 0-16,1 3 3 0,3 1-2 0,-1 0-2 15,1-1 1-15,2 4-2 0,-1-1 1 16,5-15 2-16,-2 26 4 0,2-26 3 0,0 25 5 15,2-12 0-15,-2-13 8 0,9 21-5 16,-3-10-4-16,1 1-2 0,-7-12-3 16,17 14-2-16,-7-9-1 0,-10-5-1 15,24 4-3-15,-24-4-5 0,22-2-8 0,-22 2-14 16,28-7-10-16,-13 0-18 0,-1 2-18 16,0-2-37-16,-1 0-41 0,-1 0-54 15,-1 1-41-15,-3-1-67 0,-8 7-136 0,17-12-540 16,-11 7-433-16</inkml:trace>
  <inkml:trace contextRef="#ctx0" brushRef="#br0" timeOffset="68658.25">24619 11907 2942 0,'0'0'-77'0,"-15"-13"39"0,15 13 31 16,0 0 19-16,-13-5 7 0,13 5 16 16,0 0 11-16,0 0 7 0,-19-7 7 0,19 7 5 15,0 0 7-15,0 0 2 0,0 0 9 16,-23 5 4-16,23-5 6 0,0 0 3 16,0 0 1-16,-14 11 0 0,14-11-6 0,-6 13-5 15,6-13-3-15,0 0-6 0,0 24-5 16,0-24-1-16,0 0-14 0,10 30-2 0,-6-17-5 15,2-1-5-15,1-1-7 0,1 1-9 16,-2-1-13-16,3-2-27 0,-9-9-36 16,16 16-48-16,-16-16-61 0,13 13-55 0,-5-11-77 15,-8-2-174-15,16 0-105 0,-16 0-275 16,0 0-180-16</inkml:trace>
  <inkml:trace contextRef="#ctx0" brushRef="#br0" timeOffset="68816">24616 11797 2590 0,'0'0'115'16,"5"-13"26"-16,-5 13-28 0,7-12-34 15,-7 12-37-15,0 0-25 0,12-13-3 16,-12 13-4-16,0 0-19 0,10-8-46 0,-10 8-50 16,7-3-50-16,-7 3-83 0,0 0-170 0,0 0-269 15,0 0 81-15</inkml:trace>
  <inkml:trace contextRef="#ctx0" brushRef="#br0" timeOffset="69486.17">24826 11921 2014 0,'0'0'-7'0,"0"0"17"15,0 0 6-15,0 0 3 0,0 0 17 0,0 0 18 16,0 0 33-16,0 0 17 0,0 0 9 16,0 0-3-16,0 0 0 0,0 0-7 0,0 0 0 15,0 0-2-15,0 0 2 0,0 0-6 0,0 0-2 16,0 0-11-16,0 0-5 0,0 0-11 15,16 48-8-15,-14-37-5 0,2 4-6 16,-4-15-4-16,9 29-3 0,-6-12-1 0,3-1-9 16,1 2-3-16,2-2-6 0,-3 5 0 15,2-3-1-15,-1 3-4 0,-1-3-1 0,0-1-4 16,-1 2 5-16,0-2-3 0,2 0-6 16,-4 1 4-16,1-3-4 0,-2 0 0 15,0-1 1-15,-2-14 2 0,2 25-1 16,-2-25 0-16,-2 20 0 0,2-20 3 15,-6 19 1-15,6-19 1 0,-16 13 4 0,8-7-8 16,8-6 7-16,-20 10 6 0,9-6 6 16,11-4 6-16,-24 5 5 0,24-5 3 0,-26 4-5 15,26-4-2-15,-22 0-3 0,22 0-1 16,-24 0-3-16,24 0-2 0,-19-6 0 16,19 6-2-16,-14-6-9 0,14 6-12 0,-12-11-17 15,12 11-27-15,-2-19-36 0,2 19-43 16,0 0-57-16,14-32-51 0,-8 16-54 0,2 0-114 15,2 0-172-15,1-1-288 0,2-2-199 16</inkml:trace>
  <inkml:trace contextRef="#ctx0" brushRef="#br0" timeOffset="69878.92">24911 11662 2621 0,'0'0'74'0,"0"0"47"0,0 0-6 0,0 0-2 16,0 0-2-16,0 0 5 0,0 0 7 15,0 0 0-15,0 0-4 0,0 0-10 0,0 0-13 16,0 0-12-16,0 0-11 0,0 0-17 15,0 0-28-15,0 0-48 0,0 0-60 16,0 0-71-16,0 0-82 0,0 0-138 0,0 0-597 16,0 0-413-16</inkml:trace>
  <inkml:trace contextRef="#ctx0" brushRef="#br0" timeOffset="72042.77">24947 11833 2908 0,'0'0'-92'0,"0"0"41"16,0 0-6-16,0 0 16 0,0 0 19 0,0 0 35 16,50 10 36-16,-50-10 28 0,20 0 20 15,-20 0 17-15,0 0 15 0,25 0 14 16,-25 0 10-16,22 0 2 0,-22 0 0 0,18 0-12 15,-18 0-8-15,20 0 4 0,-20 0-22 16,23 0-8-16,-23 0-10 0,20 2-18 16,-20-2-24-16,24 0-33 0,-24 0-37 0,21 0-51 15,-21 0-62-15,22 1-59 0,-12-1-60 16,-10 0-102-16,18-1-159 0,-18 1-442 0,0 0-374 16</inkml:trace>
  <inkml:trace contextRef="#ctx0" brushRef="#br0" timeOffset="72217.5">25108 11748 3128 0,'0'0'117'0,"0"0"12"0,-11-9-2 15,11 9-9-15,0 0-2 0,0 0-2 0,0 0-7 16,0 0-12-16,0 0-7 0,0 0-15 16,32-16-17-16,-32 16-34 0,27 2-44 15,-27-2-57-15,38 4-64 0,-15-3-57 0,-3 4-84 16,7-4-163-16,2 3-493 0,-2 0-357 15</inkml:trace>
  <inkml:trace contextRef="#ctx0" brushRef="#br0" timeOffset="73554.28">31013 11772 2749 0,'0'0'-119'0,"0"0"25"0,0 0 25 16,0 0 16-16,0 0 27 0,0 0 17 15,0 0 27-15,0 0 20 0,0 0 9 0,0 0 21 16,0 0 12-16,0 0 13 0,0 0-2 16,0 0 6-16,0 0-8 0,0 0 0 0,0 0-7 15,0 0-11-15,0 0-4 0,0 0-2 16,-11-29 4-16,11 29 0 0,0 0-6 0,0 0-3 15,0 0-4-15,5-26-7 0,-5 26-1 16,0 0-6-16,8-21-5 0,-8 21-5 16,10-15-1-16,-1 6-5 0,-1-3-2 0,1 1-5 15,0-1 0-15,1 1-2 0,0-1-4 16,1 1 2-16,0-2-3 0,-3 1 1 16,2 1-2-16,1-3 0 0,0 5-1 0,0-3-2 15,-1 3 2-15,-10 9-2 0,20-18-2 16,-12 13 3-16,-8 5-2 0,14-11-5 15,-14 11 3-15,15-10-3 0,-15 10 3 0,13-8-2 16,-13 8-2-16,15-6-2 0,-15 6 4 16,0 0-3-16,16-3 3 0,-16 3-1 0,0 0-2 15,0 0 2-15,0 0-2 0,0 0 3 16,0 0 1-16,0 0 4 0,0 0-2 16,0 0-2-16,0 28-1 0,0-28 3 0,0 0 0 15,-18 25-4-15,11-13 1 0,7-12 2 16,-15 23 0-16,7-10-2 0,1-1 2 0,-1-1-4 15,0 2 2-15,-2-2-1 0,-2 1 3 16,2-2-4-16,-1 1 1 0,1-1 2 16,-3-3 2-16,13-7 2 0,-23 15-1 0,10-11-1 15,2 2 2-15,11-6 1 0,-23 5-2 16,23-5 2-16,-19 3-4 0,19-3 4 16,-23 1-2-16,23-1-4 0,-20 0 2 0,20 0-2 15,0 0 3-15,-26-1-3 0,26 1 2 16,0 0 0-16,-24-4-2 0,24 4-1 0,-15-2 5 15,15 2-7-15,0 0 0 0,-23-5 2 16,23 5 1-16,0 0-1 0,-21 0 6 16,21 0 2-16,0 0 6 0,-22 7 1 0,22-7 2 15,-14 8-6-15,14-8 5 0,-13 13 1 16,4-6-6-16,9-7-1 0,-14 18-2 16,5-9-1-16,1 2-1 0,-2 1-1 0,0 1 1 15,0-2-3-15,0 3 1 0,1-2 0 16,-2 3 1-16,3-2 0 0,0 0-2 0,-3 1 2 15,3-1-4-15,-1-2 3 0,0 3-4 16,3-3 1-16,6-11 1 0,-14 23-1 16,10-16-1-16,4-7-1 0,-14 18-8 0,14-18-14 15,-12 13-28-15,12-13-52 0,-13 9-68 16,5-5-58-16,8-4-73 0,-15 0-154 16,15 0-139-16,0 0-248 0,-21-4-179 0</inkml:trace>
  <inkml:trace contextRef="#ctx0" brushRef="#br0" timeOffset="73869.61">31108 11297 2515 0,'0'0'-36'0,"-8"-24"4"0,8 24 19 0,0 0 23 15,0 0 12-15,0 0 18 0,0 0-13 16,0 0 0-16,0 0 3 0,0 0-11 15,0 0-37-15,0 0-38 0,0 0-59 16,0 0-74-16,0 0-168 0,-9-9-240 0,9 9 198 16</inkml:trace>
  <inkml:trace contextRef="#ctx0" brushRef="#br0" timeOffset="74564.66">30670 11603 1705 0,'0'0'-23'0,"0"0"25"16,-10 14-4-16,10-14 19 0,0 0 12 15,0 0 9-15,0 0 19 0,-8 15 10 16,8-15 2-16,0 0 5 0,0 0 5 16,-4 19 0-16,4-19 3 0,0 0 6 0,-4 14 0 15,4-14 4-15,0 0-15 0,-4 17-3 0,4-17-4 16,-6 12-2-16,6-12 4 0,0 0 5 16,-13 13-8-16,13-13-7 0,0 0-4 15,-13 8-3-15,13-8-5 0,0 0-1 0,-15 4-1 16,15-4 0-16,0 0-2 0,0 0 1 15,0 0 4-15,0 0-2 0,-24-11 2 16,24 11 5-16,0 0 2 0,-12-12 6 0,12 12 6 16,0 0 7-16,0 0-2 0,-6-14 0 15,6 14-1-15,0 0-4 0,0 0-7 16,0 0-8-16,-8-10-7 0,8 10-5 0,0 0-4 16,0 0-9-16,0 0 5 0,0 0-3 15,0 0 0-15,0 0-1 0,-24 0 1 0,24 0-3 16,0 0-2-16,0 0 0 0,-25 10-3 15,25-10-1-15,-16 11-2 0,16-11 1 16,-22 7 4-16,12-3-2 0,10-4 2 0,-30 7 4 16,13-3-3-16,2 0-5 0,-4 0 2 15,2 0-4-15,-2-1-2 0,2-1 1 16,-2 1-4-16,19-3 1 0,-37 4 3 0,21-3-6 16,-1-1 0-16,17 0-3 0,-32 0-1 15,32 0 1-15,-30-1-2 0,18-2 1 16,12 3 6-16,-26-1-9 0,26 1 2 0,-25-5-1 15,25 5-3-15,-21-5-1 0,21 5 1 16,-17-4 1-16,17 4-2 0,-16-2 0 0,16 2 3 16,0 0-7-16,-18-5-7 0,18 5-18 15,0 0-21-15,0 0-32 0,-17-10-35 16,17 10-45-16,0 0-51 0,-4-8-49 16,4 8-52-16,0 0-149 0,0 0-132 15,0 0-332-15,0 0-324 0</inkml:trace>
  <inkml:trace contextRef="#ctx0" brushRef="#br0" timeOffset="74885.5">30346 12307 2871 0,'0'0'38'16,"0"0"26"-16,0 0 6 16,0 0 20-16,0 0 25 0,-3 16 21 0,3-16-3 15,0 0-8-15,0 0-13 0,0 0-12 0,20 10-11 16,-20-10-7-16,16 2-11 0,-16-2-11 0,22 1-16 15,-22-1-27-15,23 3-33 0,-23-3-40 16,28-3-44-16,-14 3-63 0,-14 0-57 0,28-3-83 16,-13 0-178-16,-2 0-398 0,-5-3-242 15</inkml:trace>
  <inkml:trace contextRef="#ctx0" brushRef="#br0" timeOffset="75184.14">30016 12162 2788 0,'0'0'71'0,"-13"13"26"15,13-13 26-15,0 0 35 0,-11 7 23 0,11-7 12 16,0 0-3-16,0 0-5 0,0 0-49 16,0 0-15-16,-8 12-12 0,8-12-16 0,0 0-12 15,0 0-27-15,0 0-31 0,0 0-50 16,0 0-75-16,0 0-97 0,-5 9-98 16,5-9-193-16,0 0-102 0,0 0-290 0,0 0-254 15</inkml:trace>
  <inkml:trace contextRef="#ctx0" brushRef="#br0" timeOffset="77326.17">29476 11776 2629 0,'0'0'-70'0,"0"0"10"0,-13 8 25 15,13-8 26-15,0 0 45 0,0 0 17 0,0 0 5 16,0 0 6-16,0 0 9 0,0 0 4 16,0 0 1-16,0 0 8 0,0 0 10 15,17-54 6-15,-13 41-4 0,3 0-3 0,-1-2-6 16,0-1 17-16,1 1-8 0,1 0-3 15,-1 2-8-15,-1 0-5 0,2 3-9 16,-2-3-9-16,-6 13-4 0,12-16-10 0,-12 16-5 16,12-7-6-16,-12 7-2 0,0 0-4 15,23 4-8-15,-23-4-2 0,19 15-3 16,-10-8-8-16,1 3-2 0,1 0-7 0,0-1-5 16,-3 0-4-16,-8-9 3 0,17 16-2 15,-8-11 3-15,-9-5 9 0,10 9 2 0,-10-9 0 16,0 0-1-16,11 8 2 0,-11-8 2 15,0 0 2-15,0 0 1 0,0 0-4 16,0 0 2-16,0 0-3 0,0 0 0 0,0 0-2 16,0 0 1-16,-57-1 4 0,57 1-4 15,-26 5-3-15,11-3 2 0,-2 1 0 16,2 4-3-16,-1-3 3 0,16-4 0 0,-30 7 1 16,13-3 6-16,0-1 2 0,17-3 0 15,-29 1 3-15,29-1 2 0,-26 0-1 16,26 0 2-16,-26-4 2 0,26 4 5 0,-23-10 3 15,13 6 10-15,10 4 2 0,-17-11 3 16,17 11-5-16,-13-16 2 0,7 7 25 0,6 9-15 16,-4-19-8-16,4 19-5 0,-2-22-3 15,2 22-3-15,4-23-8 0,-4 23-11 16,6-23-20-16,-2 14-31 0,-2-1-40 16,-2 10-60-16,0 0-75 0,11-23-82 0,-9 17-152 15,-2 6-180-15,4-11 32 0,-4 11-320 0,0 0-302 16</inkml:trace>
  <inkml:trace contextRef="#ctx0" brushRef="#br0" timeOffset="77763.72">29339 11445 2874 0,'-10'-19'55'0,"10"19"22"16,0 0-3-16,0 0 11 0,0 0 4 15,0 0 9-15,0 0 12 0,0 0 6 16,0 0-8-16,0 0-7 0,0 0-15 0,0 0-8 15,0 0-9-15,20 59-7 0,-18-40-6 16,-2 0-6-16,2 1-5 0,-2-1-6 0,0 1-5 16,-2-1-1-16,0-2-5 0,-2 0-4 15,2 1-4-15,-4-3 2 0,6-15-2 0,-14 25 3 16,8-18-1-16,6-7 1 0,-17 15-4 16,17-15-1-16,-17 8-2 0,17-8-3 15,-17 2 2-15,17-2-3 0,0 0 1 0,-26 0 1 16,26 0-2-16,0 0 0 0,-24 0 1 15,24 0 5-15,0 0 4 0,-26-2 7 16,26 2 3-16,-19 2 10 0,19-2 12 0,-24 2-7 16,24-2 7-16,-24 5 0 0,6-1 6 15,18-4 3-15,-31 7 19 0,11-4-16 16,0-1 2-16,0 1-3 0,-1 1-4 0,-2-2 1 16,2 0-4-16,-3 1 1 0,1-3-2 15,0-3-4-15,-2 3-8 0,1-2-5 0,2-2-5 16,2 1 0-16,-1-1-8 0,1-2-13 15,4-2-29-15,1 3-35 0,2-5-39 0,2 0-58 16,11 10-73-16,-12-26-87 0,10 10-172 16,0 2-149-16,4-4 29 0,0-1-424 15,4 0-522-15</inkml:trace>
  <inkml:trace contextRef="#ctx0" brushRef="#br0" timeOffset="77913.95">28754 11384 3574 0,'0'0'117'0,"7"-15"-12"15,-7 15-7-15,9-8 6 0,-9 8 3 0,22-6-2 16,-22 6-14-16,30-8-17 0,-12 7-16 16,4-1-38-16,-1-2-49 0,1 3-68 15,0-2-79-15,2 2-68 0,-3-2-109 0,-2 0-168 16,0-1-398-16,-4 0-317 0</inkml:trace>
  <inkml:trace contextRef="#ctx0" brushRef="#br0" timeOffset="78928.59">28307 11654 2637 0,'0'0'-87'16,"0"0"42"-16,0 0-11 0,0 0 7 0,0 0 2 15,0 0 10-15,-10-11 8 0,10 11 10 16,0 0 7-16,0 0 15 0,0 0-6 0,0 0 23 16,0 0 17-16,0 0 18 0,0 0 9 15,19-17 22-15,-19 17 2 0,0 0 11 0,12-9-1 16,-12 9-13-16,0 0-8 0,0 0-11 15,9-12-3-15,-9 12-10 0,0 0-7 16,6-14-2-16,-6 14-9 0,0 0 4 0,0 0 1 16,4-15 8-16,-4 15 8 0,0 0 0 15,0 0-8-15,0 0-1 0,0 0-4 16,0 0-2-16,0 0-2 0,0 0 8 0,0 0 7 16,0 0 10-16,0 0 4 0,0 0 1 15,0 0-7-15,0 0-3 0,0 0-4 16,0 0-3-16,0 0-1 0,0 0-10 0,0 0-3 15,-8 51-3-15,8-51-7 0,-2 26-1 16,2-26-2-16,0 26-5 0,-2-12 0 0,4 3-2 16,-2 0 0-16,0 0-3 0,-2 2-3 15,2-19 0-15,0 36-2 0,-2-17 2 16,2 0-5-16,-3 0 0 0,1 2 1 0,-1-2-3 16,-1 0 1-16,-3 1-1 0,2-4 1 15,1 2-1-15,-6 1 0 0,4-4-3 0,-1 0 2 16,-4 0-3-16,3-3 9 0,-2 1 3 15,1-3-1-15,-1 0 5 0,-6-3-5 16,16-7 2-16,-25 8 1 0,10-8-2 0,15 0-2 16,-32-4 2-16,15 0-3 0,3-3-10 15,1-2-24-15,2-2-40 0,1-4-61 0,4 2-67 16,0-4-62-16,4-2-113 0,2-3-167 16,0 22-449-16,8-39-438 0</inkml:trace>
  <inkml:trace contextRef="#ctx0" brushRef="#br0" timeOffset="79145.88">28365 11359 3314 0,'0'0'142'16,"0"0"-10"-16,3-15-17 0,-3 15-14 15,0 0-8-15,0 0-10 0,0 0-11 16,7-14-18-16,-7 14-50 0,0 0-63 0,0 0-79 16,2-7-67-16,-2 7-119 0,0 0-224 15,0 0-319-15,0 0-224 0</inkml:trace>
  <inkml:trace contextRef="#ctx0" brushRef="#br0" timeOffset="79352.42">28140 11292 2683 0,'0'0'22'0,"0"0"25"16,-11 9-3-16,11-9 9 0,-6 16 26 15,6-16 24-15,-2 22 19 0,2-22 1 16,-2 28-7-16,0-13-12 0,0 6-8 0,-1-2-12 16,3 2-8-16,0 1-12 0,0 2-6 15,-2 1-16-15,0-3-22 0,2 0-42 0,-1-2-51 16,1 1-48-16,-2 0-53 0,-1-4-59 15,-3-1-115-15,4-4-552 0,-1 0-287 16</inkml:trace>
  <inkml:trace contextRef="#ctx0" brushRef="#br0" timeOffset="79769.53">27964 11656 2869 0,'0'0'42'0,"0"0"-1"16,-6-15 0-16,6 15 3 0,0 0 5 0,0 0 9 15,0 0 9-15,0 0-13 0,0 0-2 16,15-21-8-16,-15 21 1 0,0 0-9 0,0 0-8 16,0 0-1-16,0 0-3 0,0 0-4 15,0 0-3-15,0 0-3 0,0 0 1 16,0 0-4-16,0 0-3 0,0 0 3 0,0 0 2 16,0 0 2-16,-45 10 4 0,45-10-3 15,-31 3-1-15,14-1-2 0,2 2-3 0,-3 0 3 16,18-4-3-16,-27 11-2 0,15-3 1 15,0-1-3-15,0 1 3 0,3 4-1 0,9-12-3 16,-14 21 0-16,10-10 0 0,0 3 0 16,4-14-1-16,-5 28 2 0,3-13 1 15,0 2-2-15,2-17 0 0,2 32 8 0,0-14 11 16,1 1 6-16,-1-1 6 0,2 1 14 16,-2 1 3-16,2-1 0 0,1 0-3 15,-4 2 1-15,3-3-4 0,-2 1 0 16,1-1-5-16,-3 1 0 0,0-1-3 0,0-1-4 15,0-17-8-15,-5 32-1 0,3-17-5 0,-1 0-19 16,3-15-24-16,-5 25-51 0,5-25-59 16,-4 19-83-16,2-9-121 0,2-10-205 15,-6 12-420-15,6-12-397 0</inkml:trace>
  <inkml:trace contextRef="#ctx0" brushRef="#br0" timeOffset="80053.11">27501 11794 2896 0,'2'-19'-54'0,"-2"19"35"0,0 0 18 15,0 0 37-15,0 0 37 0,0 0 26 0,0 0 18 16,0 0 7-16,0 0-3 0,0 0-2 15,0 0-12-15,0 0-5 0,0 0-7 16,0 0-12-16,-20 58-10 0,16-45-3 0,-3-1-11 16,2 2-4-16,-3-1-5 0,-2-2-11 15,3 1-24-15,-4-3-31 0,11-9-60 0,-22 16-81 16,13-10-63-16,-1-2-69 0,10-4-143 16,-21 3-495-16,21-3-337 0</inkml:trace>
  <inkml:trace contextRef="#ctx0" brushRef="#br0" timeOffset="80187.53">27296 11914 2976 0,'0'0'83'0,"0"0"22"0,-33 11-1 16,33-11-2-16,-13 10-5 0,13-10-10 15,-16 9-6-15,7-2-10 0,-2 1-13 16,11-8-30-16,-16 12-49 0,16-12-70 0,-14 11-82 16,14-11-95-16,-14 8-194 0,6-7-390 15,8-1-195-15</inkml:trace>
  <inkml:trace contextRef="#ctx0" brushRef="#br0" timeOffset="80569.39">27049 11748 2710 0,'0'0'42'0,"-6"-25"3"16,6 25-6-16,-5-22-1 0,5 22-4 15,0-19 3-15,0 19-3 0,5-17-4 0,-5 17-11 16,6-16-9-16,-6 16-1 0,12-16-5 15,-12 16-7-15,11-11 6 0,-11 11-6 16,16-9 3-16,-16 9-3 0,15-8 10 0,-15 8-8 16,19-6 1-16,-19 6 0 0,17-2 7 15,-17 2 4-15,0 0 3 0,0 0 0 16,31 6-1-16,-31-6 3 0,15 5 0 16,-15-5 4-16,0 0 16 0,6 12-2 0,-6-12 5 15,0 0-4-15,0 0 4 0,0 0 6 16,0 0 8-16,-27 33 3 0,16-24 2 0,-1-2-1 15,-1 3 4-15,-1 0 2 0,1-2 6 16,-5 6-1-16,3 0 0 0,1 0-1 0,-4 0-1 16,4 4 5-16,-3-3-13 0,1 2-4 15,5-2-5-15,-5 0-4 0,4 1-9 0,2-3-5 16,-4-2-14-16,5 1-22 0,-4-3-62 16,13-9-75-16,-23 14-80 0,9-11-100 15,3 0-175-15,11-3-460 0,-22-3-390 0</inkml:trace>
  <inkml:trace contextRef="#ctx0" brushRef="#br0" timeOffset="80745.36">26955 11497 3019 0,'0'0'138'0,"12"-7"23"0,-12 7-25 0,13-8-19 16,-13 8-12-16,0 0-19 0,11-9-29 15,-11 9-62-15,0 0-82 0,14-9-91 0,-14 9-141 16,2-6-650-16,-2 6-414 0</inkml:trace>
  <inkml:trace contextRef="#ctx0" brushRef="#br0" timeOffset="81032.22">26775 11672 2865 0,'-11'13'-53'0,"11"-13"41"0,0 0 5 16,-8 9 10-16,8-9 11 0,0 0 9 0,0 0 15 16,0 0-5-16,-14 7-5 0,14-7-8 15,0 0-6-15,0 0 2 0,0 0 1 16,0 0-3-16,0 0-3 0,0 0 0 0,0 0 8 16,0 0 2-16,0 0 5 0,0 0 8 15,0 0 10-15,0 0 14 0,0 0-1 0,0 0 6 16,0 0 6-16,0 0 12 0,0 0 1 15,0 0-5-15,0 0-7 0,0 0-7 0,20 26-5 16,-20-26-8-16,-13 23-14 0,5-11-25 16,-2-2-39-16,-1 0-41 0,-1 2-63 0,1-3-53 15,-5-1-67-15,1-1-134 0,3 1-498 16,-3-4-256-16</inkml:trace>
  <inkml:trace contextRef="#ctx0" brushRef="#br0" timeOffset="81587.43">26522 11617 2839 0,'0'0'43'0,"0"-22"1"16,0 22 1-16,2-19 14 0,-2 19 14 0,4-17 2 16,-4 17-5-16,8-16-12 0,-8 16 3 0,8-13-16 15,-8 13-13-15,15-9-4 0,-15 9-16 16,15-6-13-16,-15 6-8 0,15-4-2 15,-15 4 2-15,20 0 2 0,-20 0 0 0,0 0 1 16,25 4 0-16,-25-4 2 0,13 4 2 16,-13-4 6-16,0 0 6 0,10 10 0 15,-10-10 2-15,0 0 4 0,0 0 6 0,0 0 14 16,-29 30 2-16,19-22 6 0,-1 1 4 16,-5 1 1-16,3-1-3 0,-5 3 1 0,2 1-8 15,-2 0 3-15,1 0-6 0,2 1-1 16,2 1-6-16,-3 0-1 0,3 2-1 15,2-1-5-15,2 0-8 0,2 0 0 16,1 1-12-16,-1 1-1 0,2-1-7 0,3 0-4 16,-1 0 4-16,1-4 1 0,0 2-2 15,2-15 6-15,-4 29 5 0,1-17 5 0,3-12 7 16,-6 20 7-16,6-20 1 0,-10 20 4 16,10-20-5-16,-10 15 2 0,10-15-5 15,-14 11 0-15,3-5-2 0,2-2-4 16,9-4-1-16,-21 8 3 0,21-8 4 0,-23 1 6 15,23-1 5-15,-23 3 9 0,23-3 8 0,-21-4 9 16,21 4 7-16,-20-8 8 0,20 8 5 16,-16-10-3-16,16 10 0 0,-11-13-10 15,11 13-4-15,-5-20-5 0,5 20 4 0,3-28-23 16,4 13-13-16,-1-3-15 0,3 0-20 16,-2-1-27-16,2 0-35 0,0-2-44 0,0 2-72 15,0 4-71-15,-4-1-129 0,1 4-208 16,-2-1 19-16,1 2-315 0,-5 11-272 15</inkml:trace>
  <inkml:trace contextRef="#ctx0" brushRef="#br0" timeOffset="81889.64">26381 12339 3249 0,'0'0'288'0,"4"16"-26"15,-4-16-60-15,0 0-24 0,0 0-21 0,4 12-19 16,-4-12-17-16,0 0-17 0,0 0-29 15,7 6-22-15,-7-6-44 0,0 0-44 16,0 0-48-16,0 0-60 0,0 0-67 0,0 0-56 16,0 0-121-16,0 0-171 0,0 0-391 15,0 0-378-15</inkml:trace>
  <inkml:trace contextRef="#ctx0" brushRef="#br0" timeOffset="82463.98">25940 11620 2952 0,'0'0'13'0,"0"0"36"0,16-6 23 0,-16 6 18 16,0 0 7-16,0 0 9 0,0 0 4 15,0 0-5-15,0 0 1 0,0 0-18 0,0 0-3 16,0 0-11-16,0 0 4 0,4 29-1 15,-4-29 3-15,0 0 3 0,-16 29-2 0,12-16-2 16,4-13 5-16,-11 25 3 16,7-12 2-16,-1 3-6 0,0-4 18 0,5-12-17 15,-5 29-7-15,3-15-6 0,2-14-14 0,2 24-9 16,3-12-15-16,-5-12-11 0,10 23-18 16,-4-14-34-16,3-3-46 0,-3-1-60 15,6-1-80-15,-12-4-79 0,0 0-161 0,21-8-152 16,-21 8 32-16,8-16-300 0,-3 2-242 15</inkml:trace>
  <inkml:trace contextRef="#ctx0" brushRef="#br0" timeOffset="82595.34">25969 11500 2814 0,'0'0'115'0,"-7"-11"11"0,7 11-16 16,0 0-7-16,0 0-18 0,0 0-8 15,-6-18-27-15,6 18-52 0,0 0-74 0,-2-6-80 16,2 6-108-16,0 0-197 0,0 0-320 15,-10-9-81-15</inkml:trace>
  <inkml:trace contextRef="#ctx0" brushRef="#br0" timeOffset="82794.16">25738 11446 2502 0,'0'0'112'0,"-10"10"19"0,10-10-13 15,-4 15-8-15,4-15 6 0,-4 22 1 0,1-7-1 16,3-15-12-16,0 32-10 0,0-14-13 0,3 0-14 16,-3 0-14-16,2 1-31 0,-2-2-48 15,2-1-54-15,-2 1-53 0,2 1-61 16,-2-6-81-16,-2 2-170 0,2-14-356 0,-2 18-110 16</inkml:trace>
  <inkml:trace contextRef="#ctx0" brushRef="#br0" timeOffset="83173.45">25652 11707 2494 0,'0'0'62'16,"-8"-18"22"-16,8 18-6 0,0 0 0 15,-4-16 10-15,4 16 10 0,0 0 7 16,0 0-12-16,0 0-9 0,0 0-8 0,8-22-6 16,-8 22-9-16,0 0-7 0,0 0-4 15,14-6-3-15,-14 6-2 0,0 0-1 16,0 0 0-16,0 0 3 0,0 0 8 0,0 0-3 15,0 0 11-15,0 0 0 0,0 0 0 16,0 0-3-16,-45 24-5 0,31-16-5 0,3 0-7 16,-2 0-2-16,-1 3-2 0,3-1-7 15,-3 5-2-15,1-4-3 0,-1 6-2 16,3 1-1-16,-2 1-3 0,1 0-5 0,1 1 8 16,3 3 1-16,-2 0 8 0,6-1 5 15,-1 6 10-15,3-2 13 0,2 1 0 0,2 2 0 16,0-1-6-16,1 2 12 0,3 1 7 15,2 2-32-15,-2-1 3 0,0 2-11 0,-1-6 3 16,-1 2-9-16,-1 0 2 0,-1-2-13 16,1 3-21-16,-3-4-22 0,0-1-31 15,-3-1-51-15,-2 0-76 0,3-2-81 16,-5-1-155-16,1-2-160 0,-3-3 8 0,2-2-370 16,0-2-363-16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6:32:08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32108 14215 1070 0,'0'0'217'0,"8"-8"-55"0,-8 8-27 16,0 0 13-16,0 0 12 0,12-9-2 15,-12 9 7-15,0 0-1 0,0 0 11 0,13-8 16 16,-13 8 8-16,0 0 0 0,0 0-3 15,0 0-10-15,0 0-11 0,0 0-5 16,0 0 8-16,0 0-13 0,0 0-16 0,0 0-23 16,0 0-4-16,0 0-10 0,0 0-10 15,0 0-8-15,0 0-32 0,0 0-1 16,0 0 3-16,0 0-4 0,0 0 2 0,-51 2-4 16,51-2-2-16,-25 13 2 0,14-7-9 15,-2 4-6-15,1-2 1 0,1 3 0 0,-2-2-7 16,3 3-5-16,2 0-1 0,8-12-1 15,-14 24-4-15,10-10-2 0,0-3 2 16,4-11-4-16,0 23 0 0,0-23-5 0,4 22 2 16,-4-22-2-16,7 19-2 0,-3-8 1 15,-4-11-1-15,7 12 0 0,-7-12-3 16,10 12-1-16,-10-12 0 0,0 0-3 0,10 9 0 16,-10-9-1-16,0 0 6 0,0 0-2 15,0 0 2-15,0 0-4 0,0 0 0 0,0 0-2 16,0 0-1-16,0 0 1 0,0 0-2 15,0 0 0-15,0 0 0 0,0 0 3 16,-44-3 0-16,44 3 0 0,0 0 7 0,-25-4 5 16,25 4 6-16,-20-2 6 0,20 2 8 15,0 0 10-15,-18-6 10 0,18 6 10 16,0 0 2-16,0 0 2 0,-18-10-7 0,18 10-8 16,0 0-6-16,-2-16-5 0,2 16-6 15,0 0-8-15,7-31-2 0,-7 31-7 16,11-27-12-16,-7 12-18 0,2-2-33 0,2-3-39 15,1 0-53-15,-5-3-61 0,5 1-96 16,-5-6-93-16,2 4-201 0,-1-1-51 0,-1 0 9 16,0 0-531-16,-2 0-816 0</inkml:trace>
  <inkml:trace contextRef="#ctx0" brushRef="#br0" timeOffset="214.73">32082 13697 3653 0,'14'-10'-14'16,"-14"10"36"-16,12-5 24 0,-12 5 37 0,0 0 36 15,14-6 31-15,-14 6 36 0,0 0-36 16,14-7-13-16,-14 7-15 0,0 0-19 0,0 0-11 16,0 0-17-16,18-5-19 0,-18 5-40 15,6-2-59-15,-6 2-77 0,0 0-100 16,0 0-88-16,0 0-162 0,0 0-137 0,0 0-362 15,0 0-412-15</inkml:trace>
  <inkml:trace contextRef="#ctx0" brushRef="#br0" timeOffset="917.25">31736 13855 2842 0,'-12'11'-81'15,"12"-11"25"-15,-10 10 18 0,10-10 26 16,-10 11 42-16,10-11 65 0,0 0 24 0,-12 15 20 15,12-15 7-15,-10 14 9 0,10-14 5 16,-13 15 7-16,6-7 0 0,7-8-13 16,-19 17-3-16,11-7-16 0,-4-3 1 15,-2 2-9-15,2 3-8 0,-3-2-8 0,-4-1-10 16,2 0-7-16,-4 3-2 0,0-3-4 16,-1 1-27-16,0-2-3 0,-2-1 0 0,1 2-9 15,-3-3-2-15,-1 2 0 0,1-1-2 16,1-4-2-16,0 1 1 0,-1-1-4 15,5 1 3-15,0-1-5 0,2-2 0 0,-1-1 1 16,20 0-3-16,-29 0 0 0,29 0 2 16,-25 0-1-16,25 0-1 0,-21-4-1 0,21 4-1 15,-18-7-1-15,18 7-3 0,-12-10-1 16,12 10 6-16,0 0 2 0,-12-12-2 16,12 12 1-16,0 0 1 0,-12-11 3 0,12 11-2 15,0 0-4-15,0 0 0 0,-8-11-3 16,8 11-6-16,0 0 0 0,0 0-1 0,0 0 3 15,0 0 0-15,0 0-2 0,0 0-2 16,0 0-3-16,0 0-1 0,-6 34-1 16,6-34-4-16,2 25 2 0,-2-25-3 0,2 32-3 15,-2-15 1-15,0 4 0 0,2-2-2 16,-2 4-1-16,0-2-2 0,0 2 1 16,-2 0-1-16,2-2 2 0,-4 6-3 0,2-5 0 15,-3 3-1-15,3-6 0 0,-2 2 0 16,0-1 1-16,-2-3 2 0,-1 1-3 0,1-2 8 15,-3 0 2-15,1-1 4 0,0-3 0 16,-6 0 1-16,4-3 2 0,-2 3 0 16,-1-4 1-16,-2-2 2 0,0-1 1 15,1 0 0-15,14-5-1 0,-32 6 2 0,19-4 3 16,13-2-1-16,-28-2 1 0,28 2-2 16,-32-7-3-16,18 1 3 0,-1-2-3 0,0-1 7 15,0-1-7-15,3-1-1 0,-1-1-4 16,2 1-2-16,1-3 2 0,2 2-2 15,8 12-5-15,-12-27-3 0,8 12-6 0,2 0-5 16,2 15-11-16,4-29-13 0,0 11-19 16,1 1-24-16,0 0-33 0,5-2-31 0,0 2-45 15,1-4-61-15,4 4-71 0,0-2-75 16,-1 1-141-16,2 3-89 0,-4 0-12 0,4 0-581 16,0 5-949-16</inkml:trace>
  <inkml:trace contextRef="#ctx0" brushRef="#br0" timeOffset="1253.76">31084 14717 3966 0,'0'0'-12'15,"0"0"15"-15,0 0 4 0,-6 10 9 16,6-10 9-16,0 0 18 0,0 0 17 16,0 0 6-16,0 0 0 0,26 14-7 0,-26-14-4 15,21 2-10-15,-21-2-4 0,30 1-2 16,-14-1-8-16,6-1-7 0,-1-1-19 15,0 0-35-15,2-3-44 0,1-3-59 0,1 0-66 16,-2-1-63-16,-4-2-112 0,3-5-158 16,-6 1-361-16,0-7-271 0</inkml:trace>
  <inkml:trace contextRef="#ctx0" brushRef="#br0" timeOffset="1496.6">31131 13714 2853 0,'0'0'56'0,"-11"-12"3"16,11 12-10-16,0 0-4 0,0 0 7 15,0 0 2-15,0 0 5 0,0 0-6 0,0 0-7 16,24-19-2-16,-24 19-3 0,19-1-10 15,-19 1-14-15,26 0-32 0,-26 0-53 16,29-2-63-16,-14 2-83 0,-15 0-156 16,27-4-450-16,-16 0-143 0</inkml:trace>
  <inkml:trace contextRef="#ctx0" brushRef="#br0" timeOffset="1618.31">31114 13569 2526 0,'0'0'49'15,"-16"-3"-7"-15,16 3-72 0,0 0-63 0,-18-3-21 16,18 3-46-16,0 0-88 0,0 0-378 16,0 0 158-16</inkml:trace>
  <inkml:trace contextRef="#ctx0" brushRef="#br0" timeOffset="2361.81">30517 13981 1883 0,'0'0'92'0,"-8"15"13"15,8-15-13-15,-7 13-13 0,7-13-2 16,-6 13 1-16,6-13 4 0,-6 14-1 16,6-14-1-16,-8 12 3 0,8-12 1 15,-10 11 1-15,10-11-6 0,0 0-1 0,-16 13 1 16,16-13 3-16,-17 8 4 0,17-8 5 15,-19 3 2-15,19-3 7 0,-19 4 5 0,19-4 0 16,0 0-5-16,-26 0-5 0,26 0-7 16,0 0-7-16,-20-10-9 0,20 10-6 15,-12-11-10-15,12 11-3 0,-10-11-4 0,10 11-2 16,-6-14 0-16,6 14 7 0,0 0-2 16,-6-16 11-16,6 16 6 0,0 0-4 0,0 0 6 15,-7-20-1-15,7 20-15 0,0 0-7 16,0 0-4-16,-4-13-1 0,4 13-5 15,0 0-6-15,0 0 3 0,0 0-9 0,0 0-3 16,0 0-5-16,0 0 3 0,0 0-8 16,0 0 1-16,-11 38-3 0,11-38 1 15,-6 25-2-15,1-12-2 0,1 2 3 16,-2 0-2-16,-2-2-4 0,2-1-1 0,-6 2-4 16,4-2 7-16,-4 1 0 0,1-2-1 15,0-2 5-15,11-9 13 0,-19 16-11 0,9-10 8 16,10-6-6-16,-18 7 3 0,18-7-3 15,-16 3-1-15,16-3 0 0,0 0 1 16,0 0 2-16,-30-3-2 0,30 3 5 0,0 0-10 16,0 0 0-16,0 0-2 0,-23-2-2 15,23 2-1-15,0 0-5 0,0 0 4 0,-17 8-5 16,17-8 6-16,0 0 0 0,-13 13-3 16,13-13-1-16,-12 14 1 0,12-14 1 0,-13 13 1 15,6-4-2-15,7-9 4 0,-14 14-4 16,14-14 3-16,-15 11 1 0,7-3 10 0,8-8 3 15,-18 8 2-15,18-8 0 0,-16 8 8 16,16-8 1-16,-20 1 3 0,20-1 9 16,-16 2 1-16,16-2 1 0,0 0 1 15,0 0-1-15,-32-7-4 0,32 7 0 0,-11-8-5 16,11 8-1-16,-6-14-4 0,6 14-4 16,0 0-3-16,2-23-2 0,-2 23-5 15,13-21-10-15,-7 8-24 0,5-1-28 0,4 0-37 16,-1-4-48-16,2-1-63 0,0 1-81 15,-1-9-95-15,-2 6-172 0,-1-3-74 16,1-4-3-16,-3 4-431 0,-1-2-580 0</inkml:trace>
  <inkml:trace contextRef="#ctx0" brushRef="#br0" timeOffset="2709.28">31106 12966 3193 0,'0'0'-90'15,"0"0"22"-15,0 0 28 0,0 0 16 0,0 0 45 16,0 0 24-16,0 0 32 0,0 0 17 15,-28 26 8-15,16-11 14 0,-6 2 5 16,0 6 8-16,-1-1 0 0,-5 6 1 0,-4 0-1 16,1 2-11-16,-3 1-3 0,-2 1-16 15,1-1-14-15,-1-1-6 0,-2 3-11 0,3-2-5 16,-3-1-5-16,0 2-9 0,2-1-15 16,1-3-27-16,1 1-33 0,4-6-58 15,1 1-73-15,2-2-82 0,2-3-164 0,1-2-224 16,4-2 44-16,1 0-252 0,0-2-172 15</inkml:trace>
  <inkml:trace contextRef="#ctx0" brushRef="#br0" timeOffset="3046.63">30141 14659 2637 0,'0'0'114'16,"0"0"20"-16,0 0-16 0,0 0-9 15,0 0-10-15,0 0-7 0,0 0-3 16,0 0-10-16,36 6-10 0,-36-6-7 0,27-6-5 16,-10 0-8-16,0 0-13 0,5-1-21 15,0-3-29-15,0 1-45 0,1-1-49 16,0 1-44-16,0-3-47 0,-1-3-63 0,-3 2-135 16,-3-5-397-16,2 0-102 0</inkml:trace>
  <inkml:trace contextRef="#ctx0" brushRef="#br0" timeOffset="3349.1">29886 13567 2450 0,'0'0'49'0,"0"0"14"16,0 0-16-16,0 0 2 0,0 0-6 16,0 0-15-16,0 0 2 0,32-17-17 15,-32 17-24-15,23-2-30 0,-23 2-24 16,28-1-31-16,-13 1-17 0,-15 0-31 15,40 0-30-15,-20-3-58 0,-4 3-372 0,6 3 190 16</inkml:trace>
  <inkml:trace contextRef="#ctx0" brushRef="#br0" timeOffset="4707.57">29577 14247 1809 0,'-4'12'44'0,"4"-12"25"0,0 0-1 0,0 0 11 15,-6 17 22-15,6-17 22 0,0 0 16 16,0 0 9-16,-4 13-10 0,4-13-11 15,0 0-10-15,0 0-13 0,0 0-9 16,-8 14 2-16,8-14-2 0,0 0-8 0,-12 9-7 16,12-9-6-16,-10 8-9 0,10-8-3 15,0 0-8-15,-23 7-6 0,23-7-6 0,-17 4 0 16,17-4-8-16,-21 0 1 0,21 0-8 16,0 0 2-16,-30-4 2 0,30 4 8 15,-17-4 6-15,17 4 9 0,-15-5 4 0,15 5 2 16,0 0 2-16,-17-6-6 0,17 6 8 15,0 0 1-15,0 0-10 0,-12-8-4 16,12 8-5-16,0 0-6 0,0 0 0 16,0 0-2-16,0 0 1 0,-2-18-3 0,2 18-5 15,0 0 11-15,0 0-9 0,0 0-3 16,0 0 5-16,0 0-4 0,12-25 2 0,-12 25-3 16,0 0-2-16,0 0-7 0,0 0-2 15,0 0 4-15,0 0 1 0,0 0-7 16,0 0-1-16,0 0 4 0,0 0-4 0,0 0 1 15,0 0-4-15,0 0-5 0,-21 51 0 16,12-40 0-16,1 3 7 0,0 2-7 0,0-3-4 16,-4 3 2-16,4-1-2 0,-4 0-1 15,-1 1 4-15,0 0 2 0,2-3-2 16,1 1-6-16,0-1 2 0,-2-2 0 0,2 1 0 16,2-1 4-16,-1-1-4 0,9-10 2 15,-17 16-6-15,11-8 1 0,6-8 3 16,-11 11-3-16,11-11 0 0,-10 10 9 0,10-10-10 15,0 0 3-15,0 0-8 0,-16 8-1 16,16-8 1-16,0 0-8 0,0 0 9 16,0 0-7-16,0 0-8 0,0 0 3 0,0 0-6 15,0 0-1-15,-10-33 3 0,10 33 4 16,-2-14-8-16,2 14 11 0,0 0-1 0,2-26 6 16,-2 26 1-16,0-22-2 0,0 22-1 15,2-27 5-15,0 11-3 0,2-6 1 0,1-2 2 16,0-2 2-16,-1-2-6 0,2-4 5 15,0-3-1-15,0 0 2 0,1 1-2 16,1 0 0-16,-4 5 3 0,3 3-2 0,0-2 2 16,-1 3 4-16,-2 0-2 0,4 3 0 15,-4-2 4-15,5 3-3 0,0 2 2 16,-3 2-3-16,2-1-6 0,-2 6 13 16,3-1-2-16,-3 1-1 0,-6 12 5 0,15-16 2 15,-15 16-2-15,11-11 2 0,-11 11 1 16,0 0-1-16,0 0-1 0,0 0-18 0,0 0 3 15,26 27-1-15,-24-15 1 0,-2-12 4 16,2 33 1-16,-2-13-4 0,-2 0 3 16,0 3-1-16,-2 2 1 0,-2 0 0 0,-2 0-1 15,2 0 2-15,-2 0-1 0,-3 1 3 16,0-1 1-16,1-2 0 0,-5 3 9 0,5-1 1 16,-4 1-1-16,0-4 1 0,-1-2 0 15,0-1-2-15,-2 1 3 0,3-4-3 16,-6 0-3-16,4-5 3 0,-2 1 1 0,4-2-2 15,-3-3 0-15,2-3-3 0,0 0 6 16,15-4-8-16,-26 1 0 0,26-1 10 16,-25-3-9-16,25 3-4 0,-21-4 3 0,21 4-2 15,-17-2 6-15,17 2-5 0,0 0 3 16,-18-2-3-16,18 2-4 0,0 0 3 16,0 0 0-16,-20-2 2 0,20 2-2 0,0 0 0 15,0 0-2-15,0 0 6 0,0 0-2 16,-17 13 3-16,17-13-2 0,0 0 3 0,-6 19-2 15,6-19 8-15,-9 19-1 0,5-6-5 16,0-1 4-16,-2 2 2 0,-3-1 6 16,-1 0 4-16,-1 4 1 0,-4-2-3 0,1 1 4 15,-6-2-4-15,1-2 1 0,0 4-7 16,-2-4 5-16,-1-1-19 0,0-2-18 0,0 3-28 16,3-7-47-16,-2 0-78 0,4-1-85 15,-2-4-113-15,0 0-179 0,4-4-78 16,1-1 23-16,14 5-310 0,-24-11-304 15</inkml:trace>
  <inkml:trace contextRef="#ctx0" brushRef="#br0" timeOffset="5050.01">29700 13563 3082 0,'0'0'232'16,"0"0"-8"-16,0 0-37 0,0 0-20 16,0 0-27-16,0 0-20 0,0 0-8 0,13 16-22 15,-13-16-31-15,0 0-46 0,0 0-60 16,0 0-83-16,6 6-98 0,-6-6-151 0,0 0-242 16,0 0-294-16,0 0-313 0</inkml:trace>
  <inkml:trace contextRef="#ctx0" brushRef="#br0" timeOffset="5336.62">28634 14185 2705 0,'-12'9'18'0,"12"-9"15"15,-8 10-18-15,8-10-5 0,0 0-4 16,-2 19 14-16,2-19 12 0,0 0 7 16,8 26-2-16,-8-26 10 0,12 24 10 15,-8-11 14-15,-2 2 3 0,2 0 7 0,-4-15-4 16,0 32-3-16,-4-17-2 0,-5-1-8 16,-2 3-2-16,-3-2 1 0,-3-1-7 0,-2-3-10 15,-2 2-14-15,-3-6-51 0,3 1-69 16,-2 1-87-16,0-7-144 0,0 1-640 15,4 1-394-15</inkml:trace>
  <inkml:trace contextRef="#ctx0" brushRef="#br0" timeOffset="38874.93">28418 14997 787 0,'0'0'163'0,"0"0"-47"0,0 0-15 16,0 0-10-16,0 0-1 0,0 0-7 15,0 0-8-15,0 0-9 0,0 0 6 0,0 0-3 16,0 0 4-16,53 1-3 0,-53-1 3 15,0 0-6-15,0 0 3 0,22 0 0 0,-22 0-6 16,0 0-5-16,19 3 4 0,-19-3-5 16,0 0-3-16,19 1 3 0,-19-1-1 15,0 0-8-15,22 2 3 0,-22-2-7 16,17 4-2-16,-17-4-7 0,18 1-1 0,-18-1-6 16,22 3-3-16,-22-3-7 0,26 4-2 15,-12-3-3-15,-14-1 3 0,32 2-3 16,-15 0-1-16,3 0-3 0,-4-2 1 0,3 2 2 15,0 0-7-15,-19-2 2 0,37 2 1 16,-17 0-4-16,2-1 1 0,-4-1-5 0,1 3 4 16,1-3-3-16,0 0-2 0,0 0-1 15,1 1-2-15,-2-1-1 0,0 0 4 16,-19 0-6-16,38-1 8 0,-21 1-6 0,2 0 1 16,0-3-1-16,-19 3 2 0,36-1-1 15,-16 1 2-15,-2-2-6 0,1 2 5 16,3 0 0-16,-2-2 2 0,2 2 5 0,-1 2-2 15,0-4-2-15,0 2 19 0,3 0 0 16,-3 2 0-16,-2-2-5 0,4 0 4 0,-3 0-7 16,-20 0-4-16,38 0 0 15,-22 0 8-15,3 0-3 0,-19 0 5 0,30 0-4 16,-16 0 0-16,-14 0-2 0,34 2 1 0,-19-2-2 16,2 1-3-16,-17-1 5 0,37 3-8 15,-21-2 1-15,3-1-2 0,0 0-1 16,-2 2-1-16,-17-2 2 0,36 0 0 15,-19 2-3-15,0-2-1 0,-17 0 3 0,34 0-2 16,-17 0-5-16,-1 3 11 0,-16-3-6 16,30-3 1-16,-13 3-1 0,-17 0-2 0,32 3 1 15,-16-6-5-15,-16 3 7 0,35 3-4 16,-16-2 12-16,0-1-11 0,1 3-1 16,0-3 2-16,2 3-2 0,-1-3-3 0,0 1 4 15,0 2-3-15,3-1-1 0,-6 0 2 16,3-1-3-16,1-1 4 0,-4 2 2 15,4-2-3-15,-3 0 2 0,-19 0 5 0,38 0-2 16,-21 0 1-16,2 0-1 0,0 0-2 16,0 0 0-16,0 2 1 0,3-4 4 0,-4 4-5 15,-18-2 0-15,38 0-2 16,-16 0 2-16,-3 0 0 0,-1 0-2 0,2 0 1 16,-1 0 4-16,-19 0-2 0,36-2 7 0,-22 2-8 15,-14 0 3-15,28-2 5 0,-28 2-3 16,28-1 4-16,-13 1-7 0,-15 0-2 15,27-2 4-15,-12 0-1 0,-15 2 0 16,28-3 3-16,-28 3 0 0,29 0-3 0,-14 0 2 16,-15 0 3-16,33 0 6 0,-13 0 2 15,-20 0 4-15,34 3 0 0,-15-3 2 0,-1 2 6 16,0-2-3-16,-18 0-2 0,34 2 3 16,-15-2-1-16,-3 0 5 0,-16 0-3 15,30 1 0-15,-15-1-4 0,-15 0 1 0,27 0-5 16,-27 0-4-16,26 0-2 0,-26 0-8 15,21 0-13-15,-21 0-21 0,20 0-33 16,-20 0-43-16,0 0-62 0,20 0-78 0,-20 0-168 16,9 0-424-16,-9 0-177 0</inkml:trace>
  <inkml:trace contextRef="#ctx0" brushRef="#br0" timeOffset="39493.98">29622 15294 2359 0,'0'0'-97'0,"0"0"16"0,0 0 12 16,30 17 3-16,-30-17 7 0,0 0 17 15,0 0 21-15,23 2 22 0,-23-2 16 16,0 0 15-16,23-2 25 0,-23 2-8 0,0 0 18 16,23 0-9-16,-23 0 2 0,20 0 8 15,-20 0-28-15,22 0 6 0,-22 0 1 16,26 0-10-16,-26 0-4 0,25 2-6 15,-25-2-16-15,28 0-35 0,-18 2-33 0,-10-2-37 16,26 0-57-16,-26 0-109 0,19 1-370 16,-10-1 150-16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5:36:03.7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6795 4509 494 0,'0'0'112'0,"0"0"-24"0,0 0-28 16,0 0-10-16,0 0-5 0,0 0 0 15,0 0 4-15,0 0 3 0,0 0 5 0,0 0 5 16,0 0 14-16,0 0-12 0,0 0 2 15,0 0-1-15,0 0-1 0,0 0 2 0,0 0-4 16,0 0 10-16,0 0 7 0,0 0 10 16,0 0 11-16,0 0 8 0,0 0 1 0,0 0 0 15,0 0-7-15,0 0-4 0,0 0 0 16,0 0-12-16,0 0-2 0,0 0-5 16,0 0-13-16,0 0-4 0,0 0-4 15,0 0-6-15,0 0 2 0,0 0-8 0,0 0 1 16,0 0-5-16,0 0-1 0,0 0-4 15,34-23-4-15,-34 23-2 0,0 0-3 16,0 0-5-16,33 6-5 0,-33-6 2 0,22 4-1 16,-22-4-4-16,26 6-1 0,-8-2-2 0,-2-1 1 15,4 2-4-15,-1-2-1 0,2 3 1 16,4-1 1-16,1 0-4 0,1 0 6 16,1 0-9-16,0 2 6 0,1-4-2 15,1 3-4-15,2-1 4 0,-1 0-4 0,7 0 0 16,-6 0 1-16,2-1-1 0,-3 1 4 0,7 0-5 15,-4-1-2-15,-1 0 7 0,1-3-7 16,-3 3 4-16,1 0-2 0,-2 0-2 16,-1 0 3-16,3-2-1 0,-4-1-2 0,0 3 2 15,0-2 1-15,2 1-3 0,-3 0 0 16,3-1 3-16,-2 0-3 0,1 2-3 16,-1-2 4-16,0 0 2 0,-5-1-3 0,0 3 1 15,0-2-1-15,1-1-1 0,-3 2 3 16,2 1-4-16,0-3 1 0,-3 4 2 15,2-4 3-15,-2 1-2 0,1 2 5 0,-3-2-2 16,2 2 4-16,-1-2 1 0,0-1-1 16,-2 3 1-16,0-2 2 0,0 1-3 15,-17-3-1-15,28 1-1 0,-28-1-2 0,23 4 2 16,-23-4-2-16,19 2 9 0,-19-2-2 16,17 2 4-16,-17-2 5 0,0 0-5 0,18 2 3 15,-18-2 3-15,0 0-6 0,0 0-1 16,0 0-3-16,22 0-6 0,-22 0 2 15,0 0-3-15,0 0-6 0,0 0 1 0,0 0-3 16,0 0 1-16,-4-25-6 0,4 25-8 16,0 0-5-16,0 0-3 0,-18-25-4 15,18 25 1-15,-14-13 0 0,14 13 4 0,-13-12 0 16,13 12 7-16,-17-13-2 0,17 13-3 16,-15-9 8-16,15 9 2 0,-14-10 6 0,14 10-6 15,-16-12 2-15,16 12 3 0,-10-7 7 16,10 7 3-16,0 0 8 0,-16-10-6 0,16 10 1 15,0 0 2-15,-16-5-6 0,16 5 0 16,0 0-3-16,0 0 1 0,-17-6 7 16,17 6-4-16,0 0-4 0,0 0 2 0,-18-2 2 15,18 2 4-15,0 0 1 0,0 0-3 16,0 0 2-16,0 0 0 0,0 0-2 16,0 0 2-16,0 0-2 0,0 0 4 0,0 0-2 15,0 0 0-15,0 0-3 0,0 0 1 16,0 0 2-16,0 0-6 0,29 40-1 0,-21-35 4 15,-8-5-1-15,22 12 3 0,-12-6-5 16,0 2 1-16,-10-8-1 0,24 11 3 16,-13-3-2-16,-1-3 0 0,3 3 0 0,-13-8-3 15,23 11 1-15,-13-5-5 0,-10-6 7 16,20 12-2-16,-12-6 0 0,-8-6 7 16,15 9 0-16,-15-9 8 0,11 11 4 0,-11-11 5 15,6 14 4-15,-6-14 1 0,0 0-3 16,-6 21 0-16,6-21-4 0,-15 17-2 0,6-8-2 15,9-9-30-15,-20 13-29 0,8-5-43 16,2 0-57-16,10-8-54 0,-21 9-54 16,21-9-141-16,-25 6-518 0,12-6-297 0</inkml:trace>
  <inkml:trace contextRef="#ctx0" brushRef="#br0" timeOffset="729.64">7603 4015 2602 0,'0'0'-138'0,"0"0"22"15,-13-9 15-15,13 9 26 0,0 0 20 16,-12-13 28-16,12 13 11 0,0 0 18 0,-7-15 29 16,7 15-20-16,0 0 10 0,0 0-12 15,2-23-9-15,-2 23 21 0,0 0-12 16,13-21 2-16,-6 14 3 0,-7 7-8 0,14-13-4 16,-4 6-2-16,4 0 0 0,-14 7 11 15,25-12 7-15,-12 6-18 0,1 3-3 16,3-1 0-16,-17 4-2 0,32-8 2 0,-20 8 3 15,-12 0 5-15,28-1 18 0,-28 1-4 16,24 3 3-16,-24-3 14 0,19 8 15 0,-19-8 2 16,12 11 0-16,-12-11 3 0,6 15 6 15,-6-15 3-15,0 21 6 0,0-21-3 16,-4 22 8-16,4-22-6 0,-12 26-6 0,4-11-4 16,1-1-8-16,-4-1-9 0,3 2-2 15,-3 1-3-15,3-1-5 0,-2-2-7 16,-2 2-14-16,2-1-36 0,2-1-39 0,0 3-50 15,1-1-36-15,0-2-37 0,1 0-101 16,2 0-489-16,0 0-73 0</inkml:trace>
  <inkml:trace contextRef="#ctx0" brushRef="#br0" timeOffset="910.31">7726 4477 2599 0,'0'0'243'0,"10"5"-23"16,-10-5-30-16,0 0-60 0,0 0-65 0,16 6-57 15,-16-6-44-15,0 0-35 0,0 0-57 16,16 4-71-16,-16-4-151 0,0 0-472 16,0 0-149-16</inkml:trace>
  <inkml:trace contextRef="#ctx0" brushRef="#br0" timeOffset="4261.66">31076 3989 460 0,'0'0'150'0,"0"0"-54"16,-16-7-40-16,16 7-14 0,0 0 3 0,0 0-3 16,0 0-1-16,0 0-3 0,0 0 10 15,0 0 0-15,-14-8 5 0,14 8 0 16,0 0 7-16,0 0 6 0,0 0-4 0,0 0 4 15,0 0 2-15,0 0 0 0,0 0-3 16,0 0 8-16,0 0 3 0,0 0-3 16,0 0 16-16,0 0-2 0,0 0 3 0,0 0 6 15,0 0 9-15,0 0 4 0,0 0-2 16,0 0 1-16,0 0-2 0,0 0-4 16,0 0-9-16,0 0-1 0,0 0-8 0,0 0-6 15,0 0-13-15,0 0-8 0,0 0-2 16,58 15-8-16,-44-11-3 0,3-2-6 0,-2 1-9 15,2 1-5-15,-17-4-8 0,34 6-18 16,-15-4-15-16,-4 2-27 0,0-1-31 0,-15-3-33 16,28 7-40-16,-18-6-36 0,-10-1-82 15,0 0-572-15,23 2-172 0</inkml:trace>
  <inkml:trace contextRef="#ctx0" brushRef="#br0" timeOffset="5406.16">30725 3753 2435 0,'-7'-15'-90'0,"7"15"24"0,0 0 10 15,0 0-3-15,0 0 18 0,-6-15 19 0,6 15 17 16,0 0 27-16,0 0 25 0,0 0 17 16,0 0 8-16,0 0 6 0,-6-16-2 15,6 16 4-15,0 0-12 0,0 0 0 0,0 0-10 16,0 0-7-16,0 0-8 0,0 0-4 16,0 0-3-16,0 0 1 0,0 0-7 0,0 0-3 15,0 0-2-15,0 0-7 0,0 0 1 16,-15 39-2-16,15-39-1 0,-3 19-2 0,-1-8 0 15,4-11-3-15,-4 21-1 0,2-8 0 16,2-13 2-16,-4 24-4 0,4-24-3 16,-4 28 0-16,2-15-2 0,2-13 11 0,-2 25-9 15,0-14-1-15,2-11 0 0,-7 23 1 16,5-11-8-16,2-12 6 0,-7 19-2 16,7-19 3-16,-10 17-7 0,2-10 5 0,8-7 2 15,-17 12-3-15,17-12 1 0,-18 7 4 16,18-7-10-16,-20 7 7 0,20-7-2 0,-20 2 5 15,20-2-3-15,-18 0-1 0,18 0-6 16,0 0 0-16,-24-7-3 0,24 7 7 16,0 0 0-16,-15-9 3 0,15 9-3 15,0 0 3-15,-8-14-6 0,8 14 3 0,0 0 0 16,0 0 0-16,0 0-3 0,0 0 5 16,0 0 0-16,0 0 7 0,21-21 2 15,-21 21-2-15,0 0 2 0,0 0 4 0,0 0-4 16,0 0-3-16,17-3 0 0,-17 3 11 15,0 0-1-15,0 0 5 0,0 0 2 0,0 0 4 16,0 0-2-16,0 0-3 0,0 0 0 16,0 0-3-16,-17 43 1 0,13-37-5 0,4-6 2 15,-11 15-3-15,5-9 1 0,0 2 2 16,6-8-4-16,-14 12 3 0,6-5 3 16,2-1 1-16,6-6-3 0,-19 11 4 15,10-7 0-15,-1-1 2 0,-1 2-3 0,11-5-2 16,-21 7-3-16,12-5 1 0,9-2 1 0,-18 5 1 15,18-5 6-15,-18 2-3 0,18-2 1 16,-14 2-5-16,14-2 2 0,-15 0-5 16,15 0-3-16,0 0-1 0,-17 0 1 0,17 0-2 15,0 0-2-15,0 0 2 0,-17-2 1 16,17 2 4-16,0 0-1 0,0 0 3 16,0 0 4-16,0 0 8 0,0 0-1 0,0 0 1 15,0 0-1-15,0 0 1 0,-24-3-2 16,24 3 1-16,0 0-1 0,0 0-4 15,0 0-3-15,0 0-2 0,0 0-2 0,0 0-1 16,0 0-1-16,0 0-1 0,0 0-7 16,0 0 0-16,0 0-10 0,-10 7-29 0,10-7-52 15,0 0-68-15,0 0-77 0,-8 6-97 16,8-6-173-16,0 0-474 0,0 0-417 16</inkml:trace>
  <inkml:trace contextRef="#ctx0" brushRef="#br0" timeOffset="5732.79">30268 3585 2881 0,'0'0'-94'0,"0"0"33"0,0 0 46 16,0 0 30-16,0 0 26 0,0 0 30 16,12-20 9-16,-12 20-6 0,0 0-9 15,17-5-8-15,-17 5-13 0,0 0-5 0,26-1-9 16,-26 1-11-16,18-2-20 0,-18 2-25 15,24-2-43-15,-24 2-57 0,21-4-86 0,-21 4-160 16,19-5-388-16,-10 0-42 0</inkml:trace>
  <inkml:trace contextRef="#ctx0" brushRef="#br0" timeOffset="5907.77">30638 3449 2664 0,'24'-1'195'15,"-24"1"-26"-15,16-2-44 0,-16 2-33 16,17-2-27-16,-17 2-8 0,0 0-12 16,23-5-10-16,-23 5-20 0,0 0-38 15,15-5-41-15,-15 5-57 0,0 0-39 0,13-4-66 16,-13 4-128-16,0 0-425 0,0 0-78 16</inkml:trace>
  <inkml:trace contextRef="#ctx0" brushRef="#br0" timeOffset="6660.15">30230 3817 2518 0,'0'0'97'0,"0"0"-7"15,6-28-5-15,-6 28-16 0,0 0-14 0,0 0-6 16,6-15-6-16,-6 15 1 0,0 0-5 16,0 0-2-16,0 0 1 0,0 0-1 15,0 0-4-15,0 0-2 0,0 0-6 0,0 0 1 16,-21 40-1-16,21-40-2 0,-11 25 0 15,5-11-8-15,2 2 1 0,-3-1-2 0,1 1 0 16,0-1-2-16,0 0-3 0,-1 2 0 16,0-1-1-16,3-1 0 0,0 0-5 15,-2 0 2-15,2 1-1 0,0-3-1 0,4-13-3 16,-5 25-7-16,3-14-4 0,2-11-4 16,-4 19-3-16,4-19-3 0,-2 17-6 0,2-17-5 15,0 0-3-15,-5 19-9 0,5-19-14 16,0 0 1-16,0 0 7 0,0 0-4 15,0 0 11-15,0 0 12 0,0 0 10 0,0 0 4 16,0 0 14-16,0 0 2 0,0 0 8 16,0 0 10-16,13-55-1 0,-13 55 10 15,9-20 7-15,-1 9-2 0,-2 0-4 0,-6 11 1 16,18-19-4-16,-10 9-5 0,0 1-1 16,-8 9-2-16,17-15-1 0,-8 9-1 0,-9 6-4 15,17-9 0-15,-17 9 0 0,16-4 4 16,-16 4-2-16,0 0-5 0,0 0 2 15,26 10 0-15,-26-10-2 0,8 13-5 0,-8-13-4 16,4 15 4-16,-4-15 2 0,0 18-3 16,0-18 7-16,-8 22-4 0,8-22 1 15,-12 22 8-15,0-14-7 0,2 4 12 0,-2-4 10 16,-1 1 2-16,-2-2 10 0,0-1 2 16,3 2 1-16,-4-2 0 0,0-2-4 15,16-4-3-15,-32 7 2 0,15-3 9 0,1-3 9 16,-2 3 9-16,2 0 6 0,16-4 0 15,-32 6-1-15,15 0-5 0,2-2-5 16,0 2-2-16,3 1-10 0,-2 0-6 0,2 3-5 16,2-1-9-16,-1 1-24 0,2 2-30 0,9-12-35 15,-13 22-50-15,13-8-66 0,-2-1-59 16,2-13-124-16,-2 23-186 0,2-13-350 16,0-10-276-16</inkml:trace>
  <inkml:trace contextRef="#ctx0" brushRef="#br0" timeOffset="7778.69">29571 4231 2615 0,'-24'25'-97'0,"24"-25"19"15,0 0 11-15,-18 5 15 0,18-5 22 16,-15 2 23-16,15-2 44 0,0 0 27 0,0 0 21 15,-28 0 20-15,28 0-1 0,0 0-5 16,0 0-1-16,0 0-3 0,-16-13-2 16,16 13-7-16,0 0 2 0,0 0-6 15,0 0-8-15,8-29-10 0,-8 29-5 0,15-15-6 16,-15 15-8-16,14-19-3 0,-3 11-10 16,0 1-1-16,-1-2-3 0,-10 9-4 0,20-13-4 15,-10 5 0-15,-10 8 4 0,15-11-6 16,-15 11-5-16,17-8-3 0,-17 8-2 0,15-8 1 15,-15 8-4-15,0 0 0 0,0 0 0 16,18 2 2-16,-18-2-2 0,0 0 3 0,0 0-2 16,0 0-2-16,2 21 0 0,-2-21 2 15,0 0 1-15,0 0 1 0,0 0-4 16,-14 34 5-16,14-34-1 0,-11 15 0 0,11-15 2 16,-10 14-3-16,10-14 4 0,-11 9 2 15,11-9 0-15,-11 11 6 0,11-11 6 0,-12 10 0 16,12-10 9-16,-15 6 4 0,15-6 4 15,0 0-1-15,-17 5 7 0,17-5 5 16,0 0-1-16,0 0 0 0,0 0 1 16,0 0-2-16,-30-12 3 0,30 12-8 0,0 0 4 15,-6-20 2-15,6 20-3 0,-2-15 1 16,2 15-5-16,0 0 0 0,0-26-6 16,0 26 20-16,2-19 8 0,-2 19-11 15,4-23-4-15,-4 23 5 0,7-22-16 0,-3 9 4 16,-4 13-11-16,7-25-5 0,-3 10 2 15,0 2-7-15,0-2-10 0,0-1-1 0,0 3-11 16,0-3-12-16,-4 16-12 0,10-26-19 0,-6 12-19 16,2 2-30-16,-2-1-42 0,0-3-61 15,2 5-74-15,-3-5-119 0,1 1-209 16,-2 1-6-16,2 1-344 0,-2-2-369 16</inkml:trace>
  <inkml:trace contextRef="#ctx0" brushRef="#br0" timeOffset="8074.09">30016 3463 2863 0,'0'0'-47'16,"0"0"21"-16,0 0-2 0,0 0 11 15,0 0 8-15,0 0 18 0,0 0 30 16,0 0 28-16,-41 32 17 0,31-20 14 16,0 1-2-16,-2 6-10 0,0 5-2 0,-1-3-5 15,-2 7-11-15,0-3-3 0,1 5-9 16,-1-1-4-16,-2-1-7 0,3 5-3 0,-4-3-5 16,1 0-9-16,-1 1-18 0,0 0-38 15,2-3-67-15,0 1-43 0,0-2-80 0,-1-3-140 16,-3 1-537-16,2-4-276 0</inkml:trace>
  <inkml:trace contextRef="#ctx0" brushRef="#br0" timeOffset="8326.44">29207 4372 2632 0,'0'0'-64'0,"-13"11"40"0,13-11-5 0,-17 12 5 15,7-6 8-15,0 2-9 0,10-8 24 16,-24 12 1-16,14-3 0 0,-4-2 18 0,2 1-13 16,-1 0 1-16,1-1-8 0,-1 0-10 15,2 3-38-15,11-10-31 0,-20 12-71 16,8-6-175-16,2-3-264 0,-1 1 206 0</inkml:trace>
  <inkml:trace contextRef="#ctx0" brushRef="#br0" timeOffset="9051.94">28870 4271 1720 0,'-21'4'10'0,"21"-4"39"0,0 0 5 16,-19 0 0-16,19 0 25 0,0 0-1 0,0 0 15 15,0 0-1-15,0 0 1 0,-25-8 4 0,25 8-14 16,0 0-4-16,0 0-2 0,-5-14-9 16,5 14 3-16,0 0-3 0,0 0-17 15,0 0-1-15,14-29-3 0,-14 29-3 0,10-18-9 16,-4 9-9-16,-6 9-36 0,15-21-54 16,-6 11-99-16,-1-1-182 0,3 2-440 15,-1-1-88-15</inkml:trace>
  <inkml:trace contextRef="#ctx0" brushRef="#br0" timeOffset="11095.52">28445 4067 2264 0,'0'0'-47'16,"0"0"35"-16,0 0 12 0,0 0 18 0,0 0 12 15,0 0 18-15,0 0 16 0,0 0 11 16,0 0 9-16,0 0 16 0,0 0 9 15,0 0 4-15,25 0 0 0,-25 0 1 0,0 0-12 16,0 0-6-16,0 0-14 0,17 10-8 16,-17-10-6-16,0 0-9 0,13 5-8 0,-13-5-2 15,0 0-5-15,0 0-6 16,12 6-2-16,-12-6-6 0,0 0 1 0,0 0-1 16,0 0-8-16,0 0-3 0,0 0-7 0,0 0 0 15,0 0-4-15,0 0-1 0,0 0-1 16,0 0 2-16,0 0 1 0,0 0 0 15,0 0 3-15,-48 10-1 0,35-6 4 0,13-4-2 16,-27 12 6-16,9-8 4 0,0 6-1 16,-3 1 1-16,1 1-2 0,0 0-2 15,-4-1 2-15,3 2-7 0,-2 1 4 0,2-3 1 16,-4 1-5-16,3-2-2 0,-1 2 0 16,1-2 7-16,1-3-4 0,1 3-1 0,2-4 5 15,-2 0-3-15,4-2-2 0,1 3 1 16,-1-3 0-16,16-4-4 0,-29 7 4 15,18-5-6-15,11-2 1 0,-27 2 3 0,27-2-8 16,-23 0 2-16,23 0 2 0,-27-5-4 16,12 1 2-16,15 4 8 0,-25-13 11 15,11 6 5-15,3 2 2 0,-3-5 2 0,14 10-3 16,-22-15 2-16,8 9-2 0,4-1-4 16,-2-1-1-16,12 8 0 0,-26-11-6 0,13 5 1 15,13 6 1-15,-23-6 4 0,8 3-3 16,15 3 4-16,-25-3-4 0,25 3-1 15,-26 3 1-15,12 0-9 0,14-3 5 0,-31 8-5 16,20 0 0-16,-5-1-2 0,3 4 2 16,-1 0 2-16,1 2-3 0,-1 2 0 0,3 0-2 15,-2 0 3-15,-1 1-3 0,3 0-1 16,-3 0 7-16,-1-1-3 0,3 0-5 16,1-2 2-16,0-1 1 0,-3 4-2 0,1-5-11 15,-1 1-26-15,-1 1-43 0,-1-4-65 16,3 1-86-16,-3-3-108 0,0 1-197 15,-2-1-67-15,2 0 25 0,-2-2-297 0,1 0-217 16</inkml:trace>
  <inkml:trace contextRef="#ctx0" brushRef="#br0" timeOffset="11633.12">27187 4170 2502 0,'0'0'-82'0,"0"0"21"16,0 0 10-16,0 0-1 0,0 0 7 16,0 0 3-16,4-15 15 0,-4 15 25 15,0 0 4-15,0 0 20 0,0 0 14 0,0 0-2 16,0 0-21-16,0 0 13 0,0 0-11 16,0 0-1-16,0 0 0 0,0 0 14 0,0 0-18 15,0 0-5-15,0 0-2 0,0 0-3 16,0 0 3-16,0 0 8 0,0 0 22 15,0 0-2-15,0 0 16 0,0 0-5 0,0 0-6 16,0 0-11-16,0 0-49 0,0 0-49 16,0 0-44-16,0 0-108 0,0 0-452 0,0 0 81 15</inkml:trace>
  <inkml:trace contextRef="#ctx0" brushRef="#br0" timeOffset="12053.24">27388 4809 2015 0,'-8'21'160'15,"8"-21"33"-15,0 0-22 0,0 0-34 0,0 0-30 16,0 0-18-16,20 11-9 0,-20-11-8 0,0 0-7 16,31-8-10-16,-31 8-8 0,30-9-18 15,-15 5-1-15,4-4-11 0,-2 2-7 16,6-3-22-16,-5 1-32 0,2-1-46 16,-2-1-39-16,2 1-41 0,-7-1-76 0,-1-1-552 15,1-1-110-15</inkml:trace>
  <inkml:trace contextRef="#ctx0" brushRef="#br0" timeOffset="12519.14">27258 4155 2311 0,'0'0'-74'15,"0"0"20"-15,0 0 19 0,0 0 8 16,0 0 5-16,0 0 7 0,0 0 7 15,0 0 6-15,0 0 12 0,0 0 5 0,0 0 11 16,0 0 21-16,0 0 12 0,0 0 21 16,-27 34 18-16,27-34 8 0,-9 8 0 0,9-8 3 15,0 0-3-15,-20 8 3 0,20-8 17 16,0 0-3-16,-15 1 0 0,15-1 0 16,0 0 0-16,0 0-4 0,0 0-1 0,0 0-4 15,-17-21-3-15,17 21-7 0,0 0-6 16,5-26 1-16,-5 26-5 0,9-27-7 15,-6 13-7-15,1-1-13 0,3 0-10 0,-1-2-13 16,0 2-22-16,-2-2-39 0,4-1-53 16,-3 2-67-16,2 2-78 0,-5-3-82 0,3 2-166 15,-3 2-133-15,0-3-309 0,-2 16-294 16</inkml:trace>
  <inkml:trace contextRef="#ctx0" brushRef="#br0" timeOffset="12687.15">27281 3743 2962 0,'0'0'162'0,"0"0"-4"0,7-11-28 15,-7 11-25-15,0 0-28 0,0 0-7 16,0 0-8-16,8-14-15 0,-8 14-37 16,0 0-53-16,0 0-69 0,5-5-58 15,-5 5-69-15,0 0-127 0,0 0-505 0,0 0-233 16</inkml:trace>
  <inkml:trace contextRef="#ctx0" brushRef="#br0" timeOffset="13248.12">26976 3938 2624 0,'-11'9'-56'0,"11"-9"14"0,0 0 18 15,0 0 25-15,-10 10 2 0,10-10 20 16,0 0-5-16,0 0 0 0,0 0 1 15,0 0-6-15,0 0-7 0,0 0 12 0,0 0-13 16,29 13 4-16,-29-13-1 0,12 4 3 16,-12-4-10-16,13 5 2 0,-13-5 2 0,0 0 6 15,13 12 22-15,-13-12 11 0,0 0-5 16,0 0 4-16,-2 23-1 0,2-23-6 16,0 0-2-16,-17 19-3 0,17-19-7 0,-17 15 2 15,9-7-2-15,-3 2-3 0,1-1-3 16,-1 0 1-16,0 2 2 0,0-3 11 15,2 3 2-15,9-11 2 0,-18 20 0 0,7-11-2 16,4 1-2-16,-3 2 2 0,10-12-6 0,-10 18 0 16,5-6-3-16,5-12-2 0,-6 21-2 15,6-21-1-15,-2 21-7 0,2-21-1 16,0 23-8-16,0-23 0 0,2 22-7 0,-2-22-3 16,2 20 0-16,-2-20 5 0,0 19-4 15,0-19 6-15,0 17-2 0,0-17 3 16,0 0 6-16,-5 25 3 0,5-25 14 15,-11 15 5-15,11-15 12 0,-16 11 16 16,8-5 15-16,8-6 9 0,-16 10 6 0,16-10 3 16,-23 4 2-16,23-4 3 0,-20 3-4 0,20-3 4 15,-23-3 9-15,23 3 34 0,-22-7-8 16,22 7-4-16,-13-11-8 0,13 11-9 16,-16-17-10-16,11 8-7 0,5 9-14 15,-8-25-7-15,7 12-12 0,1 13-12 0,-2-27-31 16,2 27-11-16,3-31-25 0,1 15-24 0,-2 2-24 15,5-1-41-15,-3-3-55 0,3 5-70 16,-2-2-55-16,-1 2-109 0,-2-1-166 16,0 2-52-16,-2 12-326 0,-2-18-361 0</inkml:trace>
  <inkml:trace contextRef="#ctx0" brushRef="#br0" timeOffset="13549.34">26272 4230 2765 0,'0'0'-76'15,"-10"7"50"-15,10-7-4 0,0 0 9 16,-10 9 18-16,10-9 15 0,0 0 19 16,0 0 15-16,0 0 4 0,0 0-8 0,0 0-6 15,0 0 1-15,0 0-14 0,0 0-20 16,39 6-41-16,-39-6-51 0,24-2-41 0,-24 2-91 16,0 0-154-16,27-5-269 0,-20 2 130 15</inkml:trace>
  <inkml:trace contextRef="#ctx0" brushRef="#br0" timeOffset="16006.16">26120 4052 1674 0,'0'0'260'0,"0"0"-96"0,0 0-61 15,0 0-22-15,0 0-2 0,0 0 10 16,0 0 2-16,0 0-8 0,0 0-2 16,0 0-1-16,0 0-4 0,0 0-13 0,0 0-5 15,0 0 10-15,0 0 0 0,0 0 4 16,0 0-4-16,0 0-4 0,0 0-4 16,0 0-7-16,0 0-9 0,0 0-6 0,0 0 0 15,0 0-4-15,-13 30 0 0,13-30-4 16,0 0-2-16,0 0 3 0,0 0-4 15,-5 16 1-15,5-16-3 0,0 0 1 0,0 0-3 16,-20 4 4-16,20-4-7 0,0 0 8 16,-25 1-1-16,25-1 8 0,-23 2 2 0,23-2 7 15,-31 2 0-15,15 0-2 0,-2 3-2 16,0-1 1-16,-2 1-10 0,-3 0-2 16,2 3-2-16,-4 2-2 0,2-1 1 15,-2 2-1-15,-6 5-1 0,3-3 2 0,-1 0-2 16,2 3 0-16,-4-1-1 0,5-2 0 15,-2 2-2-15,-1-1-1 0,5 0-1 0,0-3-2 16,3 0-2-16,-4 3-1 0,4-5 2 16,-3 1-4-16,6-1-3 0,0-3 4 0,-1 1-3 15,5-1 1-15,-3-2-1 0,17-4 1 16,-24 5 1-16,24-5-5 0,-27 0 1 0,27 0 0 16,-21-4-5-16,21 4 2 0,-20-9 0 15,20 9-2-15,-16-9 2 0,16 9 3 16,-18-12 3-16,18 12 5 0,-13-10-4 15,13 10 1-15,-14-9-2 0,14 9-1 0,-12-7 3 16,12 7-3-16,0 0-1 0,-19-8 0 16,19 8 0-16,-17-2-3 0,17 2 1 0,0 0 6 15,-28 6-4-15,28-6 4 0,-18 9-1 16,18-9 2-16,-20 14 0 0,12-7-1 16,-2 3 0-16,10-10-4 0,-15 22 0 0,7-10 3 15,0 1-7-15,4 1 1 0,1-1 6 16,-4 2-6-16,7-15-4 0,-11 27 1 15,2-14 0-15,-1 1 0 0,-3-1-12 0,0-1-26 16,-6-1-44-16,-1-2-64 0,0 3-89 16,-5-5-93-16,1-1-187 0,0 0-73 0,-1 0-372 15,-4-1-390-15</inkml:trace>
  <inkml:trace contextRef="#ctx0" brushRef="#br0" timeOffset="16190.25">24466 4830 2965 0,'7'19'-59'0,"0"-12"5"16,-7-7-30-16,14 14-10 0,-3-9 7 0,3 1 15 15,2-2 12-15,2-3 13 0,1 1 9 16,4-2-5-16,-4-2 0 0,3 2 6 16,4-3-9-16,-1-5 1 0,2 3-23 0,-2-4-27 15,1 1-55-15,-3-2-140 0,4-2-211 16,-8-1 327-16</inkml:trace>
  <inkml:trace contextRef="#ctx0" brushRef="#br0" timeOffset="16459.71">24803 3863 1538 0,'0'0'7'16,"14"-17"-37"-16,-14 17-64 0,0 0-45 0,11-5-279 15,-11 5 131-15</inkml:trace>
  <inkml:trace contextRef="#ctx0" brushRef="#br0" timeOffset="17823.09">24903 3842 1211 0,'0'0'12'15,"0"0"19"-15,20 3 6 0,-20-3 14 16,0 0 3-16,0 0 10 0,0 0 21 0,0 0 0 16,0 0 8-16,0 0-2 0,0 0 6 15,0 0-1-15,0 0-12 0,-41 24-6 16,41-24-10-16,-20 12-1 0,8-5-12 0,2 1-2 15,-6 3-6-15,4-1-3 0,-1 1-6 16,-2 3-1-16,-2-1-3 0,3 1 0 0,-1-1-4 16,2-2-1-16,-1 1-4 0,-2-3 3 15,3 2 1-15,1-2 4 0,-3-1 0 16,4 2 10-16,11-10 7 0,-20 14 4 0,8-11 5 16,12-3 8-16,-14 10 4 0,14-10-10 15,-15 5-2-15,15-5-9 0,0 0-6 0,0 0 1 16,0 0 4-16,-30-7 5 0,30 7-2 15,0 0 3-15,-12-10-5 0,12 10-8 16,0 0-10-16,0 0-16 0,-8-11-13 0,8 11-13 16,0 0-8-16,0 0-18 0,0 0-14 15,-10-11-13-15,10 11-2 0,0 0 5 16,0 0 3-16,0 0 7 0,0 0 11 0,0 0 8 16,0 0 12-16,0 0 17 0,0 0 15 0,0 0 13 15,0 0 9-15,0 0 8 0,0 0 6 16,0 0 5-16,0 0 4 0,0 0-8 15,0 0-1-15,-22 1-8 0,22-1-11 0,0 0-2 16,0 0-4-16,0 0-2 0,0 0 6 16,-3-21-7-16,3 21 4 0,0 0 3 0,-2-23 6 15,2 23 11-15,-2-20 3 0,2 20 5 16,0-22 7-16,0 22 5 0,-2-21 6 16,2 21-4-16,0-18-4 0,0 18-8 0,0 0-1 15,2-23-7-15,-2 23-9 0,0 0-4 16,0-17-3-16,0 17-10 0,0 0 1 15,0 0-5-15,0 0-3 0,0 0-1 0,0 0 1 16,0 0-3-16,0 0-1 0,0 0-5 16,0 0-2-16,0 0-4 0,-23 42 0 0,23-42-3 15,-9 27 0-15,3-14-1 0,0 2 1 16,2 0 1-16,-2-2 1 0,0 2-2 16,0 1 2-16,6-16-5 0,-8 26-10 0,4-12-12 15,4-14-10-15,-6 19-11 0,6-19-8 16,-5 19-5-16,5-19 2 0,-4 16 8 15,4-16 7-15,0 0 3 0,-5 15 6 0,5-15 3 16,0 0 0-16,0 0 5 0,0 0 5 16,0 0 0-16,0 0 3 0,0 0 3 0,0 0 4 15,0 0 0-15,0 0 0 0,0 0 1 16,0 0 0-16,26-50 0 0,-20 36 2 16,2 3-3-16,-8 11 1 0,18-23 2 0,-10 14 3 15,3-3-1-15,-3 2 1 0,3 1-1 16,-11 9 2-16,17-19 2 0,-11 13-1 0,-6 6 1 15,14-11 0-15,-14 11 0 0,16-9 3 16,-16 9 8-16,12-6-1 0,-12 6-4 16,0 0 1-16,0 0 2 0,17-4 1 0,-17 4-1 15,0 0 3-15,0 0 1 0,0 0 3 16,0 0 2-16,11 21 2 0,-11-21 0 0,0 0-2 16,0 0 1-16,-13 28-2 0,13-28 0 15,-15 19-1-15,5-9-1 0,0 0 1 0,-2-1 0 16,0 3 2-16,-3-3-2 0,2-1 3 15,-3 1-3-15,1 1 3 0,1-3-4 0,-4 2-2 16,4-2-2-16,-4-1 3 16,3-1-2-16,1 1 2 0,14-6 0 0,-25 8 0 15,14-4 2-15,11-4 1 0,-20 3 1 0,20-3-2 16,0 0-7-16,-23-3-3 0,23 3-4 16,0 0-3-16,-14-16-7 0,14 16 0 15,-5-13-1-15,5 13 4 0,-4-16 2 0,4 16 8 16,0 0 3-16,-4-18 10 15,4 18 6-15,0 0 10 0,-3-20-1 0,3 20-1 0,0 0-5 16,0 0-5-16,-4-15-6 0,4 15-2 16,0 0-5-16,0 0 6 0,0 0-6 15,0 0 3-15,0 0-2 0,0 0-2 0,0 0-3 16,0 0 0-16,-20 40-2 0,20-40 0 16,-8 26-5-16,4-12 1 0,0 1-1 0,-2 3 1 15,2-4 0-15,0 4 1 0,-2-3 0 16,1 0 0-16,-1 0 1 0,-1 2 3 15,3-5-3-15,4-12 3 0,-13 24-4 0,9-16 3 16,4-8 1-16,-12 16 0 0,12-16-5 16,-14 12-5-16,14-12-1 0,-11 3-6 0,11-3-3 15,0 0 3-15,0 0-2 0,0 0 6 16,-27-15 5-16,27 15 5 0,0 0 4 16,-6-19 0-16,6 19 5 0,0 0 10 15,-4-18 2-15,4 18 5 0,0 0-5 0,0 0-1 16,0 0-4-16,0-21 0 0,0 21 0 0,0 0 0 15,0 0 10-15,0 0 3 0,0 0 2 16,0 0 0-16,0 0-1 0,0 0 1 16,0 0 2-16,0 0 2 0,0 0 0 0,-15 41-3 15,15-41-2-15,-14 17-1 0,0-8-4 16,4 1 0-16,-2-2-12 0,-6 1-20 16,2-1-35-16,-3-2-46 0,-5-1-63 0,0 3-61 15,4-5-71-15,-4-1-124 0,1-2-143 16,0 0-348-16,0-4-286 0</inkml:trace>
  <inkml:trace contextRef="#ctx0" brushRef="#br0" timeOffset="18205.68">23874 4147 2768 0,'0'0'17'0,"0"0"17"0,0 0-2 16,0 0-8-16,0 0-5 0,0 0 1 0,0 0 4 15,-19-24 6-15,19 24 5 0,0 0 0 16,-30-5 0-16,17 8 4 0,-3-3 11 0,-4 2 22 16,-1-2 18-16,-7 1 2 0,-1 2 1 15,-5-2-10-15,-2 2-7 0,-6-2-9 16,-3-1 4-16,-3 2-3 0,1-2 8 0,-3 0 3 15,1 0 5-15,3 0-4 0,-4-2 2 16,3 1-3-16,1-2 2 0,2 2 0 0,1-3 10 16,3-1-14-16,3 2-3 0,5-1-4 15,2 0-3-15,3-1-5 0,3-1-13 16,1-1-11-16,4 5-17 0,2-4-15 0,2 0-13 16,2 2-29-16,1 0-34 0,12 4-45 15,-22-7-56-15,16 6-64 0,6 1-76 0,-17-6-156 16,17 6-138-16,0 0-320 0,-21 6-326 15</inkml:trace>
  <inkml:trace contextRef="#ctx0" brushRef="#br0" timeOffset="18463.91">22984 4682 3158 0,'12'13'273'0,"-12"-13"4"15,8 8-61-15,-8-8-32 0,10 8-23 16,-10-8-19-16,0 0-22 0,17 8-15 16,-17-8-15-16,11 6-23 0,-11-6-34 0,8 2-36 15,-8-2-53-15,0 0-75 0,11 6-85 16,-11-6-96-16,0 0-194 0,0 0-72 0,0 0-339 15,0 0-312-15</inkml:trace>
  <inkml:trace contextRef="#ctx0" brushRef="#br1" timeOffset="36334.48">29101 5353 593 0,'0'0'136'0,"0"0"-20"15,0 0-2-15,8-15-17 0,-8 15-4 0,0 0 17 16,0 0-21-16,0 0-14 0,0 0 0 16,0 0 4-16,0 0-6 0,12-10 0 15,-12 10-10-15,0 0 2 0,0 0-2 0,0 0-10 16,0 0 8-16,0 0-13 0,0 0 2 16,0 0-7-16,0 0 3 0,0 0 1 15,14-5 6-15,-14 5 0 0,0 0 2 16,0 0-8-16,0 0 9 0,0 0 2 0,0 0-9 15,14-5-2-15,-14 5-7 0,0 0-7 16,0 0 2-16,0 0-4 0,0 0-2 0,0 0-5 16,16-7-7-16,-16 7 9 0,0 0-9 15,0 0-3-15,0 0 3 0,0 0 2 0,0 0-1 16,27 4 12-16,-27-4-16 0,0 0 4 16,0 0-7-16,24 4 5 0,-24-4-8 15,12 4 5-15,-12-4-4 0,15 5 4 0,-15-5-8 16,15 6 2-16,-15-6-3 0,12 6 3 15,-12-6 10-15,0 0 1 0,13 10-3 0,-13-10-3 16,0 0 2-16,7 11 0 0,-7-11 5 16,0 0-1-16,4 15 6 0,-4-15 0 15,0 0-1-15,0 19 3 0,0-19 1 0,2 18 1 16,-2-18 5-16,0 18 4 0,0-18 1 16,-2 19 5-16,2-19-5 0,-2 20 0 15,2-20-5-15,-5 16-2 0,5-16-1 16,-4 20-3-16,4-20-4 0,-6 19 1 0,6-19-4 15,-5 17 0-15,5-17-1 0,-6 17-3 16,6-17 0-16,-6 15-3 0,6-15 0 0,-8 18-3 16,8-18 1-16,-12 15 3 0,12-15-6 15,-10 13 0-15,10-13-1 0,-10 15 1 0,10-15-2 16,-15 14-1-16,15-14 1 0,-15 11 0 16,15-11 0-16,-15 11-4 0,15-11 3 15,-12 11 1-15,12-11-4 0,-14 9 0 0,14-9-1 16,-12 8-1-16,12-8 3 0,0 0-1 15,-12 8 3-15,12-8 2 0,0 0-3 0,0 0 1 16,-14 8 2-16,14-8 3 0,0 0-3 16,0 0-2-16,0 0 4 0,0 0-1 15,0 0-4-15,0 0 2 0,0 0-2 0,0 0 1 16,0 0 0-16,0 0-1 0,0 0 1 16,0 0-1-16,0 0-2 0,0 0 1 15,54-20-2-15,-54 20 2 0,17-12-3 0,-7 6 3 16,-10 6-6-16,20-13 2 0,-12 5 0 15,-8 8 1-15,20-17 1 0,-8 9-4 16,-4-2 0-16,2 2 3 0,-1-3-2 0,-9 11 3 16,17-20-5-16,-6 8 2 0,-3 1 2 15,0-1-4-15,0 3-3 0,2-2 2 0,-2-1 3 16,0 1-5-16,-8 11-5 0,15-22 6 16,-8 11-1-16,-7 11 0 0,8-21 3 15,-4 12-1-15,-4 9 2 0,9-16 3 0,-9 16-1 16,8-16 4-16,-8 16-2 0,6-18 0 15,-6 18 0-15,7-13 2 0,-7 13-3 16,7-12 9-16,-7 12-3 0,0 0 3 0,6-16 3 16,-6 16-1-16,0 0 1 0,4-14 0 15,-4 14-2-15,0 0-1 0,0 0-3 0,0 0-4 16,0 0 8-16,0 0-9 0,0 0 0 16,0 0-1-16,0 0 1 0,0 0-1 0,-2-21 0 15,2 21-1-15,0 0-1 0,0 0 2 16,0 0 0-16,0 0 1 0,0 0-2 15,0 0 4-15,0 0-6 0,-15-9 3 16,15 9-4-16,0 0 2 0,0 0 0 0,0 0 1 16,0 0 0-16,0 0-1 0,0 0-1 15,0 0 3-15,-32 17 1 0,32-17-2 0,0 0 1 16,-12 17 4-16,12-17 3 0,-5 13 3 16,5-13 0-16,-6 20 3 0,6-20-2 15,-3 18-2-15,3-18 3 0,-4 23-4 0,4-9 2 16,0-14 2-16,-2 24-4 0,2-24 2 15,0 27 2-15,0-14-3 0,0-13 4 0,2 31-1 16,0-16-3-16,-2 0 0 0,2 1 3 16,-2-16-3-16,7 28 5 0,-5-15-6 15,-2-13 6-15,5 24-6 0,-1-15-1 0,-4-9 1 16,4 20 1-16,-4-20-2 0,13 14-6 16,-7-6-17-16,-6-8-28 0,21 11-47 0,-6-7-61 15,1 0-63-15,4-2-75 0,-1-2-151 16,0 0-528-16,0-2-415 0</inkml:trace>
  <inkml:trace contextRef="#ctx0" brushRef="#br1" timeOffset="36975.28">29683 5813 2946 0,'0'0'-81'0,"0"0"7"16,0 0 4-16,0 0 6 0,0 0 7 15,0 0 13-15,-2-43 20 0,2 43 18 0,0 0 3 16,9-17 16-16,-9 17-5 0,0 0 10 16,10-16-3-16,-10 16 5 0,7-10 6 15,-7 10 5-15,0 0-3 0,10-14 1 16,-10 14-4-16,0 0 3 0,10-11-9 0,-10 11 4 15,0 0-4-15,0 0-5 0,14-7 0 16,-14 7 1-16,0 0-4 0,0 0-1 16,0 0-7-16,0 0 4 0,0 0 8 0,24 16-7 15,-24-16 4-15,0 0 2 0,7 20-10 16,-7-20 9-16,3 16-6 0,-3-16-1 16,2 16-2-16,-2-16-3 0,0 0 6 0,0 25-2 15,0-25-5-15,0 0 7 0,-2 21-2 16,2-21 2-16,0 0-7 0,-10 16 5 0,10-16 3 15,-8 10 3-15,8-10-1 0,-12 8 10 16,12-8 5-16,-13 7 17 0,13-7 13 0,-17 4 5 16,17-4 12-16,0 0 1 0,-17 3-4 15,17-3-3-15,0 0-4 0,0 0-6 0,-21-10-6 16,21 10-3-16,0 0-2 0,-13-13-2 16,13 13-3-16,0 0-9 0,0-20-10 0,0 20-11 15,0 0-11-15,0 0-17 0,8-28-20 16,-8 28-36-16,9-13-59 0,-9 13-49 15,15-14-54-15,-6 8-132 0,-3-1-511 16,4 1-249-16</inkml:trace>
  <inkml:trace contextRef="#ctx0" brushRef="#br1" timeOffset="37509.51">30005 5281 2511 0,'0'0'-124'0,"-17"-6"27"16,17 6 10-16,0 0 21 0,0 0 11 0,0 0 9 16,0 0 16-16,0 0 17 0,0 0 16 15,-25 4 19-15,25-4-1 0,0 0-2 16,0 0 11-16,-12 17 13 0,12-17 23 0,-8 15-9 15,8-15 4-15,-8 17 6 0,2-3-6 16,6-14-10-16,-8 23 8 0,1-10-7 16,3 0-2-16,0 3-3 0,4-16 7 0,-7 27 6 15,3-12-2-15,2-1 3 0,2-14 6 16,-5 26 2-16,5-26-1 0,-2 22-1 16,0-8 0-16,2-14-1 0,0 21-7 0,0-21 1 15,4 21-5-15,-4-21-5 0,7 16-2 16,-7-16-5-16,11 18-6 0,-5-12-3 0,-6-6-9 15,19 13-14-15,-11-8-25 0,-8-5-25 16,22 6-38-16,-10-2-38 0,-12-4-36 0,22 4-35 16,-10-2-35-16,-12-2-89 0,0 0-506 15,32-7-138-15</inkml:trace>
  <inkml:trace contextRef="#ctx0" brushRef="#br1" timeOffset="37832.6">30090 5437 2298 0,'0'0'-86'16,"0"0"25"-16,0 0 9 0,0 0 11 15,0 0 22-15,0 0 13 0,0 0 20 0,0 0 19 16,0 0 18-16,0 0 10 0,0 0-5 16,4-19 0-16,-4 19-6 0,0 0-7 15,0 0-2-15,23-2 8 0,-23 2-19 0,20 0-6 16,-20 0-5-16,22-2-11 0,-22 2-2 16,28-1-21-16,-15-2-27 0,-13 3-12 0,28-3-18 15,-28 3-9-15,24-2-24 0,-12-1-27 16,-12 3-38-16,0 0-83 0,24-3-278 15,-19 1 290-15</inkml:trace>
  <inkml:trace contextRef="#ctx0" brushRef="#br1" timeOffset="38149.44">30217 5386 1605 0,'0'0'25'0,"0"0"14"0,0 0-11 0,0 0-5 16,0 0 12-16,0 0 10 0,0 0 19 15,0 0-3-15,0 0 5 0,0 0 0 0,0 0 16 16,0 0 5-16,-5 19 3 0,5-19-3 16,0 0-8-16,-4 19-11 0,4-19-4 15,-4 17 1-15,4-17-5 0,-4 22 0 16,-1-12-6-16,5-10 2 0,-6 23 3 16,2-9-6-16,4-14-2 0,-6 27-2 0,4-17-6 15,2-10-1-15,-4 27 0 0,2-13-7 16,2-14 0-16,2 22 3 0,-2-22-8 0,4 24-6 15,0-13 0-15,-4-11-2 0,8 21 0 16,1-10-7-16,-3-2-5 0,5 0-14 0,-1-2-19 16,-10-7-25-16,19 13-33 0,-9-9-38 15,4 0-55-15,-14-4-57 0,0 0-134 0,29-4-399 16,-18 0-52-16</inkml:trace>
  <inkml:trace contextRef="#ctx0" brushRef="#br1" timeOffset="38472.35">30422 5243 2164 0,'2'-14'-69'0,"-2"14"29"15,0 0 13-15,6-15 11 0,-6 15 16 16,0 0 16-16,0 0 13 0,7-12 29 15,-7 12 13-15,0 0 25 0,0 0 13 0,0 0 2 16,0 0 5-16,0 0-2 0,15 36-1 16,-15-36 1-16,8 28-5 0,-4-13 3 0,0 3 0 15,0-2-2-15,2 3-9 0,-2 4-7 16,2 0-10-16,0-1-3 0,-2 4-13 0,0-4-5 16,1 3-10-16,-1-1-5 0,-2-2-6 15,-2-1-4-15,0 2-13 0,-2-2-33 16,-2 2-47-16,-1-4-65 0,-1 2-75 0,-4-2-128 15,-6-1-203-15,2 0-350 0,-3-3-242 16</inkml:trace>
  <inkml:trace contextRef="#ctx0" brushRef="#br1" timeOffset="62174.59">28433 5828 1072 0,'0'0'262'0,"0"0"-29"16,0 0-3-16,0 0-48 0,0 0-21 16,16-18-13-16,-16 18-19 0,0 0-16 0,0 0 0 15,0 0-16-15,0 0-1 0,0 0-8 16,0 0-16-16,0 0-6 0,0 0-10 15,0 0-10-15,0 0 1 0,0 0-2 0,0 0 2 16,0 0 6-16,0 0 3 0,0 0 2 16,0 0-8-16,0 0-7 0,0 0-1 15,-19 43-5-15,19-43-3 0,-12 15-2 16,12-15-4-16,-14 17-14 0,3-7-51 0,4-3-71 16,-4 2-82-16,11-9-171 0,-25 14-564 15,12-10-326-15</inkml:trace>
  <inkml:trace contextRef="#ctx0" brushRef="#br1" timeOffset="63273.85">26620 5491 2718 0,'0'0'-63'15,"0"0"38"-15,0 0 3 0,0 0 1 0,0 0 5 16,0 0 19-16,0 0 10 0,0 0 15 16,0 0 8-16,0 0 1 0,0 0 1 15,0 0 5-15,0 0 2 0,0 0 4 0,0 0 16 16,0 0 4-16,0 0 5 0,-13 37 2 15,13-37 0-15,-2 22-9 0,2-22-4 16,-2 23-4-16,2-23-3 0,0 26-8 16,0-9-2-16,0-17-6 0,0 27-5 0,2-13-6 15,-2-14-1-15,2 26-4 0,2-13-7 16,1 1 5-16,-5-14-4 0,6 19-2 0,-2-10-8 16,-4-9-6-16,8 17 4 0,-8-17-1 15,11 12-6-15,-11-12 5 0,14 6-4 16,-14-6-3-16,0 0 3 0,18 0-3 0,-18 0 0 15,0 0-2-15,18-16-2 0,-18 16 4 16,9-17 0-16,-3 6 2 0,-6 11 1 0,12-25-1 16,-8 12 1-16,-1-1 0 0,-3 14 0 15,10-28 2-15,-8 16-2 0,1-1 4 16,-3 13 0-16,5-25 1 0,-5 25 0 0,4-19 0 16,-4 19 2-16,3-19 1 0,-3 19 5 15,2-17-3-15,-2 17-2 0,0 0-1 0,0-21-1 16,0 21-2-16,0 0 2 0,2-16-3 15,-2 16 3-15,0 0-3 0,0 0-1 16,0 0-4-16,2-16 0 0,-2 16 0 0,0 0-1 16,0 0 5-16,0 0-4 0,0 0 5 15,0 0 2-15,0 0 9 0,0 0 13 16,0 0 3-16,0 0 2 0,0 0 1 0,0 0 1 16,0 0 1-16,0 0-1 0,0 0-7 15,-11 55 2-15,11-55-1 0,0 23-6 16,0-9 5-16,0-14-7 0,2 33-3 0,1-18-1 15,-1 3-1-15,0-3-2 0,0 3-2 16,2-4-4-16,-2 3-6 0,3-1-20 0,2-3-32 16,-4 0-42-16,1 1-36 0,3 1-64 15,-1-4-39-15,-6-11-64 0,12 18-127 16,-6-11-468-16,1-2-269 0</inkml:trace>
  <inkml:trace contextRef="#ctx0" brushRef="#br1" timeOffset="63780.5">26935 5841 2629 0,'0'0'-88'0,"3"-20"16"16,-3 20 15-16,0 0 21 0,2-15 13 0,-2 15 23 15,0 0-2-15,4-18 10 0,-4 18 9 16,0 0-5-16,6-19 11 0,-6 19 3 16,7-10 6-16,-7 10 10 0,0 0-15 0,5-15 7 15,-5 15-1-15,0 0-8 0,0 0 3 16,11-10-1-16,-11 10-7 0,0 0 5 0,0 0-7 15,0 0 3-15,0 0-6 0,0 0-2 16,0 0-1-16,23 27 6 0,-23-27-5 16,6 17-1-16,-6-17-1 0,0 21 2 0,0-21 3 15,0 19 1-15,0-19 5 0,-6 21-2 16,6-21-3-16,-5 21 4 0,5-21 2 16,-5 19 12-16,5-19 7 0,-8 16 16 15,8-16 8-15,-11 11 7 0,11-11-2 0,-8 9 2 16,8-9 1-16,0 0-7 0,-15 8-2 0,15-8 2 15,0 0-11-15,0 0 3 0,0 0-4 16,0 0-7-16,0 0-7 0,-11-31-15 0,11 31-16 16,0 0-25-16,7-24-30 0,-7 24-39 15,6-18-49-15,-6 18-54 0,5-16-46 16,-5 16-100-16,10-20-569 0,-10 11-286 0</inkml:trace>
  <inkml:trace contextRef="#ctx0" brushRef="#br1" timeOffset="64556.81">27200 5350 2533 0,'0'0'-154'15,"0"0"31"-15,0 0 18 0,-32 20 30 0,32-20 19 16,0 0 29-16,-8 16 21 0,8-16 15 16,-9 15 25-16,9-15 2 0,-8 19 24 15,4-10 6-15,4-9 18 0,-8 23-7 16,3-9 8-16,1-1-3 0,4-13-2 0,-10 28 5 15,6-12-8-15,2-1-3 0,2-15-2 0,-1 31-7 16,1-14-3-16,0-17-8 0,1 30-6 16,3-12 1-16,4-3-5 0,-2 0-2 15,3-2-7-15,-1 1-10 0,0-1-16 16,3-2-25-16,-1 1-27 0,4-1-15 0,0-2-26 16,0-1-37-16,1 0-52 0,1-1-99 15,-1-3-524-15,2 0-104 0</inkml:trace>
  <inkml:trace contextRef="#ctx0" brushRef="#br1" timeOffset="64849.7">27332 5521 2282 0,'-9'-7'-90'0,"9"7"26"16,0 0 27-16,0 0 11 0,-13-10 18 16,13 10 20-16,0 0 12 0,0 0 20 0,0 0-3 15,0 0 14-15,0 0 8 0,0 0 9 16,0 0 0-16,0 0-1 0,54 11 14 0,-54-11 2 16,26 3-3-16,-9-3-12 0,-17 0-6 15,37 0-10-15,-18-3-17 0,-3 3-20 0,-16 0-41 16,31-5-41-16,-15 2-36 15,-16 3-41-15,25-7-37 0,-25 7-85 0,15-9-446 16,-10 1 38-16</inkml:trace>
  <inkml:trace contextRef="#ctx0" brushRef="#br1" timeOffset="65126.21">27474 5407 2121 0,'0'0'16'0,"0"0"23"0,0 0-1 0,-13-6 10 15,13 6 18-15,0 0 17 0,0 0 12 16,0 0 4-16,0 0-3 0,0 0-7 16,0 0-7-16,0 0-6 0,0 0 3 0,0 0 4 15,0 0-3-15,15 46 1 0,-15-46-7 0,3 21-8 16,-3-21-1-16,0 24 1 0,-3-9-4 16,3-15-5-16,0 30-1 0,-2-14-9 15,2-16-4-15,0 29-1 0,0-14-9 16,0-15 0-16,2 28-1 0,-2-14-9 15,0-14-5-15,5 24-15 0,-3-14-18 0,-2-10-33 16,12 22-42-16,-6-13-48 0,2 0-42 16,3-1-42-16,-11-8-87 0,21 8-598 0,-9-6-297 15</inkml:trace>
  <inkml:trace contextRef="#ctx0" brushRef="#br1" timeOffset="65428.37">27800 5389 2657 0,'0'0'-98'0,"0"0"14"16,0-19 26-16,0 19 21 0,0 0 31 16,2-15-15-16,-2 15 12 0,0 0 0 0,0 0 15 15,0 0 4-15,0 0 30 0,0 0 18 16,0 0 11-16,0 0 15 0,27 28 6 0,-23-12 11 15,1-1 5-15,-3 0 5 0,0 5 0 16,0 1 2-16,0-2-8 16,-2 2-10-16,0 1-9 0,-2 3-8 0,-2-2-9 0,0 2-9 15,-3-1-7-15,-2-3-8 0,0 2-13 16,-2-1-40-16,-3-4-50 0,1 3-62 16,1-2-62-16,-7-2-94 0,2-1-170 0,-4-1-402 15,2-2-193-15</inkml:trace>
  <inkml:trace contextRef="#ctx0" brushRef="#br1" timeOffset="83135.78">25730 5818 706 0,'0'0'176'16,"0"0"-47"-16,15-12-24 0,-15 12-7 15,0 0-13-15,0 0 5 0,10-9 14 0,-10 9-17 16,0 0 15-16,0 0 15 0,0 0 9 15,14-8 9-15,-14 8 3 0,0 0 6 0,0 0 1 16,0 0 1-16,0 0-1 0,12-7-5 16,-12 7-7-16,0 0-2 0,0 0-11 15,0 0-4-15,0 0-12 0,0 0-12 0,0 0-9 16,0 0-8-16,0 0-7 0,0 0-13 16,0 0-5-16,0 0-4 0,0 0-6 0,0 0-5 15,0 0-2-15,0 0-4 0,0 0-2 16,-47-4-3-16,47 4-4 0,-29 2 0 15,29-2-2-15,-37 0-7 0,19 2 4 0,-4 0-2 16,-1-2-4-16,-1 2 4 0,-5 0-2 16,-2-1-2-16,-1 2-1 0,1-3-2 0,-3 1 1 15,1 1-1-15,0-2 0 0,1 2-2 16,-1 0 3-16,-1-2-4 0,-1 2 2 0,-1-2 0 16,4 1-3-16,-1 2 3 0,-1-2-7 15,0 2 1-15,3-2-3 0,-2 2-9 16,4-3-8-16,1 1-9 0,-1 1 0 15,4-2 0-15,3 2 0 0,0-2 3 16,4 0 1-16,18 0-1 0,-32 2-1 0,32-2-10 16,-25-2-8-16,25 2-6 0,-18-4-2 15,18 4 3-15,-12-8 3 0,12 8 4 0,0 0 2 16,0 0 8-16,-2-17 0 0,2 17 4 16,0 0 4-16,0 0 1 0,21-24 3 0,-12 16 8 15,-9 8-3-15,20-15 2 0,-11 7 5 16,2 1 6-16,-11 7 0 0,21-16-4 0,-11 9 0 15,2-1 3-15,-12 8 2 0,18-14 4 16,-10 7 2-16,-8 7 9 0,16-11 5 16,-16 11 5-16,12-10 6 0,-12 10 2 0,11-9-3 15,-11 9-2-15,0 0 2 0,13-10-3 16,-13 10 1-16,0 0-2 0,0 0 3 16,14-6 7-16,-14 6-1 0,0 0-4 0,0 0 0 15,0 0-2-15,0 0-3 0,0 0-1 16,0 0-3-16,0 0 0 0,-27 35-5 0,27-35-3 15,-19 13 3-15,8-4 2 0,0 0-2 16,-3 0 8-16,2 0-1 0,-2 1 3 16,0 1-1-16,-1-1-1 0,0-1-1 15,2 1-2-15,1 0-2 0,-4-1-4 0,6 1 2 16,0-1 2-16,0-1 0 0,10-8 3 16,-13 16 0-16,13-16 7 0,-9 18 6 0,9-18-1 15,0 0 1-15,11 25-6 0,0-14-2 16,1-1-1-16,3 0-6 0,4-1-5 0,1 4-6 15,0-3-14-15,1 1-25 0,-3-2-35 16,1-1-51-16,-1 2-68 0,-1-2-69 16,-4-1-154-16,-1-2-170 0,-12-5-312 0,13 8-265 15</inkml:trace>
  <inkml:trace contextRef="#ctx0" brushRef="#br1" timeOffset="85377.35">16244 5864 2545 0,'0'0'-90'15,"0"0"35"-15,0 0 23 0,0 0 37 16,-16-4 1-16,16 4 0 0,0 0 32 15,0 0 11-15,0 0 21 0,0 0 14 0,0 0 8 16,0 0 7-16,0 0 10 0,0 0-5 16,-15-7-2-16,15 7-11 0,0 0-4 15,0 0-2-15,0 0-5 0,0 0-8 16,0 0-6-16,0 0-8 0,0 0-4 0,0 0-7 16,0 0-13-16,-13-10-7 0,13 10-11 15,0 0-5-15,0 0-6 0,0 0-2 0,0 0-3 16,2-23 0-16,-2 23 2 0,0 0-2 15,0 0 5-15,16-21 5 0,-16 21 2 0,10-11 1 16,-10 11-2-16,12-12 2 0,-12 12 4 16,14-11-2-16,-14 11 2 0,14-10 2 15,-14 10-6-15,15-9-3 0,-15 9-1 0,15-8-3 16,-15 8-1-16,13-6-3 0,-13 6 0 16,0 0 0-16,18-3-5 0,-18 3 3 0,0 0-3 15,0 0 1-15,0 0 0 0,24 8-1 16,-24-8 1-16,6 10 2 0,-6-10 0 0,4 14 2 15,-4-14 0-15,2 15-1 0,-2-15 1 16,0 21 1-16,0-21-2 0,-2 21 1 16,2-21 0-16,-6 27-1 0,4-15-1 15,-4 2 2-15,-2 0 0 0,0 0-1 0,0-2 4 16,0 2-5-16,-3-1 2 0,1 0 0 0,1-3-2 16,-1 2 3-16,-1-1-1 0,1-3 3 15,10-8-4-15,-18 17-1 0,10-10 3 16,8-7 3-16,-10 9-5 0,10-9-1 0,-11 12-11 15,11-12 4-15,0 0-13 0,-9 10-9 16,9-10-4-16,0 0-2 0,0 0 6 16,0 0 8-16,0 0-4 0,0 0 7 15,0 0-1-15,0 0 2 0,0 0 5 0,38-29-2 16,-29 20 4-16,2-1-5 0,-1-1 4 16,1 0 0-16,1-1 1 0,1 1 0 0,0-5-7 15,1 1-2-15,0 0-2 0,-2 2 3 16,3-3 2-16,-2 1 1 0,1 1 8 0,-3 1 5 15,-1 1 11-15,2 1 7 0,-2 2 6 16,-2-1 5-16,0-1 0 0,-8 11-3 16,16-17-3-16,-10 9-1 0,-6 8-5 0,13-13-6 15,-13 13 0-15,8-12-5 0,-8 12 1 16,8-11-2-16,-8 11 1 0,0 0-4 16,9-12 1-16,-9 12-2 0,0 0-1 0,0 0-3 15,0 0 2-15,0 0-2 0,0 0 0 16,0 0 1-16,0 0 4 0,0 0-1 0,0 0 0 15,0 0 2-15,0 0 4 0,0 0 1 16,0 0 4-16,-30 42 0 0,26-30 3 16,4-12-2-16,-13 24 4 0,7-12 3 0,6-12 3 15,-11 24 4-15,7-10 2 0,-2-3 4 16,6-11 2-16,-6 27-3 0,4-15-4 0,-2 1 1 16,4-13-6-16,2 25 1 0,-2-25 1 15,4 24-1-15,2-10-3 0,0-2 0 0,2 0-3 16,3 0-1-16,2 0-2 0,0-1-7 15,1-1-5-15,2 1-23 0,-2-3-50 16,3 2-55-16,0-3-53 0,-2-2-63 16,-1 2-111-16,2-4-202 0,0 1-284 0,-16-4-178 15</inkml:trace>
  <inkml:trace contextRef="#ctx0" brushRef="#br1" timeOffset="95314.18">16772 6203 601 0,'0'0'283'0,"0"0"-83"0,0 0-51 0,0 0-40 16,0 0-25-16,0 0 0 0,0 0 8 0,0 0-4 15,0 0 14-15,0 0 7 0,0 0-1 16,0 0 1-16,0 0 10 0,0 0 2 15,0 0 9-15,0 0 8 0,0 0 13 0,0 0 4 16,0 0-5-16,0 0-8 0,0 0-13 16,0 0-14-16,0 0-17 0,30-19-15 15,-30 19-10-15,0 0-13 0,0 0-9 0,8-14-11 16,-8 14-4-16,0 0-7 0,10-9-3 16,-10 9-4-16,0 0-5 0,14-10-4 15,-14 10 0-15,0 0 1 0,0 0 1 0,14-9-4 16,-14 9 0-16,0 0-4 0,0 0 2 15,0 0-5-15,0 0 2 0,17-2-2 0,-17 2-1 16,0 0 3-16,0 0-10 0,0 0 5 16,0 0 0-16,11 21-1 0,-11-21-1 0,0 0 2 15,0 17 2-15,0-17-1 0,0 0 5 16,0 21 2-16,0-21-2 0,0 0 3 0,-2 19-2 16,2-19 0-16,0 0 0 0,-4 21-2 15,4-21 0-15,0 0-2 0,-5 20 2 0,5-20-3 16,-7 11-1-16,7-11 3 0,-10 9 0 15,10-9-2-15,0 0-2 0,-16 10 2 16,16-10 0-16,-16 4 1 0,16-4 1 16,0 0-2-16,-23 0 4 0,23 0-1 0,0 0-2 15,-21-11-3-15,21 11-5 0,-11-12-8 16,11 12-5-16,-8-16-6 0,8 16-7 0,-6-13-19 16,6 13-29-16,-8-13-39 0,8 13-59 15,-6-15-62-15,4 5-173 0,2 10-525 16,-6-15-351-16</inkml:trace>
  <inkml:trace contextRef="#ctx0" brushRef="#br1" timeOffset="96559.4">16374 5414 2711 0,'0'0'-143'16,"0"0"10"-16,-15 6 11 0,15-6 12 16,0 0 11-16,0 0 13 0,0 0 16 0,0 0 12 15,0 0 14-15,0 0 16 0,0 0 15 16,0 0 4-16,0 0 2 0,0 0 10 0,0 0-1 16,0 0 3-16,0 0 13 0,0 0-2 15,0 0 5-15,0 0-4 0,0 0 0 16,0 0 0-16,0 0 12 0,0 0-15 0,0 0-1 15,0 0-5-15,23-38 8 0,-23 38-2 16,0 0-1-16,0 0 0 0,0 0 4 16,0 0-9-16,0 0 7 0,0 0-7 15,0 0 3-15,0 0 9 0,0 0 2 0,0 0-4 16,32 23 7-16,-32-23-13 0,0 0 5 16,2 15 5-16,-2-15-6 0,0 0 1 0,0 0 0 15,-4 23 12-15,4-23-10 0,0 0 5 16,0 0-4-16,-10 20 2 0,10-20 2 15,0 0 8-15,-11 8 3 0,11-8-5 0,0 0 10 16,0 0 1-16,-13 6 6 0,13-6-3 16,0 0 11-16,0 0 4 0,0 0 1 0,0 0-3 15,0 0 6-15,0 0 4 0,0 0 6 16,-25-21-11-16,25 21-3 0,0 0-4 0,0 0-2 16,0 0-11-16,2-25-1 0,-2 25-6 15,0 0-5-15,0 0 2 0,0 0-5 16,12-21-2-16,-12 21-4 0,0 0-3 0,13-8-2 15,-13 8-2-15,0 0-6 0,0 0 2 16,0 0-1-16,17-3-1 0,-17 3 0 0,0 0-6 16,0 0 3-16,0 0 3 0,0 0-4 15,0 0 2-15,15 22 0 0,-15-22 3 16,0 0 1-16,0 0-6 0,0 0-7 16,0 0-46-16,0 0-73 0,-15 31-71 0,15-31-116 15,-8 4-617-15,8-4-332 0</inkml:trace>
  <inkml:trace contextRef="#ctx0" brushRef="#br1" timeOffset="97489.88">17094 5977 2658 0,'0'0'-155'0,"0"0"34"0,0 0 20 15,0 0 18-15,0 0 16 0,0 0 21 0,0 0 10 16,0 0 20-16,0 0 11 0,0 0 16 16,0 0 3-16,42-18 17 0,-42 18 3 15,19-2 20-15,-19 2 19 0,26-2 20 0,-26 2 19 16,27-1 10-16,-14-2 4 0,-13 3 3 16,27-1-2-16,-27 1-12 0,28-3-8 15,-28 3-14-15,25-1-9 0,-25 1-15 0,26 1-23 16,-26-1-15-16,24 0-34 0,-24 0-38 15,22 3-40-15,-22-3-41 0,21 1-32 16,-12 2-29-16,-9-3-58 0,12 1-92 0,-12-1-398 16,0 0-1-16</inkml:trace>
  <inkml:trace contextRef="#ctx0" brushRef="#br1" timeOffset="97786.17">17127 5892 2073 0,'0'0'-75'16,"0"0"12"-16,0 0 15 0,-18-3 22 16,18 3 26-16,0 0 16 0,0 0 28 0,0 0 26 15,0 0 24-15,-15-6 8 0,15 6-2 16,0 0 0-16,0 0-12 0,0 0-4 15,0 0-6-15,0 0 5 0,0 0-4 0,0 0 4 16,0 0-3-16,0 0-5 0,0 0-14 16,0 0-9-16,59-4-16 0,-59 4-27 15,28 0-31-15,-12 0-39 0,-16 0-51 0,39-2-29 16,-21 2-38-16,2-2-81 0,-2 2-493 16,0-1-36-16</inkml:trace>
  <inkml:trace contextRef="#ctx0" brushRef="#br1" timeOffset="99710.22">17892 5700 2069 0,'0'0'-140'0,"0"0"15"0,0 0 16 0,0 0 19 16,0 0 33-16,0 0 29 0,0 0 28 16,0 0 22-16,0 0 21 0,0 0 4 0,0 0 13 15,0 0 22-15,0 0 2 0,0 0 3 16,0 0-10-16,0 0 7 0,0 0-3 16,12-27-1-16,-12 27-12 0,9-10-3 15,-9 10-7-15,6-16-1 0,-6 16-7 0,9-19-1 16,-9 19 5-16,8-27-5 0,-3 12-7 15,-3-4 5-15,2-2-10 0,0-2-1 0,-2-1-1 16,0-2-5-16,0 2-2 0,2-5-4 16,-4 4 1-16,2-1-2 0,-2 4-2 0,0 0 19 15,0 3 1-15,-2-2-11 0,0 2 5 16,-2-1-7-16,2 5-4 0,-2 0-4 16,4 15-4-16,-6-27-2 0,-1 14-1 0,7 13-2 15,-10-17-4-15,10 17-3 0,-13-12 3 16,13 12-3-16,-15-5 0 0,15 5 3 15,0 0 1-15,-26 1 1 0,26-1 3 0,0 0 7 16,-24 20 6-16,15-10 4 0,0 0 7 16,-1 6 1-16,3-1 2 0,-3 2 4 15,2 2 1-15,1 2-4 0,0 0 6 0,5 1-8 16,-2 0 2-16,0-1-7 0,4 0-4 16,0 2-1-16,0 0-2 0,2 2 0 0,0 1 0 15,0 1 9-15,2-1 9 0,3-1 0 16,-3 2 6-16,3 0 1 0,-1 0 0 15,0-1 1-15,1 0-5 0,-1-1-4 0,0 1-6 16,0-2-3-16,1 1-2 0,-2-1-3 16,1 0-1-16,-2-2 0 0,0-1-7 0,-4-2 0 15,2 0-2-15,-2 0-2 0,0 1 0 16,0-4-3-16,0-16-1 0,-4 32-7 0,2-16 5 16,2-16-9-16,-4 25-22 0,2-14-39 15,2-11-45-15,-2 20-65 0,2-20-60 16,-2 15-106-16,2-15-188 0,-5 10-74 0,5-10-237 15,0 0-167-15</inkml:trace>
  <inkml:trace contextRef="#ctx0" brushRef="#br1" timeOffset="99977.12">17759 5965 2496 0,'0'0'-14'0,"0"0"16"16,-7-11 13-16,7 11 6 0,0 0 7 16,0 0 20-16,0 0 24 0,-5-16 16 0,5 16 5 15,0 0 2-15,0 0-12 0,0 0-6 16,0 0-5-16,20-11-6 0,-20 11-5 0,14-6-8 16,-14 6-6-16,20-2-2 0,-20 2-4 15,25-4-8-15,-8 2-8 0,-17 2-15 16,33-5-26-16,-15 3-32 0,-1 0-50 0,4 0-44 15,-4 2-59-15,-17 0-99 0,36-6-544 16,-22 5-186-16</inkml:trace>
  <inkml:trace contextRef="#ctx0" brushRef="#br1" timeOffset="106267.13">18425 5614 2423 0,'0'0'-85'0,"0"0"37"0,0 0 39 16,-19 7 18-16,19-7 22 0,0 0 13 16,-9 13 20-16,9-13 15 0,0 0 9 15,-10 11-2-15,10-11-1 0,-6 11 1 0,6-11 2 16,0 0-2-16,-11 19-1 0,11-19-2 15,-7 17-6-15,7-17-5 0,-8 19-8 0,4-7-5 16,4-12-6-16,-8 23-3 0,3-10-3 16,1 1-5-16,4-14 1 0,-10 26 2 15,5-12 4-15,5-14-1 0,-11 26 0 0,7-15-4 16,0 3-2-16,4-14 0 0,-6 25-3 16,4-10 0-16,2-15-3 0,-4 23-3 0,4-23-4 15,0 24 6-15,2-10-4 0,-2-14 3 16,4 27-3-16,-2-14 4 0,4 0 4 15,0 1-3-15,1-3-4 0,4 2-1 0,-3 1-6 16,3-2-5-16,1-2-22 0,-1 0-29 16,0 1-54-16,-1-1-74 0,5-1-77 15,-6 1-147-15,1-2-209 0,-2-2-333 0,-8-6-329 16</inkml:trace>
  <inkml:trace contextRef="#ctx0" brushRef="#br1" timeOffset="109807.13">18626 5947 2626 0,'0'0'-162'0,"0"0"25"0,0 0 18 15,0 0 20-15,0 0 26 0,0 0 25 16,0 0 19-16,0 0 18 0,0 0 25 0,0 0 31 16,0 0 6-16,-33-22 27 0,33 22 8 15,0 0 13-15,0 0 3 0,0 0-4 16,0 0-10-16,0 0-8 0,0 0-11 0,0 0-8 16,0-23-8-16,0 23 1 0,0 0-14 15,0 0 0-15,6-25-5 0,-6 25 4 0,6-14-1 16,-6 14-1-16,8-14 6 0,-8 14-2 15,13-15-2-15,-6 6-3 0,-7 9-3 0,14-12-1 16,-14 12-3-16,15-12-5 0,-15 12-4 16,15-12-5-16,-15 12 4 0,13-7-1 0,-13 7-6 15,12-6-2-15,-12 6-2 0,0 0 4 16,20-3-1-16,-20 3-6 0,0 0 1 16,21 0 1-16,-21 0 3 0,0 0 3 15,19 7 3-15,-19-7 2 0,11 8-5 0,-11-8-1 16,0 0 2-16,12 14-5 0,-12-14 0 15,4 12 4-15,-4-12-3 0,2 17-1 0,-2-17-3 16,0 0-2-16,-8 26 5 0,8-26-2 16,-13 22-2-16,7-10-2 0,-3-1 1 15,1 0 1-15,8-11-2 0,-17 21-1 0,9-11 5 16,-3 1-2-16,2-1 0 0,9-10-1 0,-14 15-4 16,14-15-4-16,-11 15 1 0,11-15-5 15,-9 11 1-15,9-11 3 0,-8 10-3 16,8-10-3-16,0 0 3 0,0 0-1 0,-8 12 1 15,8-12-5-15,0 0-3 0,0 0-10 16,0 0-4-16,0 0-1 0,0 0 3 16,0 0-5-16,0 0 6 0,0 0-4 0,0 0 3 15,0 0-1-15,34-40-4 0,-26 29 7 16,0-1 6-16,3 1-6 0,2-3 10 16,-1-1-8-16,1 0 1 0,0 0 4 0,2-5 3 15,-5 1 4-15,2 2 9 0,0 2 4 16,-4 0 9-16,0-1 4 0,1 3 4 15,-1 0 2-15,-1 1-2 0,-7 12-2 0,13-23-1 16,-7 14-1-16,-6 9-4 0,8-16-2 16,-8 16 9-16,8-15-2 0,-8 15 2 0,0 0-3 15,8-15 4-15,-8 15-2 0,0 0 10 16,0 0 5-16,0 0 8 0,0 0 3 0,0 0 9 16,0 0-3-16,0 0 7 0,0 0-1 15,0 0 0-15,-32 30 0 0,32-30-2 16,-13 22-1-16,6-9 4 0,1 0-1 0,-1 1 0 15,3 1-3-15,0 2 0 0,2-2 0 16,2-15 2-16,0 33-1 0,2-16-2 16,0 0-5-16,4 2-5 0,1-2-3 0,1-2-4 15,1 1-6-15,4 1-10 0,-1-2-18 16,4 0-28-16,-4-1-39 0,2-5-54 0,1 5-74 16,2-7-79-16,-4 1-160 15,2-3-158-15,-4-3-328 0,-1 2-320 0</inkml:trace>
  <inkml:trace contextRef="#ctx0" brushRef="#br1" timeOffset="110237.4">19149 6089 2733 0,'0'0'-79'0,"0"0"15"0,19-14-5 16,-19 14 9-16,0 0 10 0,0 0 7 15,9-11 13-15,-9 11 14 0,0 0 5 16,0 0-2-16,10-11 3 0,-10 11 7 0,0 0-6 16,0 0 7-16,12-8-2 0,-12 8 2 15,0 0 5-15,0 0 19 0,0 0-7 0,0 0 4 16,0 0 1-16,0 0 1 0,0 0-1 15,0 0 12-15,26 12 12 0,-26-12 3 16,0 0 11-16,0 0 5 0,-2 20-2 0,2-20 4 16,0 0 3-16,0 0 5 0,-16 22 1 15,16-22 12-15,-12 9 2 0,12-9 10 16,-14 7 4-16,14-7 9 0,-15 8 5 0,15-8 4 16,0 0-4-16,-19 4-7 0,19-4-14 0,0 0-12 15,0 0-15-15,0 0-15 0,0 0-21 16,0 0-23-16,0 0-20 0,2-38-35 15,-2 38-43-15,0 0-68 0,21-19-54 16,-12 12-68-16,-3 0-167 0,-6 7-470 16,12-11-310-16</inkml:trace>
  <inkml:trace contextRef="#ctx0" brushRef="#br1" timeOffset="110922.01">19522 5940 2746 0,'0'0'-66'0,"0"0"18"0,0 0 7 0,0 0 6 16,-16 25 0-16,16-25 17 0,0 0 26 16,0 0-1-16,0 0 7 0,0 0-13 15,0 0-16-15,0 0-3 0,0 0-12 0,0 0 3 16,0 0-8-16,0 0 6 0,0 0 6 16,0 0 0-16,0 0 6 0,0 0 6 15,0 0 8-15,0 0 20 0,26-36 12 16,-26 36 17-16,0 0 21 0,0 0 11 0,0 0 34 15,26 13 14-15,-26-13 6 0,0 0 0 16,0 25-2-16,0-25-17 0,-5 22-7 0,5-22-13 16,-10 29-9-16,3-15-11 0,1-1-11 15,-2-1-14-15,0 5-22 0,0-6-38 0,0 3-46 16,8-14-57-16,-12 20-53 0,8-12-68 16,4-8-145-16,-9 13-479 0,5-7-208 15</inkml:trace>
  <inkml:trace contextRef="#ctx0" brushRef="#br1" timeOffset="111429.79">19780 5776 2452 0,'0'0'-72'0,"0"0"36"15,0 0 19-15,0 0 20 0,0 0 11 0,0 0 6 16,0 0 16-16,0 0-1 0,-26 37 6 16,26-37 0-16,-4 24-8 0,4-24 1 0,-2 26-6 15,2-14-7-15,0-12 7 0,2 24 6 16,-2-24-3-16,4 22-4 0,-4-22-2 0,7 19 4 16,-7-19-6-16,10 15-1 0,-10-15-2 15,11 10-8-15,-11-10-10 0,11 5-9 16,-11-5 0-16,0 0-9 0,0 0-4 15,0 0-2-15,38-19 1 0,-30 8-4 0,3 0 3 16,-3-3-1-16,1-1 11 0,-1-2 16 16,1 2 14-16,-3 0 26 0,2-1 24 0,-2 0 19 15,-1 5 15-15,2-2 10 0,-7 13-1 16,6-17-4-16,-6 17-13 0,6-15-15 16,-6 15-12-16,0 0-7 0,4-15-2 15,-4 15 7-15,0 0-2 0,0 0 3 0,0 0 0 16,0 0-1-16,0 0 8 0,0 0 0 15,0 0 0-15,-8 56 2 0,6-41-3 0,2-15-2 16,0 33-5-16,0-13-7 0,2-3-4 16,2 3-3-16,-2 0-8 0,2-1-3 0,2 0-11 15,-1 0-6-15,4-1-26 0,-3-3-33 16,2-1-47-16,1 1-61 0,-1-1-71 0,3-4-99 16,2 1-180-16,-3-4-111 0,-4 0-292 15,-6-7-280-15</inkml:trace>
  <inkml:trace contextRef="#ctx0" brushRef="#br1" timeOffset="111807.09">20148 6018 2710 0,'8'-19'-50'0,"-8"19"8"16,0 0 2-16,0 0 6 0,9-15 5 0,-9 15 29 16,9-10 6-16,-9 10 9 0,0 0-3 15,15-11-3-15,-15 11 6 0,0 0-9 16,16-6 2-16,-16 6 8 0,0 0 2 0,0 0 20 16,22 2 12-16,-22-2 25 0,0 0 7 15,0 0 7-15,10 19-5 0,-10-19-4 16,0 15-4-16,0-15-6 0,0 0-4 0,-10 27-6 15,10-27 1-15,-8 17 3 0,0-5-1 16,8-12 3-16,-12 14 1 0,12-14 3 16,-13 12-1-16,13-12 9 0,-10 8-4 0,10-8-7 15,0 0-11-15,0 0-18 0,0 0-18 0,0 0-26 16,0 0-36-16,0 0-50 0,-4-42-63 16,4 42-45-16,17-23-60 0,-9 10-135 15,0 0-524-15,3 1-317 0</inkml:trace>
  <inkml:trace contextRef="#ctx0" brushRef="#br1" timeOffset="112182.38">20439 5657 2765 0,'0'0'-79'0,"0"0"20"15,0 0 10-15,0 0 21 0,0 0 28 0,-39 22 25 16,39-22 23-16,-8 20 15 0,3-9 7 15,1 2 0-15,4-13 3 0,-4 30 4 16,4-14 2-16,0 1 3 0,2-1 3 0,0 0-8 16,2 1-1-16,1 1-5 0,3-3-12 15,1 2 0-15,1 0-6 0,0-4-11 16,4-1-12-16,-2-1-25 0,1 1-41 16,2-5-60-16,2-1-64 0,-3 0-81 0,-14-6-155 15,26 1-452-15,-16-4-191 0</inkml:trace>
  <inkml:trace contextRef="#ctx0" brushRef="#br1" timeOffset="112362.87">20565 5789 2535 0,'-6'-16'-30'16,"6"16"0"-16,0 0-22 0,0 0-9 15,0 0 10-15,0 0 16 0,0 0 4 0,27-6 9 16,-27 6-4-16,0 0-7 0,26-4-11 15,-26 4-18-15,21-2-17 0,-21 2-23 16,28-2-45-16,-18-2-94 0,5-1-240 16,-5 2 351-16</inkml:trace>
  <inkml:trace contextRef="#ctx0" brushRef="#br1" timeOffset="112585.33">20701 5675 1553 0,'0'0'81'0,"-17"11"2"0,17-11 9 15,0 0 18-15,-13 18 13 0,13-18 16 16,-8 17 4-16,8-17-1 0,-4 23-3 0,2-10-9 16,-1 4-10-16,3-17-2 0,-2 35-2 15,2-19-8-15,-3 6 2 0,3-5-7 0,0 4-14 16,0-4-4-16,3 2-8 0,-3 0-13 16,2 0-12-16,1-1-11 0,-3-2-28 15,4-3-42-15,-4-13-48 0,4 26-64 16,-4-26-59-16,6 15-80 0,-6-15-167 0,8 9-372 15,-8-9-141-15</inkml:trace>
  <inkml:trace contextRef="#ctx0" brushRef="#br1" timeOffset="112861.97">20872 5628 2380 0,'0'0'-56'0,"0"0"14"15,5-15 8-15,-5 15 6 0,0 0 25 16,8-14 33-16,-8 14 21 0,0 0 16 16,0 0 14-16,23 2 17 0,-23-2 13 0,0 0 3 15,26 17 11-15,-16-6 9 0,0 3 6 16,2 0 5-16,-2 6-4 0,3-2-11 0,-1 2-12 16,-1 3-9-16,0-2-11 0,-3 2-8 15,0 1-13-15,-2-1-4 0,-6 1-12 0,0-3-7 16,0 0-19-16,-2-3-24 0,-2 6-31 15,-4-4-52-15,0 1-58 0,1-2-66 16,-4-2-113-16,1 3-198 0,-3-5-422 0,-1-1-340 16</inkml:trace>
  <inkml:trace contextRef="#ctx0" brushRef="#br1" timeOffset="114002.82">22162 5885 2711 0,'0'0'-105'0,"0"0"37"0,0 0 14 15,0 0 10-15,0 0 9 0,0 0 27 16,0 0 20-16,0 0 19 0,0 0 11 16,0 0 3-16,0 0 5 0,0 0 9 0,0 0 7 15,0 0 10-15,0 0 9 0,0 0 4 16,0 0-4-16,42-11-5 0,-42 11-10 16,0 0-7-16,25-3-8 0,-25 3-4 0,26-1-12 15,-12-1 2-15,-14 2-3 0,32 0-8 0,-15-2-2 16,-17 2-9-16,36-2-3 0,-17 2-4 15,0-1-13-15,-19 1-24 0,30-3-33 16,-30 3-37-16,23 0-47 0,-23 0-27 0,19-3-42 16,-19 3-113-16,11-3-466 0,-11 3-96 15</inkml:trace>
  <inkml:trace contextRef="#ctx0" brushRef="#br1" timeOffset="114317.46">22350 5818 2301 0,'-15'-9'-22'15,"15"9"39"-15,0 0-2 0,0 0 19 16,-9-10 1-16,9 10 17 0,0 0 9 16,0 0 9-16,0 0-1 0,0 0 1 0,0 0-3 15,0 0 6-15,0 0 7 0,0 0 1 16,0 0 9-16,0 0 1 0,0 0-3 16,0 0 1-16,-2 35-2 0,2-35-5 0,-4 22-5 15,2-7-3-15,-5 1-5 0,3 1-5 16,0 0-3-16,0 0-3 0,2 2-11 0,-2-2-2 15,0 1-1-15,2-1-5 0,-1-2 2 16,3-15-1-16,0 29 22 0,0-29 4 0,0 22 3 16,5-8-5-16,-5-14-2 0,8 19-5 15,-2-12-7-15,-6-7-10 0,19 12-23 0,-8-8-29 16,-11-4-33-16,27 0-45 0,-27 0-49 16,32-10-50-16,-15 4-45 0,0 1-40 15,-2-3-89-15,1 1-163 0,0-3-332 0,-4 2-210 16</inkml:trace>
  <inkml:trace contextRef="#ctx0" brushRef="#br1" timeOffset="114730.2">22635 5937 2527 0,'0'0'-25'0,"0"0"32"0,0 0-5 16,0 0 5-16,0 0-4 0,0 0 6 15,0 0 2-15,0 0 1 0,0 0-9 16,0 0 0-16,30 10-5 0,-30-10 1 0,12 8-11 16,-12-8-14-16,18 8-5 0,-6-2-21 15,-12-6 5-15,26 9 9 0,-13-3-2 0,1-2 6 16,-1 1-5-16,-13-5 10 0,23 6 5 15,-23-6 13-15,20 7 14 0,-20-7 19 16,16 7 16-16,-16-7 41 0,13 5 0 0,-13-5 17 16,0 0-14-16,13 7-2 0,-13-7-12 15,0 0-4-15,0 0-2 0,-3 20-6 16,3-20 7-16,0 0 7 0,-18 25 2 0,7-13-7 16,3 1-6-16,-3 0-6 0,0 0-7 15,1 1-2-15,2-2-6 0,-6 2-4 0,6-2-12 16,-2 1-22-16,-1-2-33 0,3 3-45 15,1-3-49-15,7-11-39 0,-13 17-59 0,13-17-132 16,-8 14-413-16,6-8-64 0</inkml:trace>
  <inkml:trace contextRef="#ctx0" brushRef="#br1" timeOffset="114990.23">22932 6167 2291 0,'0'0'-41'0,"0"0"3"0,0 0 9 16,0 0 10-16,0 0 19 0,0 0 27 0,0 0 15 16,0 0 21-16,-25 36 18 0,15-25 3 0,2 0 8 15,0 2 4-15,0-1-8 0,-1 1-9 16,0-1-10-16,1 2 2 0,2-1-20 15,-3-1-14-15,9-12-46 0,-12 23-50 0,6-16-46 16,6-7-48-16,-10 15-89 0,10-15-527 16,-6 10-60-16</inkml:trace>
  <inkml:trace contextRef="#ctx0" brushRef="#br1" timeOffset="116230.81">23101 5988 2223 0,'0'0'-45'0,"0"0"25"16,-8-15 31-16,8 15 28 0,0 0 43 16,0 0 50-16,0 0 30 0,0 0 10 15,0 0-7-15,0-22-13 0,0 22-12 0,0 0-21 16,0 0-15-16,21-9-14 0,-21 9-11 16,19-2-16-16,-19 2-9 0,21-3-12 0,-21 3-7 15,28-5-3-15,-12 4-3 0,-16 1-16 16,34-2-24-16,-17 0-33 0,0-2-53 15,-17 4-53-15,27-2-56 0,-13-1-72 0,-2 0-177 16,-12 3-357-16,0 0-130 0</inkml:trace>
  <inkml:trace contextRef="#ctx0" brushRef="#br1" timeOffset="116511.68">23271 5854 2376 0,'0'0'-11'0,"0"0"22"0,0 0 1 15,0 0 5-15,0 0 0 0,0 0 28 0,0 0 21 16,0 0 16-16,0 0 10 0,0 0 14 16,-9 31 7-16,9-31 9 0,-2 23 6 0,0-10-10 15,0 4-5-15,2-17-5 0,-3 36-12 16,1-15-1-16,0-2-7 0,2 2-4 16,-2-2-8-16,2 2-10 0,0 0-4 15,0 1 12-15,0-2-7 0,4-2-7 0,-2 0 3 16,3 0 0-16,1-4-1 0,3 0-2 15,-3 0-10-15,4-5-9 0,4 1-19 0,-2-7-35 16,-12-3-44-16,30 4-51 0,-30-4-61 16,33-7-51-16,-13-3-53 0,-2-2-91 0,2-3-117 15,-3-2-418-15,-1 2-283 0</inkml:trace>
  <inkml:trace contextRef="#ctx0" brushRef="#br1" timeOffset="116739.31">23618 6039 2660 0,'0'0'-61'15,"0"0"43"-15,0 0 39 0,0 0 22 0,21 17 16 16,-21-17 14-16,0 0 6 0,2 21 4 16,-2-21 4-16,-2 18-2 0,2-18-2 0,0 0 1 15,-7 24-1-15,7-24-1 0,-8 18 4 16,8-18 0-16,-8 17 6 0,8-17 3 0,-12 13 2 16,12-13 0-16,-12 10 1 0,12-10-7 15,0 0-4-15,-14 3-11 0,14-3-25 16,0 0-18-16,0 0-30 0,0 0-42 0,0 0-45 15,0 0-53-15,14-45-56 0,-8 37-57 16,-6 8-90-16,14-16-146 0,-10 11-398 16,-4 5-260-16</inkml:trace>
  <inkml:trace contextRef="#ctx0" brushRef="#br1" timeOffset="120265.18">22311 6788 2599 0,'0'0'-84'0,"0"0"33"0,0 0 21 15,0 0 25-15,0 0 14 0,0 0 19 0,0 0 21 16,0 0 8-16,0 0 1 0,0 0 1 16,0 0 0-16,0 0-1 0,0 0-8 0,0 0 0 15,0 0-5-15,0 0-4 0,0 0-9 16,0 0-4-16,13-32 0 0,-13 32-8 0,0 0 1 15,0 0-6-15,17-12 2 16,-17 12-9-16,0 0 2 0,15-6-2 0,-15 6-1 16,0 0-3-16,20-3 3 0,-20 3-2 15,0 0-5-15,20-2 4 0,-20 2 1 0,0 0-3 16,24 5 5-16,-24-5-1 0,12 6-2 0,-12-6 3 16,0 0 5-16,13 15 4 0,-13-15 1 15,2 15 4-15,-2-15-2 0,0 0 12 16,-2 26-13-16,2-26-3 0,-4 20-1 0,0-5 4 15,4-15-2-15,-9 24-2 0,3-13 0 16,6-11 2-16,-11 23-5 0,4-12 3 0,1 1-2 16,6-12-1-16,-12 19 1 0,8-10 4 15,4-9-3-15,-9 15-1 0,9-15 3 16,-9 14 0-16,9-14 0 0,0 0 5 0,-6 15-5 16,6-15-1-16,0 0-6 0,0 0-5 15,0 0-1-15,0 0-3 0,0 0-5 16,0 0-5-16,0 0 0 0,0 0-1 0,0 0 0 15,0 0-2-15,0 0 0 0,46-27-2 16,-35 20 2-16,0-4 2 0,-3 1 0 16,3-1 8-16,-1-2-5 0,-1 3 12 0,2-3-7 15,-3 1 1-15,2-2-1 0,-1 1-1 16,2 1 1-16,-3-1 0 0,1 0 3 16,-1 1 1-16,0 0 0 0,-8 12-1 0,16-22-2 15,-10 10 3-15,-6 12 0 0,10-16 0 16,-10 16 3-16,10-15 3 0,-10 15 2 0,8-12 5 15,-8 12-1-15,0 0 2 0,8-15-1 16,-8 15-5-16,0 0-4 0,0 0-3 0,4-16 2 16,-4 16-3-16,0 0 1 0,0 0 3 15,0 0 0-15,0 0 5 0,0 0 0 16,0 0 3-16,0 0-2 0,0 0 5 0,0 0 3 16,0 0-2-16,0 0 4 0,0 0 0 15,0 0-3-15,0 0 3 0,0 0-2 0,-30 41 1 16,30-41-2-16,-8 17 0 0,8-17-3 15,-6 19-1-15,6-19 0 0,-7 20-1 16,3-9-3-16,4-11-4 0,-5 20 2 0,5-20 2 16,-4 19 1-16,4-19 2 0,-2 21 3 15,2-21 8-15,-2 19 0 0,2-19 4 0,0 19 2 16,0-19 4-16,2 19 4 0,-2-19 6 16,4 20 5-16,-4-20-1 0,9 19 5 15,-4-10-2-15,-5-9 1 0,10 19-1 0,-4-10-3 16,-6-9-3-16,15 18-5 0,-8-11-6 15,3 3-5-15,-10-10-10 0,17 12-18 0,-9-6-20 16,-8-6-35-16,20 10-40 0,-12-6-52 16,-8-4-55-16,16 8-66 0,-8-6-129 15,-8-2-182-15,14 2-311 0,-14-2-263 0</inkml:trace>
  <inkml:trace contextRef="#ctx0" brushRef="#br1" timeOffset="121227.88">22837 6954 2533 0,'0'0'-128'16,"0"0"25"-16,0 0 15 0,14 0 10 0,-14 0 21 16,0 0 14-16,0 0 21 0,0 0 9 15,20 14 16-15,-20-14 2 0,0 0 4 0,6 15 15 16,-6-15-5-16,2 13 18 0,-2-13-3 15,0 0 12-15,-2 22 2 0,2-22 0 16,0 0-1-16,-8 22-4 0,8-22 5 0,-7 13 15 16,7-13 4-16,-9 11 5 0,9-11 9 15,-10 8 14-15,10-8 7 0,0 0 6 16,-15 6 11-16,15-6-4 0,0 0-5 0,0 0-7 16,0 0-4-16,0 0-8 0,-28-19-7 15,28 19-15-15,-6-18-19 0,6 18-22 16,-2-16-23-16,2 16-32 0,0-19-33 0,0 19-40 15,0 0-49-15,6-25-55 0,-6 14-77 16,0 11-642-16,6-13-328 0</inkml:trace>
  <inkml:trace contextRef="#ctx0" brushRef="#br1" timeOffset="121728.22">23023 6695 2707 0,'0'0'-124'0,"0"0"25"0,0 0 27 15,0 0 30-15,0 0 25 0,0 0 18 16,0 0 33-16,0 0 13 0,0 0 2 0,0 0 5 15,0 0 1-15,0 0-6 0,0 0 1 16,0 0 9-16,0 0 7 0,0 0 5 16,-11 47 3-16,11-47 8 0,-4 21 4 0,4-21 3 15,-4 23-2-15,2-9-3 0,2-14-6 16,-4 31-5-16,2-17-5 0,2 1-7 0,0-15-4 16,2 29-6-16,0-12-5 15,0-1-3-15,4-1-3 0,0-1-9 0,0 3-15 16,5-4-16-16,0-1-25 0,0 1-37 0,1-1-48 15,3-2-51-15,0 0-63 0,-3-3-100 16,1-1-598-16,-2-2-326 0</inkml:trace>
  <inkml:trace contextRef="#ctx0" brushRef="#br1" timeOffset="121991.96">23180 6822 2683 0,'0'0'-86'15,"4"-21"28"-15,-4 21 12 0,0 0 0 16,6-12 10-16,-6 12 15 0,0 0 1 16,14-7 9-16,-14 7 14 0,16-5 0 0,-16 5 0 15,19-4-4-15,-19 4-4 0,23-3 5 16,-23 3-1-16,25 0-2 0,-25 0-5 0,26 0-12 15,-26 0-15-15,23-3-23 0,-23 3-25 16,19-2-37-16,-12 0-50 0,-7 2-89 0,0 0-257 16,16-7 305-16</inkml:trace>
  <inkml:trace contextRef="#ctx0" brushRef="#br1" timeOffset="122261.09">23359 6733 1504 0,'0'0'70'0,"0"0"41"16,-14-11 19-16,14 11 13 0,0 0 19 0,0 0 5 15,0 0-1-15,0 0-11 0,0 0-2 16,0 0-3-16,0 0-6 0,0 0-12 16,0 0-9-16,0 0-11 0,-9 35-8 0,9-35-6 15,0 25-6-15,0-25-2 0,-2 35-1 16,2-17-2-16,0 0-7 0,0 1-3 0,2 0-2 16,-2 0-7-16,0 2-2 15,0-4-1-15,2 3-9 0,0-4-1 0,3-1-5 16,-3 1-5-16,2 0-2 0,-4-16 0 0,6 20-14 15,-1-11-2-15,-5-9-9 0,12 15-19 16,-12-15-41-16,13 8-50 0,-13-8-65 0,19 0-69 16,-19 0-46-16,0 0-95 0,30-13-131 15,-22 6-445-15,3-3-360 0</inkml:trace>
  <inkml:trace contextRef="#ctx0" brushRef="#br1" timeOffset="122499.2">23531 6999 2781 0,'0'0'-67'16,"0"0"35"-16,0 0 7 0,0 0 20 0,0 0 29 15,0 0 15-15,0 0 18 0,0 0 7 16,21 12 2-16,-21-12 0 0,0 0-4 16,4 14-3-16,-4-14-13 0,0 0 2 0,0 0-3 15,0 20 2-15,0-20-11 0,0 0 4 16,0 0-1-16,-13 18 5 0,13-18 10 16,0 0 5-16,0 0 16 0,-16 5 6 0,16-5 6 15,0 0-5-15,0 0-5 0,0 0-5 16,0 0-6-16,0 0-10 0,-26-21-11 15,26 21-20-15,0 0-31 0,0 0-38 0,0 0-48 16,0 0-64-16,12-27-55 0,-12 27-103 0,14-9-171 16,-14 9-400-16,10-8-257 0</inkml:trace>
  <inkml:trace contextRef="#ctx0" brushRef="#br1" timeOffset="122791.52">23696 6735 2707 0,'0'0'4'15,"0"0"15"-15,11-6 0 0,-11 6 10 0,0 0 13 16,0 0 32-16,0 0 18 0,0 0 14 0,0 0 8 15,18 17-2-15,-18-17-2 0,7 24-1 16,-5-9-4-16,-2 1-11 0,2 3-5 0,3 0-11 16,-3 2-8-16,-2 0-9 0,0 2-12 15,0-2-17-15,-2 0-34 0,0 2-49 16,-3 0-70-16,1-2-72 0,-5 0-120 0,1-2-198 16,-2 0-379-16,-6-2-266 0</inkml:trace>
  <inkml:trace contextRef="#ctx0" brushRef="#br1" timeOffset="126808.19">21268 5628 2511 0,'0'0'-143'0,"0"0"23"16,0 0 8-16,0 0 7 0,0 0 16 15,0 0 22-15,0 0 24 0,0 0 18 16,0 0 22-16,0 0 22 0,0 0 11 0,0 0 18 16,0 0 17-16,0 0 19 0,0 0 14 15,0 0 22-15,0 0 2 0,0 0 3 0,0 0-3 16,0 0-3-16,21 22 1 0,-21-22-8 16,0 0-11-16,4 16-8 0,-4-16-3 15,5 16-3-15,-5-16-3 0,6 17-12 0,-6-17 2 16,4 22-9-16,-2-6-3 0,2-2-1 15,-1 4 2-15,1-1 0 0,0 3 0 0,1 2-9 16,-1 3-3-16,-2-1-6 0,2-1-4 16,0 0-4-16,-4 0-1 0,2-2-8 15,-2 0 0-15,-2 0-4 0,0-1-5 0,0 0-23 16,-4 1-30-16,0-2-56 0,-3 2-75 16,-2-2-77-16,-4-2-140 0,1-2-197 15,-12 2-287-15,-4-3-223 0</inkml:trace>
  <inkml:trace contextRef="#ctx0" brushRef="#br1" timeOffset="131648.79">31324 5643 1399 0,'0'0'218'0,"0"0"-71"16,0 0-63-16,2-19-44 0,-2 19 4 16,0 0 3-16,0 0-8 0,0 0 12 15,0 0 5-15,-2-17 2 0,2 17-5 0,0 0 4 16,0 0-8-16,0 0 18 0,0 0 2 16,0 0 6-16,0 0 9 0,0 0 11 0,0 0 12 15,0 0 9-15,0 0 7 0,0 0 3 16,0 0-2-16,0 0-1 0,0 0-10 15,0 0-9-15,0 0-8 0,0 0-14 0,0 0-5 16,0 0-9-16,0 0-8 0,0 0-7 16,0 0-4-16,0 0-6 0,0 0-6 15,0 0-2-15,-4 59-4 0,4-59-4 0,-4 20-1 16,4-20-5-16,-3 25 1 0,1-13-4 16,2-12-2-16,-2 23 2 0,2-23-5 15,-2 23 1-15,2-23-3 0,-3 20-3 0,3-20 1 16,0 21-2-16,0-21-2 0,-2 19 5 15,2-19 2-15,2 16 9 0,-2-16 5 16,0 0 1-16,0 19 11 0,0-19-1 16,0 0-4-16,0 0 8 0,3 19 0 0,-3-19 3 15,0 0 1-15,0 0-10 0,6 16 1 16,-6-16-5-16,0 0-3 0,0 0-1 0,0 0-4 16,19 0 1-16,-19 0-3 0,0 0-6 15,0 0 0-15,25-17 2 0,-25 17-2 0,18-18-1 16,-10 7 0-16,4-5-8 0,0-1-2 15,2-2 3-15,1-2-1 0,4-4-1 16,-2 1-1-16,5-3-3 0,-2 0 3 0,4 0-8 16,-1 1 1-16,1-1 0 0,-2 3-1 15,2 1 4-15,1-2-8 0,-1 4 3 0,-2-1 0 16,2 0 3-16,-1 3 1 0,-1-1-3 16,0 1 2-16,2 0-2 0,-1 1-2 15,1-1 2-15,-4 5 3 0,2-3-14 0,1 1-3 16,-4 2 4-16,0-1-1 0,3 1 0 15,-4 1 2-15,0 1 3 0,0-1 2 16,-1 2-2-16,1-1 2 0,-4 3 2 0,2-1 0 16,0-1 1-16,-1 1-1 0,-2 1 3 15,-3 1 5-15,3-2 0 0,-3 1-2 16,3 1-1-16,-13 8 3 0,19-12 4 0,-11 4 15 16,-8 8 4-16,16-14-4 0,-16 14-3 15,14-10-1-15,-14 10 2 0,11-7-1 0,-11 7 1 16,0 0 1-16,12-10 1 0,-12 10-1 15,0 0 0-15,0 0 3 0,16-7-11 16,-16 7-11-16,0 0-11 0,10-5-34 0,-10 5-34 16,0 0-45-16,0 0-57 0,0 0-70 15,0 0-103-15,0 0-198 0,0 0-72 0,0 0-315 16,0 0-353-16</inkml:trace>
  <inkml:trace contextRef="#ctx0" brushRef="#br1" timeOffset="174610.24">2546 8022 530 0,'0'0'165'0,"0"0"-27"0,0 0-46 0,0 0 1 16,0 0 3-16,0 0 1 0,-21 2 14 16,21-2 14-16,0 0 23 0,0 0 15 0,0 0 1 15,0 0-1-15,0 0-6 0,0 0-11 16,0 0-16-16,0 0-21 0,0 0-7 16,0 0-15-16,0 0-8 0,0 0-9 0,0 0-2 15,0 0-3-15,0 0-3 0,0 0-3 16,0 0 1-16,0 0-9 0,0 0 1 15,0 0-3-15,0 0 2 0,0 0 1 0,21-42 7 16,-21 42-3-16,0 0 1 0,6-12 1 16,-6 12 2-16,0 0-2 0,9-12-2 15,-9 12-2-15,0 0-3 0,10-11-2 16,-10 11-6-16,0 0-7 0,11-12 1 0,-11 12-5 16,0 0-4-16,12-8-4 0,-12 8-5 15,0 0 2-15,18-9-2 0,-18 9-5 0,14-4 1 16,-14 4-3-16,0 0-2 0,24-3-1 0,-24 3 0 15,17-3-2-15,-17 3-3 0,0 0 1 16,25-2 0-16,-25 2-3 0,0 0 0 16,19 0 1-16,-19 0-3 0,0 0-3 0,17 5 5 15,-17-5-2-15,0 0 1 0,15 7 3 16,-15-7 1-16,8 9-1 0,-8-9 4 16,0 0-1-16,4 18 1 0,-4-18 0 0,3 15 0 15,-3-15-1-15,0 17 0 0,0-17-3 16,-5 23 2-16,5-23-1 0,-2 23-2 15,-2-10 5-15,-2 2-3 0,0-1 0 16,-1-1-1-16,0 0 5 0,-1 2 0 0,2-1 4 16,-2 1 5-16,-1-2-3 0,-2-1 6 15,3 2-4-15,-1-3 2 0,1 0-8 0,0 0 5 16,-1-1 2-16,0 2-3 0,9-12-5 16,-12 17 1-16,4-9-2 0,8-8-1 15,-12 15-2-15,12-15 3 0,-12 10-2 0,12-10 6 16,-8 13 3-16,8-13 2 0,0 0 5 15,-11 11 1-15,11-11 7 0,0 0-7 0,0 0 10 16,-6 13-2-16,6-13-3 0,0 0 5 16,0 0-6-16,0 0 2 0,0 0 3 15,0 0-6-15,0 0-5 0,0 0-2 16,0 0-1-16,0 0-2 0,0 0-6 0,0 0 3 16,0 0-5-16,0 0 0 0,0 0 0 15,0 0-3-15,0 0-5 0,31-28 5 0,-31 28-2 16,14-11-1-16,-14 11 3 0,12-16-4 15,-12 16-2-15,14-17 5 0,-5 6-20 16,0 0 0-16,-9 11-3 0,17-19 5 0,-9 6 4 16,0 2-1-16,3 0 3 0,-2-3-1 15,1 3 3-15,-2 0-1 0,1-1-1 0,0 1 0 16,-1-3 1-16,0 2 0 0,-8 12 2 16,15-20-4-16,-6 8 2 0,-1 3 8 15,-8 9-4-15,15-19 0 0,-9 10-5 0,-6 9 5 16,14-15-1-16,-8 6 0 0,-6 9 3 15,12-13-2-15,-12 13-2 0,10-10 2 0,-10 10-2 16,9-13 2-16,-9 13 4 0,9-9-4 16,-9 9 0-16,0 0 6 0,10-12-3 0,-10 12-3 15,0 0 1-15,0 0-1 0,11-14 1 16,-11 14 0-16,0 0 2 0,0 0-3 16,0 0 0-16,0 0-1 0,6-11-1 0,-6 11 1 15,0 0 1-15,0 0 0 0,0 0 1 16,0 0-2-16,0 0 0 0,0 0-1 15,0 0 2-15,0 0 1 0,0 0-3 0,0 0 3 16,0 0-2-16,0 0 2 0,0 0 2 16,0 0-3-16,-32 31 3 0,32-31-5 15,-8 17 5-15,8-17 1 0,-9 18-3 0,5-6 0 16,4-12 2-16,-8 22-2 0,4-8 0 16,-2-1 2-16,6-13-1 0,-10 23-1 0,8-8 2 15,2-15 1-15,-4 22-3 0,4-8 1 16,0-14 1-16,0 23 1 0,0-23 0 15,2 21 2-15,2-10-2 0,-4-11 5 0,10 23-4 16,-6-14 1-16,2 2 1 0,-6-11-1 16,14 19 0-16,-7-9 0 0,-7-10 3 0,17 15 2 15,-6-7 3-15,-11-8 3 0,16 12-3 16,-8-6-1-16,-8-6 2 0,20 7-1 0,-10-3-1 16,-10-4 2-16,20 4-4 0,-20-4-1 15,21 0-6-15,-21 0-3 0,0 0-19 16,32-8-23-16,-22 2-43 0,-2-3-53 0,-8 9-67 15,22-18-62-15,-14 5-81 0,3 1-151 16,-3 0-116-16,1 1-314 0,-5-3-337 16</inkml:trace>
  <inkml:trace contextRef="#ctx0" brushRef="#br1" timeOffset="175526.84">2608 7672 2608 0,'0'0'-173'0,"0"0"26"0,-16 12 20 16,16-12 18-16,0 0 24 0,0 0 23 15,0 0 24-15,0 0 22 0,0 0 10 0,0 0 7 16,-12 9 20-16,12-9 13 0,0 0 15 16,0 0 18-16,0 0 11 0,0 0 2 15,0 0 4-15,0 0-15 0,0 0-3 0,0 0-2 16,0 0-4-16,0 0 0 0,0 0-8 16,0 0-5-16,0 0 0 0,0 0-15 15,0-38 5-15,0 38 0 0,0 0-1 0,8-26-6 16,-8 26-2-16,11-19-3 0,-6 9 6 15,-5 10 1-15,10-19 4 0,-4 8 5 0,-6 11 2 16,12-17-4-16,-5 9 1 0,-7 8-5 16,11-17-3-16,-11 17-4 0,12-12-1 0,-12 12-4 15,13-10-5-15,-13 10-2 16,0 0-6-16,17-7 4 0,-17 7-5 0,0 0-1 16,0 0-1-16,23 0-1 0,-23 0 1 0,0 0-2 15,20 7 1-15,-20-7-4 0,12 8 6 16,-12-8-6-16,15 10 3 0,-7-3-1 15,-8-7 1-15,15 14-1 0,-4-6 5 0,-11-8-3 16,18 15-1-16,-8-10-1 0,-10-5 2 16,14 12 0-16,-6-7 11 0,-8-5 5 15,18 9 4-15,-18-9 3 0,14 4-1 0,-14-4-2 16,17 2-2-16,-17-2-3 0,0 0 5 16,0 0-6-16,28-9 0 0,-28 9-1 15,12-9 0-15,-12 9-1 0,9-17-6 0,-9 17 8 16,9-13 13-16,-9 13-2 0,6-10-2 15,-6 10-3-15,0 0-2 0,0-19-4 0,0 19-1 16,0 0-11-16,0 0-11 0,-6-25-18 16,6 25-22-16,0 0-22 0,-11-16-38 0,11 16-46 15,0 0-43-15,-11-11-48 0,11 11-114 16,-6-6-529-16,6 6-251 0</inkml:trace>
  <inkml:trace contextRef="#ctx0" brushRef="#br1" timeOffset="176351.84">3260 8211 2670 0,'0'0'-37'0,"0"0"30"16,0 0 13-16,0 0 7 0,0 0 31 16,0 0 7-16,0 0 15 0,0 0-7 0,0 0-6 15,0 0 0-15,0 0-12 0,0 0 4 16,0 0 3-16,0 0 8 0,0 0 2 0,0 0-4 15,0 0 6-15,0 0-1 0,57-1 1 16,-57 1 5-16,20 0-1 0,-20 0 1 0,24 1 5 16,-24-1-3-16,25 0 2 0,-25 0-7 15,26 3-1-15,-26-3-7 0,28 0-6 16,-16 0-4-16,-12 0-4 0,30 1-3 0,-30-1-5 16,25 0-4-16,-25 0-2 0,24-1-6 15,-24 1-11-15,20 0-17 0,-20 0-27 16,20 0-25-16,-20 0-31 0,0 0-48 15,23-3-39-15,-23 3-52 0,0 0-73 0,0 0-676 16,16 0-433-16</inkml:trace>
  <inkml:trace contextRef="#ctx0" brushRef="#br1" timeOffset="176704.84">3301 8101 2859 0,'-14'-6'-108'0,"14"6"18"16,0 0 22-16,0 0 2 0,0 0 17 0,0 0 21 15,-17-5 22-15,17 5 29 0,0 0 27 16,0 0 16-16,0 0 15 0,0 0 20 15,0 0 32-15,0 0 20 0,0 0 12 16,0 0 7-16,0 0-1 0,0 0-1 0,0 0-17 16,0 0 0-16,0 0-18 0,0 0-15 15,51-7-8-15,-37 6-23 0,-14 1-4 16,36-2-12-16,-16 0-10 0,-1 2-5 0,-1-2-27 16,2 0-32-16,-1-1-35 0,-2-1-45 15,-17 4-51-15,35-4-59 0,-19-1-67 0,-2 2-80 16,1-1-163-16,-4 1-477 0,-11 3-429 15</inkml:trace>
  <inkml:trace contextRef="#ctx0" brushRef="#br1" timeOffset="177546.91">4038 8027 2822 0,'0'0'-170'0,"0"0"17"0,0 0 1 16,0 0-1-16,0 0-8 0,0 0-1 16,0 0-22-16,0 0-357 0,0 0 273 15</inkml:trace>
  <inkml:trace contextRef="#ctx0" brushRef="#br1" timeOffset="178427.2">4013 8019 1460 0,'0'0'-30'15,"0"0"47"-15,0 0 17 0,0 0 6 16,0 0 6-16,0 0 6 0,0 0 1 0,0 0 10 16,-11-13 4-16,11 13-24 0,0 0-1 15,0 0-8-15,0 0-1 0,0 0-5 16,7-25 2-16,-7 25 7 0,0 0 17 0,0 0-1 16,13-25 13-16,-13 25 7 0,6-14 3 15,-6 14 14-15,10-13 12 0,-10 13-5 16,10-12-6-16,-10 12-4 0,14-12-14 0,-14 12-2 15,14-10-8-15,-14 10-10 0,15-9-4 16,-15 9-6-16,15-8-2 0,-15 8-1 0,17-5-6 16,-17 5-6-16,17-4 0 0,-17 4-2 15,17-4 2-15,-17 4-11 0,0 0 2 16,0 0-2-16,28 6-3 0,-28-6-1 0,10 7 3 16,-10-7-3-16,11 12 3 0,-11-12 1 15,6 15-3-15,-6-15-1 0,6 19-3 16,-4-8 3-16,-2-11 2 0,0 21-6 0,2-7 0 15,-2-14 10-15,-2 23 7 0,2-23 5 16,-6 26 5-16,2-14 4 0,-3 1-4 0,-1 0 1 16,0-2-5-16,8-11-3 0,-16 25-1 15,6-13-5-15,2-3 1 0,0 2-5 16,-2-1-3-16,0 0 1 0,10-10-2 16,-17 15-3-16,11-7 0 0,6-8 0 0,-15 13-1 15,15-13 2-15,-15 9-3 0,15-9-1 16,-12 10 0-16,12-10-1 0,-9 10-1 0,9-10-1 15,0 0 0-15,-13 7 2 0,13-7-1 16,0 0 0-16,0 0-1 0,0 0 1 0,0 0-2 16,0 0 1-16,0 0-5 0,0 0 1 15,0 0 3-15,0 0-3 0,0 0-2 16,0 0 1-16,0 0 2 0,0 0-3 0,0 0 2 16,28-40-4-16,-20 33 2 0,-8 7 2 15,17-19-2-15,-8 7 3 0,-1 2-3 16,1 1 1-16,1-2 0 0,-2-1-1 15,6 1 0-15,-4-1 2 0,0 1-2 0,3-1 1 16,-2-1 1-16,-1 2-2 0,1-1 0 16,-1-1 0-16,2 1 0 0,0 1 1 15,-4-1-5-15,0 1 4 0,4 0 0 0,-4 1-1 16,0-1 0-16,-8 11 3 0,13-19-3 0,-7 11 0 16,-6 8 1-16,13-13 1 0,-13 13-2 15,9-13 1-15,-9 13-1 0,0 0 1 16,10-14-4-16,-10 14 1 0,0 0-4 0,0 0-1 15,6-14 1-15,-6 14 0 0,0 0 4 16,0 0-2-16,0 0 4 0,0 0 2 16,0 0 1-16,0 0 3 0,0 0 0 15,0 0 2-15,0 0-2 0,0 0 2 0,-23 41-4 16,23-41 4-16,-8 19-1 0,8-19 0 16,-7 22 2-16,3-8 3 0,4-14-4 0,-6 28 10 15,4-14-5-15,2-14 4 0,2 30 2 16,-2-17 8-16,0-13 4 0,2 33 10 15,2-17 9-15,0-2 4 0,3 2 6 0,1-2 0 16,1-2 0-16,1 2 1 0,0-3-4 16,6 2-4-16,-4-5-7 0,3 2-2 0,0 0-15 15,2-2 6-15,-3-1-19 0,2-3-34 16,0-1-50-16,-16-3-57 0,30 2-79 16,-15-4-90-16,-3-1-163 0,2-4-179 0,-2 0-336 15,-12 7-422-15</inkml:trace>
  <inkml:trace contextRef="#ctx0" brushRef="#br1" timeOffset="180250.99">4773 8068 2901 0,'0'0'-107'0,"-10"14"27"0,10-14 15 0,0 0 22 16,0 0 39-16,0 0 44 0,0 0 26 15,0 0 32-15,0 0 1 0,0 0 2 0,0 0 4 16,-7 13 1-16,7-13 5 0,0 0 0 15,0 0 1-15,0 0 10 0,0 0-4 16,0 0-15-16,0 0 1 0,0 0-9 16,0 0-8-16,0 0-11 0,0 0-10 0,34 4-5 15,-34-4-13-15,25 2-3 0,-25-2-3 16,32 0-3-16,-13 2-7 0,2-2-2 0,0 2-4 16,0-2-2-16,1 1 4 0,-2-1 1 15,0 3-3-15,-1-3-1 0,0 1-4 16,0-1 0-16,-19 0-5 0,26 3-3 0,-26-3-17 15,22 0-23-15,-22 0-36 0,20 0-49 16,-20 0-72-16,0 0-78 0,23-3-133 0,-17 2-212 16,-6 1-353-16,0 0-396 0</inkml:trace>
  <inkml:trace contextRef="#ctx0" brushRef="#br1" timeOffset="182526.84">5474 8000 2814 0,'0'0'-132'16,"2"-19"24"-16,-2 19 18 0,0 0 26 15,0 0 28-15,2-23 36 0,-2 23 24 0,0 0 23 16,6-17 16-16,-6 17 12 0,0 0 11 15,6-17 12-15,-6 17 6 0,0 0 7 16,4-16 5-16,-4 16 0 0,0 0-7 0,7-15-6 16,-7 15-7-16,0 0-9 0,7-13-6 15,-7 13-12-15,8-11-4 0,-8 11-6 0,0 0-9 16,19-12-5-16,-19 12-2 0,17-6-8 16,-17 6-3-16,19-5-4 0,-19 5-3 15,21-4-3-15,-21 4-1 0,21 0-4 0,-21 0-3 16,21 1-1-16,-21-1-5 0,20 3-1 15,-20-3-2-15,14 8-2 0,-14-8 0 16,13 11-1-16,-13-11 2 0,7 15 1 0,-7-15-4 16,2 19 4-16,-2-19-3 0,-4 23 0 15,4-23 1-15,-8 27 1 0,4-12-3 16,0 0 3-16,0-1-2 0,-2 4 2 0,0-2-1 16,-1 1-3-16,1-3 5 0,-1 1-4 15,-1-1 0-15,1-2 3 0,1 2-3 0,6-14 3 16,-10 20-1-16,10-20-1 0,-8 18 2 15,8-18-2-15,-10 13 2 0,10-13-1 16,-6 11 1-16,6-11 0 0,0 0 3 0,-6 15 0 16,6-15 3-16,0 0-6 0,0 0 2 15,0 0-1-15,0 0-2 0,0 0 1 0,0 0-1 16,0 0-2-16,0 0 0 0,0 0 1 16,0 0-4-16,0 0 1 0,28-47 0 15,-22 36-1-15,0-3-3 0,3-1 2 0,-1-1 3 16,-2 2-1-16,5-4 3 0,0 1-4 15,-3 2-2-15,2-4-3 0,2 1-2 0,-2 2 1 16,0-2-2-16,1 3 2 0,-2 2 5 16,-1-3-8-16,1 3 5 0,-1 2-1 15,0-2 2-15,-2 0 1 0,-6 13-2 0,14-18 6 16,-10 9-5-16,-4 9-2 0,10-13 3 16,-10 13-1-16,6-12-4 0,-6 12 3 0,0 0-4 15,0 0 4-15,7-13 0 0,-7 13 2 16,0 0 0-16,0 0 1 0,0 0-1 15,0 0 0-15,0 0 1 0,0 0 3 16,0 0 0-16,0 0 2 0,-19 43 4 0,19-43 3 16,-8 21 6-16,6-9 3 0,-2 3-2 15,4-15 2-15,-10 28-3 0,6-13-1 0,0 0 0 16,2 1-1-16,2-16-1 0,-2 35 4 16,4-19 1-16,-2 4 4 0,4-3 4 15,-2 0 14-15,2 2 3 0,3-2-1 0,0 1 0 16,3-2-3-16,-4 2-3 0,5-5-5 15,-2 2-3-15,1-2-3 0,0 1-4 0,3-3-2 16,-2-2-18-16,2 3-29 0,-1-4-38 16,-2 0-53-16,4-3-61 0,0-1-58 0,-3 0-79 15,-11-4-150-15,19 0-145 0,-8 0-235 16,-11 0-195-16</inkml:trace>
  <inkml:trace contextRef="#ctx0" brushRef="#br1" timeOffset="183027.51">6100 8292 2426 0,'0'0'-52'0,"0"0"28"0,6-20 12 15,-6 20 10-15,0 0 1 0,0 0 19 16,6-18 14-16,-6 18 8 0,0 0 11 0,7-12-1 16,-7 12 2-16,0 0-6 0,11-9 4 15,-11 9-7-15,0 0 1 0,0 0 1 0,17-4 4 16,-17 4-2-16,0 0-7 0,0 0-2 15,21 12-2-15,-21-12-4 0,11 10-2 16,-11-10 0-16,6 16-1 0,-6-16-1 16,4 19 2-16,-4-19 10 0,0 19 4 0,0-19 16 15,0 0 5-15,-6 28 13 0,6-28 1 16,-9 16 1-16,9-16 6 0,-13 15 3 0,5-9-1 16,8-6 5-16,-17 8 0 0,17-8 2 15,-17 5-1-15,17-5 7 0,-17 3-5 16,17-3-4-16,0 0-23 0,0 0-7 0,-30-14-8 15,30 14-4-15,-8-14-3 0,8 14-8 16,-4-20-6-16,4 20-5 0,2-20-24 16,-2 20-27-16,8-25-39 0,-2 11-49 0,4 2-62 15,-2 0-66-15,-2-1-81 0,2 0-166 0,1 1-138 16,-2 2-264-16,-1 2-262 0</inkml:trace>
  <inkml:trace contextRef="#ctx0" brushRef="#br1" timeOffset="194855.68">2582 9426 657 0,'0'0'203'0,"0"0"-47"15,0 0-37-15,0 0-10 0,0 0-19 16,0 0-1-16,0 0-8 0,0 0 2 16,0 0 12-16,0 0 9 0,0 0 10 0,0 0 9 15,0 0-9-15,0 0 2 0,0 0 2 16,0 0 1-16,0 0 0 0,0 0 2 0,-11 41-3 16,11-41-4-16,0 0 4 0,0 0-3 15,0 0-3-15,0 0-3 0,0 0-5 0,-4 19-5 16,4-19-3-16,0 0-11 0,-4 21-7 15,4-21-5-15,-2 15-8 0,2-15 4 16,-4 21-7-16,4-21 1 0,-5 22-1 0,3-5-5 16,0-2-2-16,2-15 0 0,-4 29 2 15,2-13-9-15,2 0-5 0,0-16-3 16,2 28-4-16,0-13-2 0,0-1-5 0,-2-14-3 16,7 25 1-16,-1-14-3 0,-6-11-5 15,8 20-1-15,-3-12 0 0,-5-8-5 16,10 14-1-16,-10-14-1 0,12 10-7 0,-12-10 0 15,14 4 3-15,-14-4-12 0,0 0 0 16,20 2-4-16,-20-2 3 0,0 0 0 0,0 0 0 16,30-12 1-16,-30 12-1 0,15-7-2 15,-15 7 3-15,15-12-1 0,-15 12 3 16,13-14-2-16,-13 14-1 0,12-15 1 0,-6 6 1 16,-6 9 0-16,12-19 2 0,-12 19-2 15,8-24 1-15,-2 13 1 0,-6 11-2 0,8-22 2 16,-3 10 1-16,-5 12-3 0,6-21 2 15,-2 9 1-15,-4 12-1 0,7-16 0 0,-7 16 2 16,4-18-2-16,-4 18 1 0,0 0 1 16,7-20-1-16,-7 20 0 0,0 0 1 15,2-12-2-15,-2 12-2 0,0 0 2 16,0 0 1-16,4-15-1 0,-4 15 1 0,0 0-2 16,0 0 2-16,0 0 0 0,0 0-2 0,0 0 3 15,0 0 10-15,0 0 2 0,0 0 4 16,0 0 3-16,0 0 1 0,0 0 5 15,0 0 3-15,0 0-1 0,0 0-2 0,0 0 4 16,-2 61 0-16,2-61-4 0,-2 24-2 16,2-24-7-16,0 25 2 0,2-12-3 15,0 3 1-15,-2-16 1 0,2 26-2 16,-2-12 0-16,4-2 20 0,-4-12-6 0,8 28-1 16,-2-17-2-16,4 0-6 0,-2 3 1 15,0-4-16-15,3-1-16 0,-1-2-29 0,1 3-28 16,0-4-43-16,-11-6-57 0,20 13-67 15,-8-9-69-15,-4 2-165 0,0-5-158 16,-8-1 46-16,0 0-251 0,0 0-169 0</inkml:trace>
  <inkml:trace contextRef="#ctx0" brushRef="#br1" timeOffset="195662.87">2610 9193 2370 0,'0'0'-105'0,"0"0"34"0,0 0 22 15,0 0 24-15,0 0 12 0,0 0 9 0,0 0 13 16,0 0 13-16,0 0 17 0,0 0 11 15,0 0 1-15,0 0 13 0,0 0-2 0,0 0 8 16,0 0-7-16,20-19 7 0,-20 19 6 16,0 0 3-16,5-14-4 0,-5 14 0 15,0 0-3-15,0 0-4 0,6-18-9 0,-6 18-8 16,0 0-3-16,11-16-6 0,-11 16-6 16,6-11-2-16,-6 11-5 0,11-12 2 15,-11 12-6-15,8-12-5 0,-8 12 0 16,11-9-4-16,-11 9 1 0,11-9-4 0,-11 9 2 15,0 0-4-15,14-8 3 0,-14 8-2 16,0 0 1-16,0 0-1 0,24 2 0 0,-24-2-1 16,0 0-3-16,18 11 2 0,-18-11 0 15,13 10 3-15,-13-10-2 0,15 12-7 0,-15-12 4 16,13 10 2-16,-5-3 0 0,-8-7 1 16,12 9 2-16,-12-9 3 0,14 9 0 15,-14-9 3-15,0 0 10 0,16 7 0 0,-16-7-2 16,0 0-2-16,0 0-6 0,20-3 2 15,-20 3-3-15,0 0 0 0,15-13-2 0,-15 13-5 16,8-16-1-16,-8 16-16 0,8-19-13 16,-4 9-12-16,-4 10-19 0,12-20-19 15,-8 11-21-15,-4 9-19 0,6-13-18 0,-6 13-29 16,0 0-41-16,6-17-88 0,-6 17-581 16,0 0-222-16</inkml:trace>
  <inkml:trace contextRef="#ctx0" brushRef="#br1" timeOffset="196640.22">3255 9801 2455 0,'0'0'-119'0,"0"0"22"0,0 0 23 0,0 0 30 16,0 0 33-16,0 0 15 0,0 0 30 16,0 0 35-16,0 0 27 0,0 0 8 0,0 0 12 15,0 0 3-15,0 0-2 0,0 0-1 0,0 0-6 16,0 0-8-16,0 0-9 0,0 0-5 15,0 0-2-15,0 0-4 0,0 0-2 16,0 0 0-16,0 0 0 0,28-11 0 16,-28 11-7-16,0 0-7 0,18-3-3 0,-18 3-6 15,0 0-8-15,20-2-3 0,-20 2-4 16,0 0-6-16,23 0-2 0,-23 0-4 0,0 0-3 16,23-2 1-16,-23 2-9 0,0 0-2 15,24 0-1-15,-24 0 3 0,0 0-8 0,19 0 0 16,-19 0-1-16,0 0-9 0,0 0-9 15,0 0-16-15,20 0-17 0,-20 0-21 16,0 0-24-16,0 0-16 0,0 0-31 16,0 0-31-16,0 0-19 0,22-1-29 0,-22 1-33 15,0 0-54-15,0 0-575 0,0 0-236 16</inkml:trace>
  <inkml:trace contextRef="#ctx0" brushRef="#br1" timeOffset="196917.49">3242 9711 2475 0,'-18'-11'-145'0,"18"11"7"16,0 0 19-16,0 0 28 0,-12-10 23 16,12 10 21-16,0 0 26 0,0 0 11 0,0 0 15 15,0 0 18-15,0 0 16 0,-6-13 20 16,6 13 25-16,0 0 21 0,0 0 20 0,0 0 11 15,0 0 2-15,0 0 4 0,0 0-8 16,0 0-9-16,0 0-12 0,0 0-13 16,34-6-14-16,-34 6-4 0,22 0-16 0,-22 0-14 15,27-2-27-15,-27 2-32 0,28-2-46 16,-28 2-46-16,27 0-44 0,-14 0-41 0,-1-2-79 16,-12 2-575-16,24-1-172 0</inkml:trace>
  <inkml:trace contextRef="#ctx0" brushRef="#br1" timeOffset="209427.04">4058 9429 1111 0,'0'0'193'0,"0"0"-69"16,4-19-29-16,-4 19-4 0,4-13 8 15,-4 13 21-15,0 0-3 0,0 0-4 0,4-18 7 16,-4 18-8-16,0 0-4 0,0 0-2 15,0 0 0-15,0 0 5 0,0 0 1 16,0 0-2-16,0 0 4 0,0 0-7 16,0 0-11-16,0 0-8 0,-19 44-13 0,14-30-4 15,-1-1-9-15,2 2-8 0,0 1-5 16,0 0-5-16,-2 2 1 0,4-1-7 16,2-17-6-16,-7 32-1 0,7-17-2 0,-4 1 0 15,4-16-1-15,0 27-3 0,2-14-3 16,-2-13 0-16,6 20-5 0,1-10 5 0,-7-10-6 15,12 17-1-15,-4-9-1 0,-8-8-5 16,20 10 4-16,-20-10-1 0,19 6-1 0,-9-3-3 16,-10-3 1-16,20 0-3 0,-20 0 1 15,0 0-2-15,30-8 2 0,-30 8-1 16,18-9 1-16,-10 3 7 0,-8 6 2 0,16-15 5 16,-10 3 3-16,-6 12-7 0,15-22-3 15,-9 8-2-15,-2 1-1 0,2 0-1 16,-2-1 3-16,-4 14-5 0,12-25 1 0,-10 14 2 15,4 0 3-15,-6 11 4 0,4-19 5 16,-4 19 1-16,6-17 3 0,-6 17-5 16,4-15 1-16,-4 15-4 0,0 0 0 0,7-16-1 15,-7 16-1-15,0 0-1 0,0 0 3 0,7-11 4 16,-7 11 6-16,0 0 2 0,0 0 1 16,0 0-1-16,0 0 6 0,0 0 1 15,0 0 3-15,0 0-5 0,4 51-4 16,-4-51-1-16,2 20 3 0,-2-6-1 0,0-14-2 15,6 29 4-15,-4-14 21 0,2 1-4 0,1-3-2 16,-1 2-12-16,0 0 1 0,2-2-9 16,-1 2-3-16,1-3-2 0,1 2-6 15,-1-1-21-15,-6-13-32 0,10 16-40 0,-6-8-57 16,-4-8-80-16,12 16-81 0,-8-11-161 16,-4-5-177-16,8 10 33 0,-8-10-323 0,0 0-320 15</inkml:trace>
  <inkml:trace contextRef="#ctx0" brushRef="#br1" timeOffset="209979.36">4759 9715 2729 0,'0'0'-106'0,"0"0"9"0,0 0 14 16,0 0 8-16,0 0 22 0,0 0 23 0,0 0 30 15,0 0 20-15,0 0 22 0,0 0 7 16,0 0 22-16,0 0 0 0,0 0 12 0,0 0 7 15,0 0 8-15,0 0 11 0,0 0 8 16,0 0 1-16,0 0 2 0,0 0-3 0,0 0-8 16,0 0-4-16,0 0-5 0,0 0-5 15,0 0-7-15,33 9-8 0,-33-9-7 16,30 2-8-16,-12-2-7 0,2 0-5 16,-2 0-7-16,-18 0 2 0,37 0-11 0,-16-2-9 15,-21 2-1-15,33 0-8 0,-19 0-21 16,-14 0-31-16,25-2-42 0,-25 2-63 15,23 0-60-15,-12-1-66 0,-11 1-131 16,14-6-178-16,-14 6-269 0,6-6-181 0</inkml:trace>
  <inkml:trace contextRef="#ctx0" brushRef="#br1" timeOffset="210766.68">5375 9469 2493 0,'0'0'-2'0,"0"0"41"0,0 0 3 0,0 0 1 16,4-17 9-16,-4 17 16 0,0 0 14 0,0 0 13 16,0 0-1-16,0 0-2 0,0 0-11 15,0 0-10-15,0 0 4 0,0 0-2 16,0 0 3-16,0 0 0 0,0 0-12 0,0 0-3 15,0 0-9-15,0 0-2 0,-14 48-2 16,14-48-5-16,-2 22-2 0,2-22-4 0,0 25-6 16,0-25 1-16,2 25-4 0,0-12-3 15,-2-13 0-15,4 25-4 0,2-13-3 16,-6-12-1-16,8 20-1 0,-4-10 0 0,-4-10-3 16,10 15 3-16,-10-15-2 0,11 15-5 15,-11-15 3-15,13 10-3 0,-13-10-1 16,12 5 1-16,-12-5-4 0,15 4 1 0,-15-4-4 15,0 0-3-15,24-1-4 0,-24 1 1 16,0 0-5-16,22-14 1 0,-22 14 0 16,12-12 1-16,-12 12 3 0,10-15-2 15,-4 6 0-15,-6 9 2 0,7-19 1 0,-7 19 9 16,8-22-7-16,-6 8 6 0,-2 14-1 16,4-27 2-16,-2 16 3 0,-2 11-2 0,3-28 2 15,-1 16-2-15,-2 12-2 0,0-24 3 16,0 24 4-16,2-20 6 0,-2 20 1 0,2-18 0 15,-2 18 0-15,0 0 0 0,2-20-4 16,-2 20 5-16,0 0-6 0,0 0 10 0,0 0 8 16,0 0 4-16,0 0 8 0,0 0-7 15,0 0 3-15,0 0-2 0,0 0 2 16,0 0 2-16,0 0-1 0,-15 47 4 0,15-47-1 16,-4 28-1-16,4-12-3 15,-2 1-6-15,0 1 1 0,2-18-2 0,0 32-4 0,2-15 18 16,0 0-3-16,0-2-6 0,2 2-8 15,1-2-5-15,1 1-1 0,1 0-14 16,1-5-26-16,0 1-34 0,0-1-49 16,-8-11-68-16,20 17-77 0,-14-12-98 0,7 4-176 15,-7-6-110-15,-6-3-349 0,0 0-432 16</inkml:trace>
  <inkml:trace contextRef="#ctx0" brushRef="#br1" timeOffset="211445.84">5785 9772 2853 0,'0'0'-105'0,"0"0"25"16,0 0 8-16,0 0 6 0,-10-32 11 16,10 32 5-16,0 0 15 0,0 0 19 15,0 0 21-15,4-18 10 0,-4 18 11 16,0 0-5-16,6-15-1 0,-6 15 18 0,0 0-1 16,6-13-1-16,-6 13-6 0,0 0 5 15,8-13-2-15,-8 13-2 0,0 0 14 0,0 0-7 16,9-14 3-16,-9 14-5 0,0 0-2 15,0 0-5-15,11-9-1 0,-11 9-5 16,0 0-1-16,0 0-5 0,14-6-4 0,-14 6 1 16,0 0 0-16,0 0 2 0,0 0 13 15,0 0 6-15,23 13 12 0,-23-13 2 16,0 0-2-16,9 16 11 0,-9-16 5 0,5 13 2 16,-5-13 1-16,4 15 2 0,-4-15 7 15,0 17 1-15,0-17 0 0,0 0 6 16,-4 25-2-16,4-25 4 0,-5 16-3 0,5-16 4 15,-9 15-5-15,9-15-1 0,-8 11 2 0,8-11-1 16,-8 10 0-16,8-10 26 0,0 0 1 16,-13 9-8-16,13-9 0 0,0 0-15 15,0 0-13-15,0 0-5 0,0 0-13 0,-30-21-12 16,30 21-24-16,-4-15-29 0,4 6-48 16,0 9-68-16,-2-20-86 0,2 20-105 0,4-21-229 15,-2 12-87-15,-2 9 47 0,0 0-289 16,6-23-244-16</inkml:trace>
  <inkml:trace contextRef="#ctx0" brushRef="#br1" timeOffset="-209004.26">8750 8757 397 0,'0'0'110'0,"0"0"-22"0,0 0-21 16,0 0-10-16,0 0-3 0,0 0-14 16,0 0 2-16,0 0 5 0,0 0 1 0,0 0 10 15,0 0-3-15,0 0 5 0,0 0 1 16,0 0 7-16,0 0 2 0,0 0 0 0,0 0 5 15,0 0-9-15,0 0-2 0,0 0 1 16,0 0-4-16,0 0-6 0,0 0-5 16,0 0-1-16,0 0-15 0,0 0 1 0,0 0-2 15,0 0-6-15,0 0-8 0,0 0 17 16,0 0-2-16,-4-32-4 0,4 32 6 16,0 0 14-16,0 0 0 0,0 0 4 0,0 0-5 15,0 0-5-15,17-20-11 0,-17 20 1 16,0 0-10-16,11-10 4 0,-11 10 8 0,0 0 0 15,0 0 7-15,12-9 1 0,-12 9 9 16,0 0-2-16,0 0-1 0,15-9-4 16,-15 9 0-16,0 0-3 0,15-4-8 0,-15 4-1 15,0 0-2-15,0 0-1 0,21-4-1 16,-21 4-1-16,0 0 0 0,0 0 0 0,20 0 0 16,-20 0 2-16,0 0 1 0,0 0 5 15,0 0 2-15,22 4-1 0,-22-4 0 16,0 0-6-16,15 7-4 0,-15-7 1 15,9 7-1-15,-9-7 1 0,0 0-3 0,12 14-4 16,-12-14 5-16,7 12 9 0,-7-12 8 16,4 12 2-16,-4-12 2 0,2 17-4 0,-2-17 0 15,-2 18-3-15,2-18 2 0,-2 23-4 16,2-23-4-16,-9 23-5 0,5-11 0 0,-2 1-4 16,0 0-1-16,6-13-3 0,-13 25-2 15,4-12-3-15,1-2-3 0,2 1-1 16,-2 0 1-16,8-12-1 0,-14 21 0 15,6-12-4-15,8-9 2 0,-13 17-2 0,7-7 0 16,6-10-4-16,-11 13 3 0,11-13-1 0,-11 12 0 16,11-12-2-16,-8 13 0 0,8-13-1 15,-8 10 0-15,8-10 2 0,0 0 1 16,0 0-1-16,-10 13 2 0,10-13 0 0,0 0 0 16,0 0-5-16,0 0-1 0,0 0 1 15,0 0 0-15,0 0-4 0,0 0-4 0,0 0-3 16,0 0-4-16,0 0-5 0,0 0 1 15,0 0-4-15,0 0 5 0,31-42-1 16,-25 34 3-16,3-3 1 0,-9 11 0 0,15-23 0 16,-9 10 5-16,2-1-4 0,0 0 4 15,2 3-2-15,-2-2 0 0,-2 1 3 0,2 1 2 16,-8 11-1-16,16-22 1 0,-8 10-2 16,0 1 2-16,-1-1 1 0,-7 12 2 15,12-21-4-15,-6 11 5 0,-6 10-3 0,14-17 0 16,-14 17 1-16,8-15-1 0,-8 15 1 15,8-14 2-15,-8 14-4 0,6-11 3 0,-6 11-1 16,0 0 0-16,12-15 1 0,-12 15-1 16,0 0 5-16,8-12 7 0,-8 12 1 15,0 0 0-15,0 0-2 0,0 0 0 0,8-13-1 16,-8 13 1-16,0 0-5 0,0 0 1 16,0 0 1-16,0 0 1 0,0 0-1 15,7-11-2-15,-7 11 5 0,0 0-2 16,0 0 3-16,0 0 8 0,0 0-2 0,0 0 8 15,0 0-2-15,0 0 4 0,0 0-6 16,0 0 0-16,0 0-5 0,0 0 2 0,0 0-1 16,0 0 0-16,0 0-3 0,0 0-2 15,0 0 2-15,0 0-2 0,0 0-2 0,8-12 4 16,-8 12-3-16,0 0 2 0,0 0-2 16,0 0 4-16,0 0-3 0,0 0 6 0,0 0-2 15,0 0 4-15,0 0-3 0,0 0-4 16,0 0-2-16,0 0 8 0,0 0-13 15,0 0-1-15,0 0 3 0,0 0 0 0,0 0 2 16,0 0 0-16,0 0 6 0,0 0 1 16,0 0 0-16,0 0 1 0,0 0-3 0,0 0 6 15,0 0 1-15,0 0-2 0,-17 42-5 16,17-42 1-16,-6 18-3 0,6-18 5 0,-2 21-8 16,2-21 3-16,-2 21 0 0,2-21-2 15,-2 22 0-15,2-22-2 0,0 24-3 16,0-24 0-16,0 20 2 0,0-20 2 15,2 19-4-15,-2-19 0 0,2 19 3 0,-2-19-1 16,4 17 1-16,-4-17-1 0,6 15-2 16,-6-15 1-16,9 16-1 0,-9-16 4 0,10 13-3 15,-1-7 0-15,-9-6 3 0,17 11-5 16,-9-5 2-16,-8-6-5 0,20 10 0 0,-10-5 1 16,-10-5 1-16,21 8 0 0,-10-4-2 15,-11-4 1-15,23 7 0 0,-11-3 0 0,-12-4 2 16,24 2-21-16,-24-2-33 0,23 2-36 15,-23-2-62-15,21-4-77 0,-10-1-79 16,-11 5-181-16,12-14-134 0,-8 7 20 0,-4 7-230 16,3-21-162-16</inkml:trace>
  <inkml:trace contextRef="#ctx0" brushRef="#br1" timeOffset="-208320.55">8792 8574 2396 0,'0'0'-63'0,"0"0"29"16,0 0-11-16,0 0-1 0,0 0 2 15,0 0 1-15,0 0 18 0,0 0 5 0,0 0 5 16,0 0 7-16,0 0 8 0,0 0-4 15,0 0 24-15,0 0 10 0,18-41 29 16,-18 41 6-16,4-15 11 0,-4 15 12 0,6-14 6 16,-6 14 0-16,7-12-12 0,-7 12-9 15,0 0-9-15,6-15-5 0,-6 15-7 0,0 0 1 16,8-14-12-16,-8 14-6 0,0 0-4 16,0 0-2-16,14-8 1 0,-14 8-8 0,0 0 5 15,0 0 2-15,18-4 1 0,-18 4 5 16,0 0-1-16,0 0-1 0,26 4-2 15,-26-4-4-15,21 6-1 0,-21-6-1 16,21 4 0-16,-8 0-2 0,-13-4-1 0,27 8 2 16,-12-4 1-16,0-3 5 0,-15-1 2 0,30 6 3 15,-18-4 6-15,-12-2 4 0,28 2 11 16,-28-2 5-16,23 0 10 0,-23 0 6 16,21 0 4-16,-21 0-1 0,19-2 4 0,-19 2-16 15,0 0-9-15,24-4-6 0,-24 4-5 16,12-4-4-16,-12 4-1 0,0 0-5 0,15-9-2 15,-15 9-4-15,0 0 0 0,8-12-11 16,-8 12-1-16,0 0 0 0,7-14-6 16,-7 14 2-16,0 0-3 0,0 0-5 15,6-15-2-15,-6 15-14 0,0 0-27 0,0 0-41 16,0 0-62-16,0 0-76 0,2-17-100 16,-2 17-205-16,0 0-74 0,0 0-298 0,-17-15-269 15</inkml:trace>
  <inkml:trace contextRef="#ctx0" brushRef="#br1" timeOffset="-207530.58">8897 8061 2542 0,'0'0'-125'16,"0"0"27"-16,4-19 18 0,-4 19 16 16,0 0 3-16,0 0 16 0,0 0 15 0,0 0 13 15,0 0 17-15,0 0 14 0,0 0 10 16,8-11 14-16,-8 11 11 0,0 0 15 0,0 0 4 15,0 0 6-15,0 0-2 0,0 0-7 16,0 0-5-16,0 0 1 0,0 0-11 16,0 0-3-16,0 0 3 0,0 0-11 0,0 0-1 15,0 0-7-15,27 20-2 0,-27-20 0 16,0 0 1-16,5 16 2 0,-5-16 6 0,0 0 6 16,2 16 7-16,-2-16-4 0,0 0 6 15,0 0 0-15,-5 26-3 0,5-26-1 16,0 0-2-16,-6 15-3 0,6-15 1 0,0 0 5 15,-10 14 4-15,10-14 14 0,0 0 0 16,-15 9 3-16,15-9-1 0,0 0-2 16,-13 4-1-16,13-4-5 0,0 0-3 0,0 0-3 15,0 0-5-15,0 0-5 0,-25-18-2 16,25 18-4-16,0 0-2 0,-6-16-6 16,6 16-3-16,0 0-3 0,-6-20-3 15,6 20-2-15,0 0-2 0,-2-19 0 0,2 19-3 16,0 0-1-16,0 0-2 0,0-21-2 0,0 21-1 15,0 0-1-15,0 0-1 0,0 0 1 16,4-21-3-16,-4 21 1 0,0 0-2 16,8-12 3-16,-8 12-3 0,0 0 3 0,0 0-1 15,12-9-1-15,-12 9-4 0,0 0 2 16,0 0 2-16,22-1-5 0,-22 1 2 0,0 0-2 16,0 0 0-16,0 0-3 0,0 0-1 15,25 3-17-15,-25-3-42 0,0 0-71 0,0 0-81 16,8 6-98-16,-8-6-198 0,0 0-85 15,0 0-288-15,0 0-254 0</inkml:trace>
  <inkml:trace contextRef="#ctx0" brushRef="#br1" timeOffset="-206750.5">9741 8979 2509 0,'0'0'-92'0,"0"0"34"0,0 0 27 15,0 0 14-15,0 0 16 0,0 0 27 16,0 0 31-16,0 0 11 0,0 0 12 0,0 0 8 15,0 0 0-15,0 0 9 0,0 0 5 16,0 0 15-16,0 0 11 0,0 0 3 16,0 0 5-16,0 0-1 0,0 0-9 0,0 0-11 15,0 0-17-15,0 0-7 0,0 0-11 16,0 0-8-16,0 0-11 0,0 0-8 0,0 0-2 16,0 0-3-16,33-12-10 0,-33 12-1 15,26-3-6-15,-26 3-4 0,32 0-6 0,-17 0-7 16,-15 0-10-16,30-1-18 0,-30 1-22 15,25-3-22-15,-25 3-28 0,21 0-45 16,-21 0-44-16,21-2-37 0,-12 1-40 0,-9 1-82 16,11-4-636-16,-11 4-414 0</inkml:trace>
  <inkml:trace contextRef="#ctx0" brushRef="#br1" timeOffset="-206515.33">9720 8804 2954 0,'0'0'-73'16,"0"0"17"-16,0 0 6 0,-11-11 11 0,11 11 2 15,0 0 29-15,0 0 16 0,0 0 25 0,0 0 9 16,0 0 10-16,0 0 8 0,0 0 9 16,30-12 6-16,-30 12 0 0,23-2-1 15,-23 2-12-15,30 2-9 0,-14-2-6 0,4-2-8 16,-20 2-27-16,40 0-29 0,-19 0-36 15,1 0-49-15,-2 0-43 0,2 0-61 16,-3 0-107-16,-1 0-479 0,2-1-94 0</inkml:trace>
  <inkml:trace contextRef="#ctx0" brushRef="#br1" timeOffset="-205489.93">10297 8825 2214 0,'0'0'-85'0,"0"0"22"0,0 0 11 15,0 0 4-15,0 0 6 0,0 0 10 0,0 0 19 16,0 0 16-16,0 0 23 0,-12-31 11 15,12 31 3-15,0 0 21 0,0 0 5 16,6-27 3-16,-6 27 11 0,4-18-5 0,-4 18-6 16,6-17 10-16,-6 17-9 0,10-17 0 15,-10 17 5-15,10-16-5 0,-10 16 3 16,10-13-3-16,-10 13-3 0,15-13-3 0,-15 13-7 16,15-10-7-16,-4 7-3 0,-11 3-3 0,16-6-5 15,-16 6-3-15,20-4-4 0,-20 4-2 16,23 0-5-16,-23 0-2 0,21 1-3 15,-21-1-4-15,23 9 0 0,-23-9 1 16,20 9 12-16,-12-4-13 0,-8-5 1 0,15 16 4 16,-15-16-5-16,9 17 5 0,-5-7 1 0,-4-10 2 15,2 25 6-15,-2-25 4 0,-2 29-1 16,-2-15 4-16,-1 1-2 0,1 0 9 16,-3-1 1-16,1 1-3 0,0 1 5 15,0-3-1-15,-3 0 2 0,0 2 0 0,3-1-5 16,-2-3-3-16,-1 1-1 0,9-12-5 15,-12 20-2-15,5-11 0 0,7-9-5 16,-9 14 0-16,9-14-3 0,-8 12-1 0,8-12 2 16,0 0 1-16,-10 15 0 0,10-15 0 15,0 0-5-15,0 0-3 0,0 0-2 0,0 0 0 16,0 0-2-16,0 0-1 0,0 0-7 16,0 0 3-16,0 0-5 0,0 0-5 0,0 0 1 15,27-37-4-15,-18 26-3 0,-1 0 1 16,1-2-5-16,1-1-3 0,0 1 2 15,4-3 2-15,-2 0 0 0,1 0 2 0,2 1-3 16,-1 0 4-16,-3-1 2 0,4 1-1 16,-2 0-2-16,1 1 3 0,0-3-1 0,-2 5 3 15,0-2-3-15,-1 1 0 0,-2 1 1 16,1 0 4-16,1 1-2 0,-11 11 2 0,14-19-1 16,-8 9 0-16,-6 10-2 0,12-12 3 15,-12 12-3-15,8-12-4 0,-8 12 3 16,0 0 5-16,0 0 1 0,0 0 6 0,0 0 3 15,0 0 6-15,0 0 0 0,0 0 1 16,0 0 2-16,0 0 3 0,0 0-3 16,-38 36 1-16,30-25 0 0,1 2 1 0,1-1-1 15,-1 2-2-15,1-2-1 0,2 5 1 16,-1-2 0-16,5-15 0 0,-2 26 2 0,2-10-2 16,0-16-1-16,9 26 3 0,-5-12-7 15,5-3 4-15,1 2-4 0,3-2 5 0,1-1-2 16,2 3 1-16,0-3-6 0,4 1-6 15,-4-3-3-15,-1-1-14 0,3-1-31 16,-4 0-39-16,-14-6-52 0,30 4-74 0,-18-4-74 16,-12 0-136-16,19-7-185 0,-12 3-361 15,-7 4-405-15</inkml:trace>
  <inkml:trace contextRef="#ctx0" brushRef="#br1" timeOffset="-205022.98">10539 8450 2797 0,'0'0'-160'0,"0"0"32"0,0 0 19 16,-17-6 24-16,17 6 12 0,0 0 17 15,0 0 18-15,0 0 22 0,0 0 9 16,0 0 19-16,0 0 24 0,0 0 2 0,0 0 13 16,-19 19 11-16,19-19 13 0,0 0 19 15,0 0 7-15,0 0 4 0,-12 8 9 16,12-8 5-16,0 0 11 0,0 0 5 0,0 0-2 15,0 0-11-15,0 0-12 0,0 0-17 16,0 0-10-16,0 0-9 0,0 0-8 16,0 0-9-16,0 0-3 0,0 0-7 0,0 0-6 15,0 0-5-15,0 0-4 0,18-42-4 16,-18 42-5-16,0 0-1 0,20-6-8 0,-20 6-1 16,0 0-2-16,18-1-5 0,-18 1 2 15,0 0-1-15,0 0-1 0,0 0-6 0,0 0-34 16,15 14-60-16,-15-14-69 0,0 0-81 15,0 0-160-15,0 0-181 0,0 0-261 16,0 0-189-16</inkml:trace>
  <inkml:trace contextRef="#ctx0" brushRef="#br1" timeOffset="-204480.32">11374 8869 2376 0,'0'0'-94'0,"0"0"35"15,-43-14 36-15,43 14 14 0,0 0 23 16,0 0 4-16,0 0 9 0,0 0 11 0,0 0-15 16,0 0 2-16,0 0 0 0,0 0 8 0,0 0 20 15,0 0 9-15,0 0 3 0,0 0-2 16,0 0 10-16,0 0-3 0,51-1 1 15,-51 1-6-15,22 4-5 0,-22-4-6 0,26 2-1 16,-26-2-7-16,26 1-3 0,-26-1-15 16,23 0-26-16,-23 0-40 0,26 2-69 0,-15-2-59 15,-11 0-122-15,17-3-516 0,-17 3-117 16</inkml:trace>
  <inkml:trace contextRef="#ctx0" brushRef="#br1" timeOffset="-203571.13">11703 8768 2347 0,'0'0'-68'16,"0"0"26"-16,0 0 16 0,0 0 15 0,0 0 25 16,0 0 31-16,0 0 20 0,0 0 16 15,0 0 2-15,0 0-5 0,0 0-8 16,0 0-8-16,0 0-11 0,-10-15-6 0,10 15 0 15,0 0-2-15,0 0 1 0,0 0 6 16,0 0 17-16,16-28 2 0,-16 28-1 16,12-12-5-16,-12 12-5 0,10-14-8 15,-10 14-6-15,14-12-1 0,-5 5-5 0,-9 7-6 16,15-9-2-16,-15 9-5 0,19-10-4 0,-8 7-3 16,-11 3 4-16,19-7-7 0,-19 7-4 15,21-3-2-15,-21 3 2 0,19-2-6 0,-19 2 9 16,0 0-12-16,27 2-2 0,-27-2 3 15,15 7 0-15,-15-7-1 0,16 10 1 16,-16-10-2-16,9 15 3 0,-5-5-2 0,-4-10 4 16,4 20-1-16,-4-6 1 0,0-14 0 15,0 29 0-15,-2-14-3 0,2-15 1 0,-6 31 0 16,2-16 0-16,1 0 2 16,-4 0-2-16,-2 1 1 0,3-2 2 0,-3 0 1 15,2-3 0-15,-3 3 1 0,10-14 1 16,-14 20 3-16,8-10 0 0,6-10-1 0,-11 17-1 15,11-17 4-15,-11 14-1 0,11-14 5 16,-6 11 3-16,6-11 1 0,0 0 1 16,0 0-3-16,-7 12-6 0,7-12 3 0,0 0-7 15,0 0 2-15,0 0-2 0,0 0-2 16,0 0-1-16,0 0-3 0,26-34-4 0,-26 34-1 16,15-25-6-16,-7 9 0 0,3-3-8 15,1 0 3-15,-1 0-6 0,0 0-1 16,1-1 4-16,-2 2 1 0,2 1 4 0,-2 0-5 15,0 0 4-15,1 3 3 0,-2 0 1 16,-1 2 1-16,1 0 0 0,-1 2-4 0,-8 10 8 16,11-17-2-16,-11 17-1 0,11-13 0 15,-11 13-4-15,7-11 3 0,-7 11 6 0,0 0 13 16,0 0 10-16,0 0 4 0,0 0 7 16,0 0 7-16,0 0 1 0,0 0 6 15,0 0 4-15,0 0 2 0,-18 53-1 0,13-38 3 16,1 1-2-16,2 3 0 0,-2-2-6 15,2 2 0-15,0 0-3 0,2 0-1 0,2 0-2 16,-2-2-6-16,2 2 0 0,2-2-3 16,2 2-6-16,1-3 2 0,2-1-3 15,-1 0-4-15,2 0-21 0,2-4-46 0,1-1-54 16,-2-2-71-16,3-2-91 0,-14-6-158 16,23 4-208-16,-13-7 19 0,-10 3-221 0,0 0-158 15</inkml:trace>
  <inkml:trace contextRef="#ctx0" brushRef="#br1" timeOffset="-203191.91">12297 8958 2458 0,'0'0'-47'16,"14"-5"21"-16,-14 5 26 0,0 0 6 15,0 0 2-15,0 0 13 0,0 0-1 16,16-4 4-16,-16 4-1 0,0 0 5 0,0 0-13 16,0 0-1-16,0 0-5 0,0 0 3 15,26 6 3-15,-26-6 7 0,0 0 9 0,10 12 25 16,-10-12 19-16,7 9 10 0,-7-9 11 16,2 15 9-16,-2-15 3 0,0 0 2 0,-4 23 8 15,4-23-3-15,-8 17 8 0,8-17-2 16,-9 15 2-16,9-15 1 0,-12 12 6 15,12-12 5-15,-15 11-3 0,15-11 0 0,-13 9 0 16,13-9 1-16,0 0 1 0,-18 4-34 16,18-4-14-16,0 0-16 0,0 0-16 0,0 0-17 15,-13-21-28-15,13 21-26 0,4-15-36 16,-4 15-58-16,0 0-81 0,13-31-76 0,-10 22-142 16,2 0-201-16,1-3-4 0,-2 3-294 15,-4 9-303-15</inkml:trace>
  <inkml:trace contextRef="#ctx0" brushRef="#br1" timeOffset="-202402.06">11929 8296 2608 0,'0'0'-149'0,"0"0"17"0,0 0 16 0,0 0 14 16,0 0 11-16,0 0 19 0,12-14 13 15,-12 14 13-15,0 0 17 0,0 0 14 16,0 0 17-16,0 0 11 0,0 0 11 0,0 0 2 16,0 0 5-16,0 0 5 0,0 0 2 15,0 0-9-15,0 0 9 0,0 0 12 0,8 28 11 16,-8-28-1-16,0 0 2 0,2 18 18 16,-2-18-10-16,0 0 4 0,0 0 1 15,-2 23 5-15,2-23 1 0,0 0-4 0,-4 17 3 16,4-17 2-16,0 0 9 0,-12 11 2 15,12-11 10-15,0 0 7 0,-10 12 3 16,10-12 7-16,0 0 5 0,0 0-3 0,-16 5-14 16,16-5-11-16,0 0-12 0,0 0-5 15,0 0-10-15,0 0-8 0,0 0-8 0,0 0-2 16,0 0-9-16,0 0-7 0,9-45-10 16,-9 45-10-16,11-13-13 0,-11 13-12 15,12-9-23-15,-12 9-21 0,10-9-33 0,-10 9-30 16,0 0-36-16,0 0-50 0,9-2-66 15,-9 2-158-15,0 0-543 0,0 0-415 16</inkml:trace>
  <inkml:trace contextRef="#ctx0" brushRef="#br1" timeOffset="-197313.93">12913 8860 784 0,'0'0'275'0,"0"0"-64"0,0 0-60 16,0 0-17-16,0 0-4 0,0 0-15 15,0 0 2-15,0 0-12 0,0 0-1 0,0 0 3 16,0 0-1-16,0 0 2 0,0 0-2 16,0 0 4-16,0 0 2 0,0 0-2 0,0 0 1 15,0 0-4-15,0 0-9 0,0 0-2 16,0 0 2-16,0 0 0 0,0 0-7 0,0 0-3 16,0 0-7-16,0 0-9 0,0 0-3 15,0 0-11-15,31-5-6 0,-31 5-3 16,0 0-6-16,32 0-6 0,-32 0-3 0,24 0-1 15,-24 0-1-15,25 0-5 0,-25 0 2 16,27 0-4-16,-27 0-2 0,25 0-5 16,-9 0 0-16,-16 0-3 0,24 3 0 0,-24-3-4 15,23 0-3-15,-23 0-11 0,18 0-18 16,-18 0-21-16,18 2-43 0,-18-2-52 0,0 0-58 16,17-2-52-16,-17 2-119 0,0 0-159 15,10-8-332-15,-10 8-208 0</inkml:trace>
  <inkml:trace contextRef="#ctx0" brushRef="#br1" timeOffset="-197008.78">13000 8697 2530 0,'-12'-10'-13'15,"12"10"20"-15,0 0 16 0,-15-7-4 16,15 7-7-16,0 0 3 0,0 0 35 0,-13-7 30 16,13 7 6-16,0 0 4 0,0 0-3 15,0 0 0-15,0 0 4 0,0 0 18 16,0 0 9-16,0 0 6 0,0 0-7 0,0 0-6 16,0 0-11-16,0 0-9 0,0 0-11 15,54-2-9-15,-54 2-7 0,36 3-8 16,-18-3-6-16,2 0-15 0,-1 0-33 0,2 0-33 15,-21 0-45-15,39 0-55 0,-19 0-49 16,-2 0-70-16,-3-1-132 0,-1-1-590 0,-14 2-420 16</inkml:trace>
  <inkml:trace contextRef="#ctx0" brushRef="#br1" timeOffset="-196308.3">13748 8533 2971 0,'0'0'-95'0,"16"5"0"16,-16-5-9-16,0 0 2 0,19 0 11 15,-19 0 12-15,0 0 9 0,23-9 8 0,-23 9 11 16,17-10 4-16,-17 10 8 0,17-10 7 16,-9 2 10-16,1-1 24 0,-9 9 1 0,18-23 13 15,-10 9-7-15,-3 1 5 0,4-7-4 16,-3-2-2-16,2 0-2 0,0-5-2 15,-3 1 14-15,-1-2-7 0,0 2-2 16,-1-1 14-16,2 5 9 0,-3-1 11 0,0 1 3 16,0 3 5-16,-2 2 2 0,0 17-5 15,0-32-3-15,-2 18 3 0,2 14-8 0,-6-22 0 16,6 22 1-16,-10-19-1 0,10 19 6 16,-9-13 5-16,9 13 5 0,-16-6 5 15,16 6-7-15,0 0-10 0,0 0 6 0,0 0-1 16,-34 13-5-16,34-13-2 0,-10 15 1 15,3-4-7-15,1 1 1 0,0 1 3 16,0 1-1-16,1 2 3 0,-1 2-1 0,2-1-3 16,-1 2 5-16,0 1 0 0,2-1 10 15,-1 1 7-15,2 5 11 0,-2-2 1 0,2 0 4 16,-3-3-2-16,5 4-6 0,-2-3-8 16,0 1-5-16,0 0-3 0,2-2-8 15,0 3-5-15,0-2 1 0,0 2-5 16,2-3-3-16,-2 0-2 0,0 2 1 0,0-4 3 15,2 1 3-15,-2 0-6 0,0 2 2 16,-2-2-6-16,0-2 1 0,2-17-5 0,-3 34 3 16,1-16-5-16,-1-1-5 0,-1-2-1 15,4-15 2-15,-5 29-7 0,3-18-8 16,2-11-19-16,-8 18-24 0,8-18-34 0,-8 18-42 16,8-18-53-16,-4 14-63 0,0-11-94 15,4-3-201-15,-9 8-72 0,9-8-242 0,0 0-183 16</inkml:trace>
  <inkml:trace contextRef="#ctx0" brushRef="#br1" timeOffset="-196042.9">13695 8791 2587 0,'0'0'-40'0,"9"-13"-2"16,-9 13 3-16,0 0 13 0,0 0 35 0,0 0 41 15,11-11 44-15,-11 11 30 0,0 0 12 16,0 0 6-16,0 0 0 0,0 0-3 15,0 0-12-15,7-13-13 0,-7 13-13 0,0 0-11 16,0 0-7-16,0 0-6 0,15-7-5 16,-15 7-5-16,0 0-11 0,29-2-5 0,-17 0-3 15,-12 2-10-15,26-1 2 0,-9-2-8 16,-17 3-5-16,33-6-2 0,-16 5-5 0,0-2-20 16,1 2-31-16,0-3-36 0,-18 4-50 15,31-2-63-15,-17-2-58 0,-1 3-112 0,-2-3-173 16,-11 4-344-16,21-6-226 0</inkml:trace>
  <inkml:trace contextRef="#ctx0" brushRef="#br1" timeOffset="-195609.92">14374 8522 2542 0,'0'0'-87'16,"0"0"17"-16,0 0 9 0,0 0 1 0,0 0 15 16,0 0 23-16,0 0 23 0,-46 16 35 15,46-16 11-15,-9 15 13 0,0-7 13 16,0 5 34-16,9-13 18 0,-14 22 13 0,8-8 6 16,-1-1-4-16,3 0-7 0,4-13-13 15,-9 27-13-15,7-12-9 0,2-15-13 16,0 29-7-16,2-14-9 0,2 2-4 0,1-3-9 15,2 1-7-15,-1 0-2 0,-1-1-12 16,6-1-19-16,-2-1-27 0,2-1-38 16,-4 0-49-16,7-1-66 0,-4-3-64 0,-10-7-133 15,19 10-579-15,-10-7-357 0</inkml:trace>
  <inkml:trace contextRef="#ctx0" brushRef="#br1" timeOffset="-194871.11">14512 8682 2830 0,'2'-31'-77'15,"-2"31"17"-15,0-16 7 0,0 16 10 0,3-18 27 16,-3 18 1-16,0 0 9 0,7-18 8 15,-7 18 4-15,6-13 0 0,-6 13-5 16,0 0 4-16,13-12 2 0,-13 12 2 16,13-7 19-16,-13 7 0 0,14-6 9 0,-14 6 14 15,0 0 10-15,24-3-1 0,-24 3 1 16,0 0-4-16,0 0-3 0,24 6-1 0,-24-6-7 16,13 7-2-16,-13-7-4 0,9 12-4 15,-9-12-6-15,9 16-5 0,-9-16 4 0,3 16-4 16,-3-16 4-16,2 21-1 0,-2-21-4 15,-2 24 1-15,2-24-3 0,-1 24 4 16,-3-7 2-16,-1-3 0 0,-1-1-2 0,6-13 3 16,-11 26-1-16,7-13 3 0,4-13 1 15,-9 18-5-15,5-9 2 0,4-9 3 0,-6 18-4 16,6-18 1-16,-6 14-3 0,6-14 1 16,-7 13 1-16,7-13 4 0,0 0-4 15,0 0-2-15,-5 15-4 0,5-15 0 16,0 0-5-16,0 0-3 0,0 0 1 0,0 0-2 15,0 0-5-15,0 0-2 0,0 0-2 16,0 0 1-16,28-40-5 0,-28 40 0 0,15-20-5 16,-6 9 2-16,2-1-1 0,-4-1-1 15,2 0-2-15,2 1 1 0,0-1 2 0,-4 2 0 16,2-1 1-16,1 1 2 0,-2-1-4 16,-2 1 5-16,-6 11 3 0,9-17 3 15,-9 17 8-15,8-13 0 0,-8 13-2 0,8-11-1 16,-8 11-6-16,0 0-1 0,0 0 2 15,7-16 2-15,-7 16 0 0,0 0 11 0,0 0 11 16,0 0 14-16,0 0 4 0,0 0 9 16,0 0 1-16,0 0 4 0,0 0 7 15,0 0-5-15,0 0 3 0,0 0-2 0,-17 49 0 16,17-49-9-16,-6 23-3 0,6-23-8 16,4 23 1-16,-4-23-4 0,4 28-5 0,0-14 6 15,0 1-11-15,3-1-3 0,-1-1-8 16,2 1-14-16,-1-1-20 0,1-2-28 0,-8-11-38 15,14 16-46-15,-7-9-67 0,2-1-65 16,-3-3-87-16,-6-3-166 0,14 6-108 16,-14-6-313-16,10 4-339 0</inkml:trace>
  <inkml:trace contextRef="#ctx0" brushRef="#br1" timeOffset="-194451.96">14977 8877 2698 0,'0'0'-83'0,"0"0"33"15,0 0 21-15,0 0 25 0,0 0 16 16,0 0 13-16,0 0 21 0,0 0 3 16,0 0 7-16,0 0-7 0,0 0-6 0,0 0-7 15,19-10-2-15,-19 10-1 0,0 0-4 16,0 0-8-16,6-13 3 0,-6 13-7 0,0 0-2 15,0 0-1-15,0 0-2 0,8-12 3 16,-8 12 3-16,0 0 6 0,0 0 18 16,0 0 18-16,0 0 16 0,0 0 6 0,0 0 4 15,0 0 1-15,0 0-6 0,19 27-10 16,-19-27-8-16,0 15-5 0,0-15-6 16,0 0-2-16,-1 23 0 0,1-23 9 0,0 0 2 15,-4 21 4-15,4-21 0 0,0 0-2 16,-4 17-2-16,4-17-5 0,0 0-5 0,-10 18 2 15,10-18-14-15,-4 11-2 0,4-11-2 16,0 0-6-16,-10 16-5 0,10-16-6 0,0 0-1 16,-10 13-6-16,10-13-7 0,0 0-15 15,-11 7-24-15,11-7-36 0,0 0-50 0,0 0-65 16,-11 2-57-16,11-2-83 0,0 0-172 16,0 0-468-16,0 0-409 0</inkml:trace>
  <inkml:trace contextRef="#ctx0" brushRef="#br1" timeOffset="-193820.06">15213 8617 2915 0,'0'0'-108'0,"0"0"21"0,0 0-3 15,0 0 32-15,0 0 22 0,0 0 32 16,0 0 38-16,0 0 30 0,0 0 14 16,0 0-1-16,0 0 1 0,0 0-2 0,0 0-3 15,0 0-3-15,-9 56-4 0,9-56-3 16,2 20-11-16,-2-20-2 0,5 17-3 16,-5-17-1-16,7 14-6 0,-7-14-7 0,10 12 1 15,-10-12-1-15,14 9-4 0,-14-9-8 16,12 4-12-16,-12-4-4 0,0 0-8 0,0 0 0 15,27-7 1-15,-27 7-4 0,14-14 15 16,-14 14-9-16,12-21-5 0,-6 9 1 0,0-1 1 16,-6 13 8-16,9-24 11 0,-2 12 7 15,-7 12 16-15,8-19 9 0,-8 19 1 0,4-15 8 16,-4 15-4-16,7-13-2 0,-7 13-3 16,0 0 6-16,0 0 9 0,0 0 1 15,8-13 3-15,-8 13-4 0,0 0-2 0,0 0-3 16,0 0 4-16,0 0-3 0,0 0-3 15,2 49-1-15,0-36-5 0,-2-13-3 0,7 30 0 16,-5-15-6-16,4 2-6 0,-1-2-8 16,-1 2 1-16,-1-1 3 0,4 0-10 15,-1-1-11-15,0-1-25 0,2-2-32 0,-8-12-40 16,6 20-55-16,-1-11-66 0,0-3-63 16,-5-6-130-16,8 8-189 0,-8-8-376 15,0 0-410-15</inkml:trace>
  <inkml:trace contextRef="#ctx0" brushRef="#br1" timeOffset="-193524.27">15572 8517 2971 0,'8'-11'-67'0,"-8"11"21"15,0 0 13-15,0 0 17 0,0 0 33 16,0 0 20-16,0 0 32 0,17 27 13 0,-17-27 9 16,5 21 8-16,-3-4 2 0,0-2 2 15,0 3-4-15,0 0-5 0,1-1-1 0,0 2-6 16,-1 1 5-16,0-1-9 0,-2 2-8 16,2-1-7-16,-2 0-2 0,-2 0-8 15,0-1-9-15,2-1-6 0,-2 0-25 0,-2-1-31 16,0-2-51-16,4-15-61 0,-6 31-71 15,-1-22-80-15,7-9-181 0,-11 17-505 0,2-11-400 16</inkml:trace>
  <inkml:trace contextRef="#ctx0" brushRef="#br1" timeOffset="-188132.02">16264 8768 2842 0,'0'0'-110'0,"0"0"35"16,0 0 24-16,0 0 14 0,0 0 21 15,0 0 19-15,0 0 3 0,0 0 18 0,0 0 11 16,0 0 10-16,0 0 7 0,0 0 4 16,0 0 0-16,0 0 0 0,0 0 2 0,0 0-7 15,0 0-1-15,0 0 1 0,0 0-5 16,0 0 3-16,47-10 1 0,-47 10-4 16,16 0 1-16,-16 0-1 0,18 2 0 0,-18-2 6 15,0 0-11-15,29 0-5 0,-16 3-4 0,-13-3 0 16,23 1-7-16,-23-1-5 0,26 0-20 15,-26 0-42-15,24 0-43 0,-24 0-54 16,26 0-64-16,-15-4-97 0,-1 1-583 16,-10 3-251-16</inkml:trace>
  <inkml:trace contextRef="#ctx0" brushRef="#br1" timeOffset="-187497.04">16979 8538 2487 0,'0'0'-160'0,"0"0"31"16,0 0 19-16,0 0 18 0,0 0 20 15,28-5 9-15,-28 5 14 0,0 0 13 0,19-8 8 16,-19 8 18-16,16-7 23 0,-16 7 0 0,16-9 15 16,-16 9 15-16,18-12 4 0,-9 5 6 15,-9 7 18-15,17-17-8 0,-8 5 5 16,-1-2-8-16,0 2-1 0,1-1-2 0,0-6-6 15,-1 2 5-15,0-5-6 0,-4 3 4 16,3 2 0-16,0-2-5 0,-3 0 1 0,0 1-4 16,-2 1-2-16,2 0-8 0,-2 1-1 15,-2 16-10-15,2-27 1 0,-2 27-4 0,0-23-4 16,0 23 2-16,-2-18-8 0,2 18 6 16,0 0-4-16,-8-16 5 0,8 16 0 15,0 0 2-15,-17-5-2 0,17 5 2 16,0 0-5-16,0 0 4 0,-25 22 3 0,16-10 5 15,0 0 4-15,3 1 6 0,-2 2 5 16,-1 4-5-16,1 3 4 0,-1-1 4 16,3 0-8-16,-1 2-2 0,3 2-2 0,0-2-1 15,2 3 4-15,-2 1 8 0,2-1 5 16,2 3 7-16,-2 1 1 0,0-2-1 0,2 1 4 16,2 1-4-16,-2-1 0 0,2-1-2 15,0 2 2-15,-2-2-8 0,0-1-3 16,2-1-3-16,-2-2-6 0,-2-3-4 0,4-1-4 15,-4 0-17-15,0-1-23 0,0-4-36 16,2-15-39-16,-6 26-70 0,1-16-63 0,5-10-133 16,-11 12-207-16,5-9-342 0,6-3-289 15</inkml:trace>
  <inkml:trace contextRef="#ctx0" brushRef="#br1" timeOffset="-187309.52">16935 8836 2708 0,'0'0'-69'0,"10"-7"11"16,-10 7 7-16,16-7 11 0,-16 7 19 0,18-8 19 16,-18 8 20-16,26-10-9 0,-11 9 3 0,-1-3 0 15,6-2-3-15,-2 2-6 0,4 2 5 16,-1-2-4-16,0 2 4 0,0 0-14 16,1-3-21-16,1 2-55 0,0-4-62 15,-2 1-122-15,1-1-375 0,-6-1 135 0</inkml:trace>
  <inkml:trace contextRef="#ctx0" brushRef="#br1" timeOffset="-186992.11">17452 8536 1827 0,'0'0'-22'16,"0"0"31"-16,0 0 5 0,0 0 4 16,0 0 32-16,0 0 29 0,0 0 25 15,0 0 25-15,-32 28 13 0,32-28 8 0,-7 15 2 16,7-15 2-16,-6 20-5 0,6-20-8 16,-4 23-6-16,2-10-13 0,2-13-7 15,-2 32-11-15,4-17-9 0,0 4-8 0,0-2-11 16,2 1-7-16,2-1-7 0,1-2-9 15,-1 2-3-15,2-2-11 0,4 3-28 16,-2-5-34-16,0 0-48 0,1-2-60 0,2-1-52 16,-3-2-80-16,-10-8-164 0,19 9-486 15,-10-5-312-15</inkml:trace>
  <inkml:trace contextRef="#ctx0" brushRef="#br1" timeOffset="-186260.08">17617 8699 2721 0,'2'-17'-76'0,"-2"17"9"0,0 0 10 15,6-17 11-15,-6 17 11 0,7-11 18 16,-7 11 11-16,8-12 12 0,-8 12-6 0,10-9 21 15,-10 9 7-15,14-11 2 0,-14 11 4 16,10-10 5-16,-10 10-5 0,12-9 3 0,-12 9 3 16,13-7-12-16,-13 7 4 0,0 0-7 15,19-5 4-15,-19 5-3 0,0 0 0 0,21 0-4 16,-21 0 3-16,0 0 2 0,22 5 3 16,-22-5 3-16,16 10 2 0,-16-10 9 15,13 11 9-15,-13-11 5 0,9 18 1 0,-5-10-2 16,-4-8-5-16,2 22-3 0,-2-22-3 15,-2 21-4-15,2-21-4 0,-4 27 4 16,0-15-6-16,-1 2-5 0,5-14-4 16,-13 24 1-16,9-12-3 0,-2 0-1 0,6-12-2 0,-13 19-3 15,6-7 6-15,7-12-11 0,-8 15 0 16,8-15 3-16,-8 15 0 0,8-15-1 16,0 0 0-16,-11 15 3 0,11-15 7 15,0 0-7-15,-4 11-3 0,4-11-2 16,0 0 1-16,0 0-1 0,0 0-3 0,0 0-4 15,0 0-2-15,0 0 0 0,0 0-2 16,0 0 0-16,31-39-6 0,-21 26 0 0,0-3-2 16,0-1-1-16,3 0-4 0,0-2-2 15,-3-2-4-15,3 2 6 0,-3-1-5 16,2 1 2-16,-2 0 4 0,0 3-2 0,-2 2 17 16,2-1 4-16,-4 4 3 0,0-2 8 0,-6 13 0 15,8-18-8-15,-8 18 1 0,9-14-6 16,-9 14 1-16,0 0 3 0,0 0 4 15,0 0 1-15,0 0 5 0,0 0 10 0,0 0 8 16,0 0-2-16,0 0 4 0,0 0 2 16,0 0-2-16,0 0-3 0,-19 50 0 15,19-50-2-15,-2 25-2 0,2-25-1 0,4 26 18 16,-2-12-4-16,0 3-4 0,0 0-5 16,5 0 1-16,-3 1-10 0,2-2 0 15,5 2 0-15,2-1-6 0,-3 0-1 0,0-1-8 16,2-3-22-16,-2-2-34 0,2 1-50 15,-3-3-72-15,4-2-79 0,-3-3-111 0,1 0-200 16,-1-2-63-16,-10-2-254 0,18 0-234 16</inkml:trace>
  <inkml:trace contextRef="#ctx0" brushRef="#br1" timeOffset="-185881.85">18235 8753 2556 0,'0'0'-101'0,"0"0"25"15,0 0-1-15,0 0 11 0,0 0 8 0,0 0 11 16,0 0 4-16,0 0 12 0,0 0 0 16,17-8 12-16,-17 8 11 0,0 0 8 15,0 0 4-15,0 0 8 0,0 0 11 0,0 0 12 16,14 26 6-16,-14-26 14 0,2 12-1 15,-2-12 11-15,0 0 8 0,-2 23 6 0,2-23 2 16,0 0 7-16,-6 27 1 0,2-16-3 16,4-11 1-16,-6 14-3 0,6-14-1 0,-11 13 5 15,11-13 10-15,-11 10 8 0,11-10 3 16,-10 7-3-16,10-7-2 0,0 0-9 0,0 0-3 16,0 0-2-16,-21 0-3 0,21 0-13 15,0 0-9-15,0 0-10 0,0 0-7 16,-9-23-11-16,9 23-18 0,0 0-35 0,0 0-34 15,0 0-43-15,13-29-49 0,-13 29-45 16,6-10-45-16,-6 10-95 0,6-8-650 0,-6 8-432 16</inkml:trace>
  <inkml:trace contextRef="#ctx0" brushRef="#br1" timeOffset="-185443.6">18450 8715 2835 0,'0'0'-133'0,"0"0"39"0,0 0 18 15,0 0 28-15,24 5 19 0,-24-5 27 16,0 0 24-16,0 0 15 0,0 0 11 15,0 0 10-15,0 0 7 0,0 0 8 0,0 0-2 16,0 0 1-16,0 0 7 0,0 0 2 0,-2 22 7 16,2-22-7-16,0 0-4 0,0 0-18 15,0 0-13-15,0 0-10 0,0 0-8 16,0 0-2-16,0 0-1 0,0 0-3 16,0 0-6-16,0 0 0 0,23-22-2 0,-23 22-2 15,0 0 10-15,0 0 22 0,0 0 16 0,25 12 16 16,-25-12 9-16,9 13-5 0,-9-13 0 15,4 22 3-15,-2-10-2 0,-2-12-5 16,0 27-4-16,-2-11-10 0,2-16-5 0,-9 32-7 16,5-17-3-16,0-2-9 0,-2 2-20 15,0 1-27-15,6-16-34 0,-9 20-37 16,2-10-41-16,7-10-39 0,-6 15-31 0,4-9-41 16,2-6-59-16,0 0-126 0,0 0-517 15,0 0-346-15</inkml:trace>
  <inkml:trace contextRef="#ctx0" brushRef="#br1" timeOffset="-184830.84">18734 8561 2753 0,'0'0'-92'16,"0"0"24"-16,0 0 10 0,0 0 13 0,0 0 13 16,0 0 38-16,9-12-3 0,-9 12 17 15,0 0 8-15,0 0 34 0,0 0 16 16,0 0 13-16,0 0-7 0,0 0-2 0,0 0-4 15,0 0-13-15,0 0-2 0,2 44-5 16,-2-44-3-16,0 17-7 0,0-17-3 16,2 21-2-16,-2-21-6 0,4 20-1 0,-2-8-4 15,-2-12 0-15,9 21-2 0,-5-12-2 16,-4-9-6-16,13 17-1 0,-7-9 0 0,-6-8-3 16,10 11 1-16,-10-11-3 0,14 9-6 15,-14-9-5-15,0 0-8 0,14 1-4 0,-14-1 3 16,0 0-1-16,0 0 0 0,0 0-1 15,23-19 4-15,-23 19-8 0,11-19 2 16,-7 8 5-16,3-2 2 0,-7 13 2 0,10-26 3 16,-6 16 13-16,-4 10 19 0,8-22 5 15,-8 22 6-15,10-16 7 0,-10 16 3 16,4-17-2-16,-4 17 0 0,6-11-8 0,-6 11-4 16,0 0-1-16,0 0-1 0,0 0 9 15,4-15 6-15,-4 15 1 0,0 0-3 0,0 0 2 16,0 0 1-16,0 0-4 0,0 0-2 15,0 0-5-15,6 44-5 0,-6-44-1 16,4 21-6-16,1-7-1 0,-1-2-5 0,0 4 17 16,1-1-14-16,1-2-34 0,3 1-48 15,-5-1-52-15,4-2-65 0,-2 1-61 16,1-4-89-16,0-1-168 0,-1 0-136 0,-6-7-269 16,8 7-272-16</inkml:trace>
  <inkml:trace contextRef="#ctx0" brushRef="#br1" timeOffset="-184405.29">19175 8720 2521 0,'0'0'-144'0,"0"0"28"0,0 0 30 15,0 0 20-15,0 0 26 0,0 0 29 16,0 0 16-16,0 0 19 0,0 0 21 16,0 0 23-16,22 5 11 0,-22-5 16 0,0 0 9 15,8 14 15-15,-8-14 4 0,0 0-7 16,0 24 0-16,0-24-6 0,-2 16-4 0,2-16-3 15,-8 20-3-15,8-20 0 0,-6 19 3 16,6-19-1-16,-8 17-1 0,8-17-5 0,-11 15 2 16,11-15 2-16,-10 11 2 0,10-11 4 15,-13 6 22-15,13-6-6 0,0 0-16 0,0 0-9 16,0 0-14-16,0 0-11 0,0 0-20 16,0 0-22-16,-11-36-25 0,11 36-29 0,9-17-33 15,-9 17-49-15,10-15-50 0,-3 9-51 16,-1-2-41-16,-6 8-66 0,9-11-133 15,-3 5-142-15,-6 6-275 0,6-8-220 0</inkml:trace>
  <inkml:trace contextRef="#ctx0" brushRef="#br1" timeOffset="-183363.99">19484 8461 2493 0,'0'0'-102'0,"0"0"27"16,0 0 13-16,0 0 14 0,0 0 12 15,0 0 14-15,0 0 25 0,0 0 37 16,0 0 19-16,0 0 16 0,0 0 11 15,0 0-3-15,0 0-3 0,0 0 9 0,0 0 1 16,0 0 6-16,0 0 1 0,0 0-2 16,-15 56 8-16,10-48 3 0,5-8-3 0,-4 24-1 15,2-12-10-15,2-12-9 0,-6 28-7 16,4-13-6-16,2-15-7 0,0 29-7 0,2-12-5 16,0 0 12-16,0 0-3 0,2 0-4 15,0 0-6-15,5-2-7 0,-2 1-2 16,-1-2-4-16,2-2-4 0,0 0-3 0,2 0-1 15,0-1-20-15,-2-2-33 0,5-2-46 16,-3 2-60-16,3-3-62 0,-2-3-62 0,-11-3-116 16,18 2-175-16,-18-2-316 0,20-4-212 15</inkml:trace>
  <inkml:trace contextRef="#ctx0" brushRef="#br1" timeOffset="-182120.99">19498 8504 2463 0,'0'0'-119'0,"0"0"12"15,0 0 18-15,0 0 7 0,0 0 7 0,0 0 14 16,0 0 0-16,0 0 15 0,0 0 7 15,0 0 16-15,0 0 26 0,0 0 11 0,0 0 23 16,0 0 31-16,0 0 18 0,0 0 14 16,0 0 14-16,0 0 14 0,0 0 16 0,0 0 4 15,0 0 2-15,0 0 1 0,0 0-12 16,0 0-6-16,0 0 2 0,0 0 1 16,0 0-5-16,0 0-5 0,0 0-5 0,0 0-10 15,0 0-10-15,0 0-4 0,0 0-11 16,-18 39-4-16,18-39-4 0,0 0-5 0,0 24 16 15,0-24-5-15,0 19-10 0,0-19-6 16,0 22-12-16,0-22-3 0,0 23-7 16,0-23-5-16,6 24 1 0,-4-8-7 0,2-3-3 15,-2 2 0-15,2-1-3 0,0 1-3 16,-4-15-4-16,6 29 4 0,-2-15-2 16,0-2 0-16,-4-12-20 0,4 27 0 0,-2-14 3 15,-2-13-4-15,4 25-2 0,-4-13 1 16,0-12-1-16,0 24 10 0,0-24-7 0,0 25 0 15,0-25-3-15,-4 24 1 0,2-10 1 16,2-14 2-16,-6 25-3 0,4-10 4 0,-4-2-4 16,6-13 1-16,-8 27-4 0,4-13 5 15,0-1-1-15,-2-2 3 0,6-11-5 16,-11 25 6-16,7-14-3 0,-3 3 6 0,7-14 0 16,-15 21-1-16,9-10 0 0,6-11 1 15,-12 21-2-15,6-13-1 0,6-8-1 0,-12 18 2 16,6-9-4-16,6-9-1 0,-10 12-4 15,10-12-11-15,-9 14-41 0,9-14-51 16,0 0-98-16,-11 6-105 0,11-6-242 0,0 0-69 16,0 0 23-16,0 0-313 0,0 0-294 15</inkml:trace>
  <inkml:trace contextRef="#ctx0" brushRef="#br2" timeOffset="-163837.06">3086 17576 2756 0,'0'0'44'0,"0"0"-2"16,0 0-6-16,0 0-8 0,0 0-6 16,0 0-9-16,0 0-12 0,0 0-17 15,0 0-16-15,0 0-26 0,0 0-48 0,0 0-46 16,0 0-125-16,0 0-444 0,0 0 19 16</inkml:trace>
  <inkml:trace contextRef="#ctx0" brushRef="#br2" timeOffset="-162059.56">2533 12104 2001 0,'0'0'-80'16,"0"0"41"-16,0 0 21 0,0 0 28 0,0 0 30 16,0 0 33-16,-14 10 28 0,14-10 28 15,0 0 19-15,0 0 11 0,0 0 5 0,0 0-1 16,0 0-2-16,0 0-8 0,0 0-12 15,0 0-5-15,0 0-19 0,0 0-8 16,0 0-13-16,0 0-6 0,0 0-13 0,0 0-7 16,0 0-13-16,0 0-4 0,0 0-7 15,0 0-5-15,0 0-9 0,0 0-6 16,25-42-5-16,-25 42-6 0,8-19-5 0,-3 5-6 16,-5 14-1-16,8-26-1 0,-4 11 0 15,-2-1 0-15,3 1-2 0,-5 15 2 16,4-31-6-16,-2 14 4 0,0 2-1 0,-2 15 2 15,4-29-4-15,-2 14 2 0,0 1 1 16,-2 14 0-16,2-24-3 0,-2 24 3 16,0-23-2-16,0 23 1 0,-2-21-1 0,2 21 0 15,-4-19-2-15,4 19-1 0,-4-16 1 16,4 16 0-16,-8-16-3 0,8 16 2 0,-9-13 0 16,9 13-1-16,-10-10 3 0,10 10-3 15,-13-8 1-15,13 8 0 0,0 0 1 16,-21-3 3-16,21 3 1 0,0 0 0 15,0 0 3-15,-30 8 2 0,30-8 7 0,-17 16 3 16,9-4 1-16,-1-1 2 0,1 2 2 0,-1 3 1 16,1 2-1-16,0 2 4 0,-4 0 0 15,6 2 0-15,0 1 3 0,0-1-3 16,-2 3-3-16,3 0 1 0,1 2 1 16,-1-3 4-16,1 3 9 0,0-3 6 0,0 3 9 15,0 0 6-15,-2 0-2 0,3 0 1 16,-1-3-3-16,2 1-25 0,-2 2 4 15,-3-4-4-15,3 2-3 0,-1-3-4 0,1 4-3 16,-2-6 2-16,0 3-4 0,0-4 0 0,0 2 0 16,-4-2 0-16,2 2-1 0,0-2-2 15,-1-4-6-15,1 0-3 0,-1-1-17 16,1 1-27-16,-1-3-42 0,-1-1-51 16,4 2-81-16,0-3-71 0,-6-1-141 0,4-3-168 15,0 0 8-15,8-6-280 0,-22 5-223 0</inkml:trace>
  <inkml:trace contextRef="#ctx0" brushRef="#br2" timeOffset="-161757.95">2083 12390 2683 0,'0'0'56'0,"-9"-23"34"16,9 23-11-16,0 0-9 0,0 0-3 16,0 0-2-16,0 0 4 0,0 0 8 0,0 0 8 15,19-12-2-15,-19 12-6 0,26-4-11 16,-10 3-5-16,5-1-3 0,1 0-1 0,0 0-1 16,6 1 3-16,2-2-2 0,-1-1-5 15,3 3-5-15,-2-4-3 0,0 4-10 0,1-2-1 16,-1 0-12-16,-1 1-27 15,-1-2-32-15,0 2-48 0,-5 1-57 0,-2-1-57 16,-2 0-65-16,1 0-127 0,-4 1-521 16,-3-2-312-16</inkml:trace>
  <inkml:trace contextRef="#ctx0" brushRef="#br2" timeOffset="-161363.52">2899 12182 2661 0,'0'0'-108'15,"0"0"19"-15,0 0 5 0,0 0 12 16,0 0 18-16,-42-4 25 0,42 4 41 16,0 0 38-16,-27 16 28 0,17-7 16 15,-2 1 12-15,4 1 0 0,0 1 7 0,-1 2-3 16,3 1 10-16,-1 5 2 0,3-4 5 16,0 6-7-16,2 3-2 0,2-2-8 0,0 1-12 15,4 1-7-15,2 0-8 0,1-1-10 16,4 1-9-16,-1-1-2 0,0-3-11 15,4-1-4-15,-4 0-8 0,4-4-20 16,-1 0-28-16,-2-5-35 0,2-2-50 0,-1 1-62 16,-2-5-63-16,-10-5-87 0,22 7-166 15,-14-7-422-15,-8 0-272 0</inkml:trace>
  <inkml:trace contextRef="#ctx0" brushRef="#br2" timeOffset="-160720.56">3044 12344 2724 0,'6'-25'-28'0,"-6"25"14"16,4-12 3-16,-4 12-3 0,6-14-8 15,-6 14 8-15,9-12 2 0,-9 12 5 0,8-12-4 16,-8 12 6-16,13-7 0 0,-13 7-1 16,0 0 12-16,17-8 28 0,-17 8 15 15,0 0 16-15,0 0 10 0,0 0 7 0,28 8-3 16,-28-8-7-16,8 13-5 0,-8-13-5 16,6 16-4-16,-6-16-3 0,4 21-9 0,-4-21 4 15,0 24-2-15,-2-9 7 0,2-15 5 16,-8 35 3-16,4-18 7 0,-4 4-2 15,0-2-6-15,0 2-1 0,0-2-8 0,0-2-2 16,-1-2-5-16,3 1 1 0,-1-3-9 16,1-2-3-16,6-11 0 0,-11 21-2 15,11-21-1-15,-6 15 4 0,6-15-9 0,0 0-2 16,-4 14-2-16,4-14-4 0,0 0 0 16,0 0-1-16,0 0-6 0,0 0 1 15,0 0-6-15,40-34 2 0,-29 22-6 0,1-3-2 16,0 0-5-16,4-2 3 0,-4-1-3 15,3 2 2-15,-2-2-3 0,2 3 5 0,-5-2-1 16,1 3 0-16,-2 1 1 0,1 0 5 16,-4 1 1-16,-6 12 9 0,13-21 2 15,-8 12-1-15,-5 9 3 0,8-16-6 0,-8 16 1 16,6-11-5-16,-6 11 4 0,0 0 9 16,0 0 6-16,0 0 11 0,0 0 2 15,0 0 2-15,0 0 3 0,0 0 4 0,0 0-1 16,0 0-8-16,0 0-7 0,-4 48-8 0,4-48 6 15,2 24-6-15,2-10-20 0,1-1-1 16,-1 0-2-16,2 1-15 0,2-1-24 16,-1-2-38-16,2-1-53 0,-9-10-63 0,18 19-67 15,-7-13-88-15,0-2-163 0,-3 2-93 16,0-2-281-16,-8-4-252 0</inkml:trace>
  <inkml:trace contextRef="#ctx0" brushRef="#br2" timeOffset="-160367.25">3513 12554 2541 0,'0'0'-60'0,"0"0"34"0,16 9 17 16,-16-9 9-16,0 0-2 0,0 0 22 0,0 0 12 15,0 0 28-15,0 0 16 0,0 0 7 16,0 0-5-16,0 0-5 0,0 0-14 0,0 0-6 15,0 0-5-15,0 0-9 0,0 0 1 16,20-13-5-16,-20 13-7 0,0 0-1 16,0 0-5-16,17-7 2 0,-17 7-1 15,0 0 12-15,0 0 18 0,0 0 22 0,19 7 20 16,-19-7 10-16,0 0-2 0,0 23-4 16,0-23-4-16,-2 18-1 0,2-18-18 15,-10 27-3-15,6-14-1 0,-3 2-12 0,-2-3-2 16,1 2-9-16,2-3-4 0,-2 3-5 15,8-14-14-15,-14 18-29 0,14-18-38 16,-12 14-48-16,12-14-56 0,-8 7-60 0,8-7-54 16,0 0-76-16,0 0-103 0,-7 8-473 0,7-8-302 15</inkml:trace>
  <inkml:trace contextRef="#ctx0" brushRef="#br2" timeOffset="-159869.89">3747 12333 2686 0,'0'0'-56'15,"0"0"40"-15,6-21 13 0,-6 21 4 16,0 0-2-16,6-14 11 0,-6 14 27 0,0 0 34 16,0 0 12-16,0 0 10 0,0 0-1 15,0 0-6-15,0 0-5 0,0 0-7 0,0 0-7 16,0 0-5-16,-12 57-2 0,12-41-4 15,0-16-5-15,-2 28-1 0,-2-13-2 0,4 2-1 16,0-17-4-16,4 27-3 0,-4-12-2 16,0-15-5-16,4 25-1 0,-2-15-4 15,-2-10-2-15,6 19-6 0,-6-19 0 16,8 12-13-16,-8-12-8 0,13 7-8 0,-13-7-7 16,0 0-8-16,0 0-2 0,30-13 0 15,-30 13-2-15,18-19 4 0,-6 5 0 16,-2 1 2-16,-2-1 3 0,0-1 10 0,1 2 16 15,-2-1 12-15,-1 1 13 0,0 0 6 16,1 2 16-16,-7 11 7 0,10-19 10 0,-10 19 2 16,6-16-5-16,-6 16-6 0,9-11-6 15,-9 11-3-15,0 0 14 0,0 0 3 16,0 0 1-16,0 0-3 0,0 0 0 0,0 0-7 16,0 0-23-16,17 28 0 0,-17-28-3 15,6 27 0-15,-4-12-3 0,0 0-4 0,5 2-2 16,-3 2-4-16,1 1-3 0,1 1-15 15,2-2-27-15,-2-2-33 0,1-1-57 0,-1-2-61 16,3-2-72-16,-1-2-90 0,1-1-162 16,-3-3-105-16,-6-6-297 0,0 0-287 15</inkml:trace>
  <inkml:trace contextRef="#ctx0" brushRef="#br2" timeOffset="-159496.21">4222 12224 2655 0,'0'0'-92'15,"16"-7"19"-15,-16 7 6 0,0 0 15 0,0 0 14 16,0 0 29-16,0 0 35 0,20 15 9 15,-20-15 20-15,9 11 4 0,-9-11-1 0,11 19 14 16,-7-6-2-16,2 1 9 0,-2 1-1 16,3 0 2-16,-1 1 5 0,-2 3 4 15,3 0 6-15,-3-1 6 0,-2 4-3 0,0-4-3 16,0 5-3-16,1 2-6 0,-3-4-4 16,-3 2-6-16,3-2-7 0,-2 0-8 15,-2 0-3-15,0 2-7 0,1-4-6 0,-1-2-3 16,-2 0-5-16,0 0-5 0,-1-2-5 15,1 2-14-15,2-5-27 0,4-12-40 16,-13 23-46-16,8-14-55 0,5-9-44 0,-8 14-75 16,8-14-152-16,-10 7-496 0,10-7-326 15</inkml:trace>
  <inkml:trace contextRef="#ctx0" brushRef="#br2" timeOffset="-153745.22">4680 12523 1363 0,'0'0'269'0,"0"0"-101"0,0 0-70 16,0 0-27-16,0 0-10 0,0 0-1 16,0 0 14-16,0 0 5 0,0 0 2 0,0 0 9 15,0 0-4-15,0 0 4 0,6 23 9 16,-6-23 9-16,0 0 0 0,0 0 6 0,0 0-3 15,13 8-2-15,-13-8-5 0,0 0-8 16,17 5-11-16,-17-5-8 0,19 4-10 16,-19-4-8-16,28 4 0 0,-14-4-10 0,5 2-6 15,0 0-5-15,-2 0 7 0,3-2 4 16,-2 2 6-16,-18-2 5 0,38 1-3 0,-19 2-2 16,-1-1-6-16,-18-2-4 0,32 1-3 15,-18-1-4-15,-14 0-6 0,25 2-4 16,-25-2-3-16,20 2 0 0,-20-2-8 15,18 2-7-15,-18-2-18 0,0 0-39 0,22 0-43 16,-22 0-55-16,0 0-60 0,10 0-60 16,-10 0-120-16,0 0-160 0,0 0-328 0,0 0-234 15</inkml:trace>
  <inkml:trace contextRef="#ctx0" brushRef="#br2" timeOffset="-153321.4">4722 12354 2572 0,'0'0'-75'16,"0"0"22"-16,0 0 28 0,0 0 18 0,0 0 15 15,0 0 21-15,0 0 18 0,-30 1 29 16,30-1 9-16,0 0 4 0,0 0 13 16,0 0 9-16,0 0 10 0,0 0 11 0,0 0 8 15,0 0 9-15,0 0 4 0,0 0 2 16,0 0-12-16,0 0-4 0,0 0-3 15,0 0-34-15,0 0-10 0,45 27-4 16,-31-25-4-16,4 0-12 0,3 0-6 0,0-2-9 16,4 2-5-16,1-2-9 0,-1 0-9 15,1 0-22-15,-1-2-27 0,0 0-36 0,-3 2-52 16,1-2-60-16,-2 0-65 0,-2-2-93 16,-2 2-190-16,0 1-88 0,-17 1-295 0,21-8-272 15</inkml:trace>
  <inkml:trace contextRef="#ctx0" brushRef="#br2" timeOffset="-139576.3">5981 12148 1095 0,'4'-19'225'0,"-4"19"-39"0,6-12-63 0,-6 12-53 16,0 0-18-16,4-23-4 0,-4 23-17 15,2-15-13-15,-2 15 3 0,4-17-8 16,-4 17 8-16,2-19-10 0,-2 19 2 0,2-21 29 15,-2 21-5-15,0-23 23 0,0 23 28 16,2-24 17-16,-2 24 13 0,0-29 4 16,0 16-1-16,0 13-8 0,-2-29-7 0,2 12-10 15,0 17-10-15,-2-33-10 0,2 18-7 16,0 15 0-16,-2-30-9 0,0 18 5 16,2 12 2-16,-2-22-5 0,2 22-1 0,-2-20-9 15,2 20-8-15,-8-15-2 0,8 15-6 16,-8-11-3-16,8 11-4 0,0 0 0 0,-14-8 0 15,14 8 7-15,0 0 3 0,0 0 4 16,0 0 0-16,-28 18-1 0,28-18 1 16,-13 20-4-16,9-7-3 0,0 5 1 0,-2-1-4 15,2 6-3-15,0 1 2 0,1 1 0 16,-2 3-6-16,3 0 9 0,0 0 3 16,0 3-1-16,2-1 0 0,0 3 1 0,2-3-4 15,-2 4-2-15,2 2-2 0,0-3-1 16,0-1-4-16,1-1 2 0,0 1-2 15,-1 0 1-15,0 1 4 0,-2-2 3 0,0-3-2 16,2-1-2-16,-2 1 4 0,0-5-7 16,0-2-3-16,0 0-3 0,-2-4-9 0,2 0-18 15,-2 1-32-15,2-18-41 0,-5 22-69 16,5-22-73-16,-7 19-87 0,7-19-162 0,-10 9-124 16,2-4-350-16,8-5-364 0</inkml:trace>
  <inkml:trace contextRef="#ctx0" brushRef="#br2" timeOffset="-139394.33">5765 12609 3112 0,'0'0'101'0,"0"0"-9"0,0 0-14 0,0 0-13 15,0 0-6-15,14-21-2 0,-14 21-8 16,12-7-5-16,-4 1-2 0,-8 6-6 0,20-8-4 16,-8 3-2-16,1-3-4 0,2 2-3 15,0-2-4-15,-1 1-1 0,2-1-17 16,0 1-33-16,-1-1-43 0,2-1-41 15,-2 2-48-15,-1-2-47 0,2-1-78 0,-4 0-620 16,1 3-301-16</inkml:trace>
  <inkml:trace contextRef="#ctx0" brushRef="#br2" timeOffset="-139074.93">6276 12167 2817 0,'0'0'6'0,"0"0"13"16,0 0-8-16,0 0 8 0,0 0 8 0,0 0 23 16,0 0 13-16,0 0 17 0,0 0 6 15,-47 28 1-15,39-16 0 0,0 1-4 16,0 0 1-16,0 4 2 0,2 1-3 15,2 3 4-15,0-2-9 0,0 0-6 0,2 2-8 16,4 0-6-16,0 0-6 0,0 2-1 16,4 0-28-16,2-2-3 0,3 0-6 0,0-2-21 15,1-2-28-15,1 0-31 0,0-2-30 16,0-4-53-16,1-1-34 0,-2-2-49 16,2-2-78-16,0-3-633 0,-3-1-365 0</inkml:trace>
  <inkml:trace contextRef="#ctx0" brushRef="#br2" timeOffset="-138406.41">6466 12395 2733 0,'0'0'-94'0,"0"0"42"16,4-13 1-16,-4 13 12 0,0 0 14 15,7-15 2-15,-7 15 12 0,0 0 5 0,9-16 15 16,-9 16 8-16,8-11 12 0,-8 11-5 16,0 0 6-16,14-14 7 0,-14 14 5 15,9-9 8-15,-9 9 9 0,0 0 3 0,15-10 6 16,-15 10 1-16,0 0 3 0,15-6-4 16,-15 6 1-16,0 0 2 0,0 0 5 0,0 0-4 15,0 0-1-15,27 14-7 0,-27-14-5 16,9 14-7-16,-9-14-5 0,6 19-5 0,-4-8 2 15,-2-11-2-15,2 25 6 0,-2-25 5 16,-2 29 3-16,0-12 4 0,0-1 3 16,0 2-4-16,-4-3-4 0,1 3-2 0,-1 0-7 15,0-2-3-15,-1-1-3 0,1 1-1 16,-1-3-7-16,7-13-4 0,-10 24-4 0,6-14 0 16,4-10-2-16,-6 15-1 15,6-15-3-15,0 0-1 0,-5 15-2 0,5-15-2 16,0 0-1-16,0 0-3 0,0 0 1 15,0 0-1-15,0 0 0 0,0 0-7 16,0 0 5-16,40-40-2 0,-29 27 0 0,0-4-1 16,-1-2-3-16,0 0-3 0,2-2-2 15,-2 0 3-15,0 0-2 0,-1-1 2 0,2 2-3 16,-3-1 2-16,0 2-1 0,-1 2 1 16,-1-1 4-16,-2 3 6 0,2 0 8 0,-1 2 2 15,-5 13 1-15,7-19 1 0,-7 19-1 16,2-17 0-16,-2 17 4 0,0 0 10 15,0 0 2-15,0 0 10 0,0 0 5 0,0 0-3 16,0 0 2-16,0 0-7 0,0 0-2 16,0 0 21-16,0 0-8 0,-4 57-5 0,8-42 0 15,-2 0-9-15,4 1-2 0,0 0-1 16,0 2-7-16,3-3-3 0,4 2-24 0,-3 0-14 16,3-2-17-16,2 3-23 0,-2-2-29 15,1-4-37-15,-1 0-52 0,2 0-56 16,0-5-53-16,-5-2-83 0,5 2-154 0,-4-6-81 15,-11-1-334-15,16 2-339 0</inkml:trace>
  <inkml:trace contextRef="#ctx0" brushRef="#br2" timeOffset="-137989.89">6987 12544 2723 0,'0'0'-19'0,"0"0"47"15,0 0-9-15,15-13-8 0,-15 13-4 16,0 0-4-16,0 0 10 0,0 0 14 16,7-16 0-16,-7 16 0 0,0 0 2 0,0 0-6 15,8-11-6-15,-8 11 0 0,0 0-3 16,0 0 2-16,0 0 6 0,0 0 7 0,0 0 9 15,0 0 20-15,0 0 17 0,21 27 8 16,-21-27 13-16,2 21 0 0,-2-21 3 16,-2 23-1-16,2-23 2 0,0 26-3 0,0-26 0 15,-5 27-5-15,1-16-7 0,4-11 3 16,-6 21-3-16,2-12-1 0,4-9-4 16,-8 16 2-16,8-16 7 0,-12 8-4 0,12-8-5 15,0 0-3-15,0 0-13 0,0 0-3 0,-22-21-6 16,22 21-13-16,-3-19-11 0,3 19-16 15,3-23-17-15,-3 23-39 0,2-23-39 0,-2 23-48 16,6-19-54-16,0 10-52 0,-4 1-75 16,-2 8-150-16,9-16-164 0,-9 16-315 15,7-12-353-15</inkml:trace>
  <inkml:trace contextRef="#ctx0" brushRef="#br2" timeOffset="-137617.39">7292 12493 2861 0,'0'0'-68'0,"0"0"24"16,0 0 9-16,0 0 10 0,0 0 16 15,0 0 21-15,0 0 26 0,0 0 3 0,4 21-2 16,-4-21-1-16,0 0-4 0,0 0-1 15,0 0-2-15,0 0 3 0,0 0-5 16,0 0-11-16,0 0-4 0,0 0 4 0,0 0-6 16,0 0 3-16,0 0 10 0,0 0-3 15,0 0 0-15,28-16 3 0,-28 16 8 0,18-1 17 16,-18 1 11-16,0 0 15 0,24 3 23 16,-24-3 15-16,13 14 8 0,-13-14-3 0,4 19-1 15,-2-6-16-15,-2-13-11 0,-6 30-11 16,1-15-12-16,-1 3-4 0,0-1-13 15,-3-2-14-15,0 1-33 0,1-1-37 0,0-2-42 16,0-1-43-16,8-12-54 0,-14 21-50 16,8-16-55-16,6-5-116 0,-8 6-563 15,8-6-389-15</inkml:trace>
  <inkml:trace contextRef="#ctx0" brushRef="#br2" timeOffset="-137158.58">7601 12298 2767 0,'6'-11'-90'0,"-6"11"34"15,0 0 22-15,0 0 19 0,0 0 30 16,0 0 28-16,0 0 26 0,0 0 20 0,0 0 8 16,0 0 6-16,0 0-11 0,0 0-1 15,0 0-12-15,-4 59-5 0,4-46-11 0,0-13-3 16,2 27-7-16,0-15-3 0,-2-12-7 15,6 28-1-15,-4-18-4 0,-2-10-3 16,10 17-4-16,-10-17-3 0,12 11-1 0,-12-11-3 16,17 4-6-16,-17-4 3 0,0 0-5 15,27-10-9-15,-16 1 1 0,-1-3-1 0,4-5 0 16,-4 0 0-16,0-2-2 0,1 0 21 16,0 2 20-16,-3 2 0 0,-2-1 9 15,3 0 8-15,-3 6 3 0,0-2-3 0,-6 12-8 16,11-15-5-16,-11 15-1 0,7-11 10 15,-7 11 10-15,0 0 2 0,0 0-2 16,0 0 4-16,0 0-15 0,0 0 9 0,18 40-11 16,-16-25 1-16,-2 3 19 0,4-1-3 15,-2 2 0-15,4 0-8 0,-2 3-3 0,0-3-12 16,2 4-24-16,0 0 1 0,1 0-7 16,1-2-3-16,-1 0-17 0,1-4-27 0,-1-2-34 15,-1-1-49-15,0-7-76 0,2 2-83 16,-4-3-124-16,-4-6-202 0,12 4-22 15,-12-4-355-15,0 0-421 0</inkml:trace>
  <inkml:trace contextRef="#ctx0" brushRef="#br2" timeOffset="-136790.65">8116 12460 2935 0,'8'-11'-93'0,"-8"11"7"16,0 0 22-16,12-13 7 0,-12 13 9 0,14-8 27 15,-14 8 23-15,14-4 11 0,-14 4 18 16,0 0 0-16,25 2 12 0,-25-2 1 16,15 10 0-16,-15-10-4 0,17 10 14 0,-11-2 9 15,-6-8 18-15,12 18 17 0,-6-7 5 16,-6-11 8-16,2 18 5 0,-2-18-2 15,-2 20 5-15,2-20 4 0,-6 15 0 16,6-15 4-16,-14 16 12 0,14-16-2 0,-19 11-17 16,11-7-5-16,8-4-2 0,-24 4-6 15,24-4-2-15,-18 0-3 0,18 0-10 16,0 0-15-16,-28-16-4 0,28 16-17 0,-8-15-20 16,8 15-23-16,-4-19-41 0,4 10-49 15,0 9-63-15,6-19-84 0,-4 9-79 0,-2 10-143 16,8-19-183-16,-4 9 34 0,0 1-285 15,-4 9-251-15</inkml:trace>
  <inkml:trace contextRef="#ctx0" brushRef="#br2" timeOffset="-136340.9">8407 12101 2612 0,'0'0'-73'0,"0"0"34"0,0 0 18 0,0 0 24 16,0 0 26-16,32 14 13 0,-32-14 13 15,4 14 3-15,-4-14-4 0,6 15-2 0,2-5 2 16,-8-10-4-16,10 21 5 0,-4-8 0 16,0 0 3-16,1 0-1 0,-1 3 7 0,0-1 8 15,3 2 7-15,-3 0 0 0,1 0-3 16,1 4-6-16,-4-2-6 0,2 2 4 0,-2-2-9 16,2 4 4-16,-4-4 6 0,2 6 5 15,-2-4 1-15,-2 2 2 0,-2 0-4 16,2-2-4-16,-2 3-6 0,2 0-5 15,-2-2-5-15,0-1-1 0,-1-2-4 0,0 2-9 16,-1 0-4-16,0-3-6 0,0 0-7 16,0-1-20-16,2-1-33 0,2-16-46 15,-8 27-59-15,5-16-70 0,1-1-70 0,2-10-161 16,-2 14-144-16,2-14-299 0,0 0-251 16</inkml:trace>
  <inkml:trace contextRef="#ctx0" brushRef="#br2" timeOffset="-135766.99">9017 12426 2593 0,'0'0'-84'0,"0"0"28"16,-21-8 17-16,21 8 16 0,0 0 22 15,0 0 34-15,0 0 25 0,0 0 20 16,0 0 2-16,0 0 2 0,0 0 7 0,0 0 0 15,0 0 4-15,0 0 9 0,0 0 4 16,0 0 1-16,0 0 1 0,0 0-11 16,0 0-3-16,0 0-9 0,0 0-5 0,0 0-5 15,57 8-7-15,-57-8-7 0,30 4-4 16,-16-3-7-16,-14-1-4 0,37 2-1 0,-21 1-13 16,2-2-1-16,-2 1-2 0,-16-2-8 15,32 2-6-15,-17-2-19 0,-15 0-23 16,26 2-33-16,-26-2-37 0,22-2-40 0,-22 2-37 15,0 0-32-15,26-4-46 0,-26 4-116 16,6-6-535-16,-6 6-292 0</inkml:trace>
  <inkml:trace contextRef="#ctx0" brushRef="#br2" timeOffset="-135462.18">9154 12285 2629 0,'0'0'-54'0,"0"0"57"0,-10-12-3 16,10 12 3-16,0 0 18 0,0 0 17 0,0 0 30 15,0 0 23-15,0 0-1 0,0 0 6 16,0 0-1-16,0 0 5 0,-27 23-4 16,27-23 2-16,-3 16-1 0,3-16 4 0,0 21-2 15,0-21 2-15,-2 29 1 0,2-29-1 16,0 26-7-16,2-13 0 0,-2 4-7 0,0 1-8 15,3 0-6-15,-3 1-7 0,2 1-8 0,0-3-5 16,0-2-7-16,-2-15-5 0,2 30-1 16,0-16-13-16,-2-14-22 0,2 25-37 15,-2-25-53-15,3 19-71 0,-1-11-85 0,-2-8-135 16,2 12-216-16,-2-12-383 0,0 0-428 16</inkml:trace>
  <inkml:trace contextRef="#ctx0" brushRef="#br2" timeOffset="-132078.49">9792 12087 2851 0,'0'0'-89'0,"-8"-18"37"16,8 18 6-16,0 0 6 0,0 0 9 15,0 0 16-15,0 0 30 0,-7-16 29 0,7 16 12 16,0 0 7-16,-5-18 1 0,5 18 2 0,0 0 7 16,-2-18 6-16,2 18 8 0,0 0 4 15,0-23-5-15,0 23-4 0,4-19 0 16,-4 19-2-16,8-24-4 0,-4 13-5 16,4 0-6-16,-2-3-5 0,2 3-9 0,1 0 0 15,2-1-11-15,-1 0-6 0,3 3-3 16,-1 0-3-16,0-1-5 0,0 4-3 0,0-2-1 15,2 1-3-15,-14 7-2 0,23-7-2 16,-23 7 2-16,23-4-3 0,-23 4-6 0,23-2 1 16,-23 2 0-16,28 7-1 0,-14-3 2 15,-1 4-5-15,2 1 1 0,-2 2-2 16,-1 5-2-16,2-1 5 0,-2 4-1 0,-2 0-2 16,-1 2 0-16,0-2 0 0,-3 2 4 15,-2-2 0-15,-2 3 1 0,2-4 5 16,-4 4 6-16,0-6-1 0,-2 4 0 0,-2-3-3 15,0 0 4-15,0 0 4 0,-3-4-9 16,-1 2 5-16,1-3-1 0,-3-1-1 16,2-1 0-16,-6-1-1 0,2-1 1 0,12-8 0 15,-23 10 5-15,10-6 7 0,13-4 8 16,-23 5 9-16,23-5 4 0,-20-2 5 0,20 2-7 16,0 0-1-16,-27-7 0 0,27 7 21 15,-13-8-4-15,13 8-6 0,-8-11-4 16,8 11-2-16,0 0-8 0,-6-18-3 15,6 18-4-15,0 0-3 0,0-19-7 0,0 19-5 16,0 0-10-16,10-22-13 0,-10 22-6 0,11-19-9 16,-2 10-11-16,1-2-15 0,2 3-18 15,2-5-29-15,0 4-50 0,5-3-71 16,0 3-75-16,0-2-159 0,1 1-177 0,-4 0 36 16,1 1-263-16,0 2-194 0</inkml:trace>
  <inkml:trace contextRef="#ctx0" brushRef="#br2" timeOffset="-131459.86">10418 11925 2572 0,'0'0'-61'16,"0"0"-1"-16,0 0-2 0,0 0-3 0,0 0 8 16,0 0 8-16,0 0 4 0,0 0 15 15,0 0-7-15,0 0 4 0,0 0 8 16,0 0 19-16,0 0-8 0,0 0 0 0,0 0 7 16,0 0-1-16,26 0 0 0,-26 0 12 15,13-14 6-15,-5 3-8 0,0 1 3 16,1-3 8-16,0 0-3 0,-1 0 13 0,0-5 9 15,-2 3 19-15,3 0 18 0,0-2 25 16,-3 0 19-16,0 1 9 0,1 2 1 0,-1-2-6 16,-2 1 1-16,0 1-14 0,-4 14-7 15,4-25-10-15,1 16-14 0,-5 9-9 16,2-17-9-16,-2 17-10 0,0 0 0 0,-2-21-3 16,2 21 7-16,0 0 3 0,0 0-3 15,-17-9 4-15,17 9 0 0,0 0-11 16,0 0-3-16,0 0 0 0,-32 17-5 15,32-17 1-15,-17 16-8 0,9-4-3 0,0-1-1 16,1 5 2-16,-2-1-5 0,3 2-2 16,-2 5-1-16,1 1 5 0,1-1 4 0,2 1 11 15,-2 2 11-15,1 1 5 0,1 1 4 16,2-1 10-16,-3 3 1 0,1-2-7 0,2 1-3 16,-2-1-8-16,2 1-3 0,0 1-1 15,0-1-6-15,0-2 1 0,0 0-2 16,0-1-1-16,0 0-1 0,0-1 1 0,-4 1 5 15,4-4 2-15,0 0-9 0,0 0 1 16,-2-2 21-16,0-2-5 0,0 1-4 0,0-3-12 16,0 2-4-16,-3-2-36 0,7-15-40 15,-11 19-56-15,7-10-86 0,0-2-86 16,4-7-152-16,-13 5-189 0,13-5 32 0,0 0-320 16,0 0-286-16</inkml:trace>
  <inkml:trace contextRef="#ctx0" brushRef="#br2" timeOffset="-131278.28">10277 12390 2708 0,'0'0'40'0,"0"0"24"16,0 0-7-16,0 0-12 0,6-25-3 15,-6 25-3-15,0 0-3 0,12-10-6 16,-12 10-2-16,0 0-2 0,18-7 5 0,-18 7-13 16,16-4 0-16,-16 4 1 0,24-4-5 15,-24 4-3-15,25-4 0 0,-10 4-7 16,-15 0-45-16,34-1-44 0,-13-1-44 0,0-1-48 15,-1 0-91-15,0 2-518 0,2-4-91 16</inkml:trace>
  <inkml:trace contextRef="#ctx0" brushRef="#br2" timeOffset="-130775.2">9794 12645 2359 0,'0'0'-18'16,"0"0"22"-16,0 0 19 0,0 0-7 0,0 0 5 15,0 0 0-15,0 0-4 0,0 0 4 16,0 0 12-16,0 0 8 0,0 0 11 0,42 8 10 15,-42-8 13-15,32 0 2 0,-9 0 5 16,1 0-6-16,3-3 0 0,3 3 8 16,2-1 2-16,-1-2 7 0,5 2 1 0,4-3-7 15,3 2-3-15,-1 0-13 0,0-2-6 16,1 2-8-16,1 1-4 0,-3-3-6 0,-1 0-6 16,-4 3-7-16,-3-2-12 0,1-1-16 15,-4 3-13-15,-3-3-15 0,-3 2-19 16,0 0-21-16,-6 0-32 0,1 2-35 0,-2-2-47 15,0 0-65-15,-5 1-143 0,-12 1-476 16,22 0-208-16</inkml:trace>
  <inkml:trace contextRef="#ctx0" brushRef="#br2" timeOffset="-129660.03">9931 13158 2530 0,'0'0'-75'0,"0"0"17"0,0 0 12 16,-18-29 34-16,18 29 9 0,0 0 20 16,0 0 29-16,6-29 18 0,-6 29 6 15,6-17 5-15,-6 17-1 0,11-17 5 0,-11 17 5 16,12-16-4-16,-3 9 4 0,-9 7-3 16,15-13-7-16,-5 7-7 0,-10 6 7 15,18-11-9-15,-18 11-4 0,20-10-6 0,-9 7-8 16,-11 3-4-16,26-6-6 0,-26 6-4 15,22-2-3-15,-22 2-7 0,26 2 3 16,-26-2-8-16,26 6 1 0,-14-5-4 0,-12-1-2 16,23 12-2-16,-12-7 0 0,0 3-2 15,-1 2 0-15,-2-1 1 0,-8-9 0 0,16 19-6 16,-10-10 6-16,-2 3-1 0,-4-12-4 16,6 20-3-16,-3-7 3 0,-3-13-1 15,0 21 1-15,0-21 5 0,-5 23-6 0,5-23 2 16,-6 23-2-16,0-13 4 0,0 4 0 15,-4-2 1-15,2-2 4 0,8-10 6 0,-16 19 0 16,5-8 6-16,2-4-3 0,-3 1-1 16,12-8 0-16,-21 13-4 0,10-7 2 15,11-6-3-15,-21 8 1 0,11-6 0 0,10-2-3 16,-20 6 3-16,20-6-1 0,0 0-5 16,-25 1 1-16,25-1-1 0,0 0 4 15,-24-7 1-15,24 7-1 0,-12-7 2 0,12 7 3 16,-8-11-5-16,8 11 2 0,-8-12-3 15,8 12-2-15,0 0 0 0,3-25-3 0,-3 25 0 16,0 0-2-16,11-26 0 0,-11 26 0 16,8-15-4-16,-2 5 2 0,-6 10-2 0,15-17 2 15,-6 10-3-15,-9 7 3 0,17-17-3 16,-9 9 0-16,-8 8 1 0,20-13-1 16,-8 7-2-16,-12 6 2 0,21-12-2 0,-10 7-1 15,-11 5 2-15,21-9-2 0,-11 7 2 16,-10 2-2-16,20-5-1 0,-20 5 0 15,16-3 2-15,-16 3-4 0,0 0 1 16,20-6 2-16,-20 6-2 0,0 0 1 0,16-4-1 16,-16 4-2-16,0 0 0 0,0 0 2 0,0 0 1 15,19-3-3-15,-19 3 2 0,0 0-3 16,0 0-6-16,0 0 1 0,0 0-11 16,15-4 1-16,-15 4-1 0,0 0-1 15,0 0 3-15,0 0 1 0,0 0 2 0,0 0 1 16,0 0-2-16,7-14-1 0,-7 14-2 15,0 0-1-15,0 0 2 0,0 0-1 0,0 0 3 16,0 0 1-16,0 0 1 0,0 0 4 16,0 0 1-16,0 0 4 0,6-14-2 0,-6 14 1 15,0 0 7-15,0 0 3 0,0 0 4 16,0 0 5-16,0 0-2 0,0 0 0 0,0 0 0 16,0 0-7-16,0 0 2 0,0 0-5 15,0 0-7-15,0 0-38 0,0 0-58 16,0 0-73-16,0 0-100 0,0 0-192 0,0 0-439 15,0 0-299-15</inkml:trace>
  <inkml:trace contextRef="#ctx0" brushRef="#br2" timeOffset="-128638.33">10406 13049 2608 0,'0'0'-112'0,"0"0"32"15,0 0 14-15,12-12 20 0,-12 12 10 16,0 0 22-16,0 0 7 0,0 0-3 16,0 0 2-16,0 0 13 0,0 0 1 0,0 0 21 15,26 18 4-15,-26-18 13 0,6 11 5 16,-6-11 16-16,9 13 9 0,-9-13 13 16,4 18-9-16,-4-18 2 0,2 19 3 0,-2-19 1 15,0 21 4-15,0-21-4 0,-2 22-11 16,2-22-4-16,-6 23-7 0,1-11-5 15,-1 1-1-15,6-13 0 0,-13 23-3 0,7-12-1 16,-1 1-9-16,7-12 3 0,-12 19-3 16,6-12-5-16,6-7-4 0,-14 16-5 0,14-16 0 15,-8 13-4-15,8-13-4 0,-8 11 4 16,8-11-3-16,0 0 4 0,-11 12 6 0,11-12-3 16,0 0-9-16,0 0 0 0,0 0-4 15,0 0-1-15,0 0 1 0,0 0-4 16,0 0-1-16,0 0-3 0,0 0 1 0,0 0-1 15,0 0-2-15,35-36 1 0,-27 26-3 16,-8 10 1-16,14-21 0 0,-5 10-3 0,2-1-1 16,-3 2 5-16,0 0-6 0,1-2 2 15,-9 12-4-15,14-19 3 16,-7 10 0-16,2-1-1 0,-9 10-1 0,10-17 0 0,-10 17 2 16,10-17-2-16,-3 9 1 0,-7 8 1 15,9-13-2-15,-9 13 2 0,8-12 0 16,-8 12 4-16,0 0 1 0,8-13-1 0,-8 13-5 15,0 0 4-15,11-12 1 0,-11 12 3 16,0 0 2-16,0 0 8 0,6-11-2 16,-6 11 3-16,0 0 2 0,0 0 1 0,0 0 0 15,0 0 0-15,0 0 4 0,0 0-2 16,0 0 0-16,0 0 2 0,0 0 3 0,0 0 4 16,0 0 1-16,0 0 4 0,0 0-5 15,0 0 1-15,0 0 4 0,0 0-1 16,0 0 0-16,0 0 0 0,0 0 4 0,0 0-4 15,0 0-3-15,0 0-3 0,0 0-2 16,0 0-2-16,-27 32-1 0,27-32-3 0,0 0 0 16,-6 18 0-16,6-18-1 0,0 0-5 15,-5 19 2-15,5-19-1 0,0 0 1 16,-4 21-8-16,4-21 3 0,-2 15-3 16,2-15 1-16,0 0-3 0,-3 21-2 0,3-21 1 15,0 0 1-15,-2 19-1 0,2-19 1 16,0 0-1-16,0 18 3 0,0-18 4 0,0 0 5 15,2 19 23-15,-2-19 0 0,0 0-2 16,3 19 6-16,-3-19-6 0,0 0 4 0,4 18-1 16,-4-18-1-16,7 11-5 0,-7-11-2 15,10 14 0-15,-10-14-6 0,13 11-3 0,-13-11-3 16,19 11-6-16,-10-5 2 0,3 1-1 16,-12-7 0-16,26 11-5 0,-14-7-2 15,1 1 1-15,2-1-3 0,-15-4-7 0,25 8-26 16,-11-2-34-16,-2-5-63 0,-12-1-89 15,20-1-105-15,-20 1-217 0,13-6-92 0,-13 6 40 16,7-16-475-16,-7 16-593 0</inkml:trace>
  <inkml:trace contextRef="#ctx0" brushRef="#br2" timeOffset="-102147.58">11154 11562 845 0,'0'0'136'0,"0"0"-14"0,0 0-32 0,0 0-17 16,0 0-2-16,0 0 5 0,0 0-12 16,0 0-3-16,0 0-4 0,0 0 5 15,0 0 9-15,0 0-8 0,0 0 0 0,0 0 7 16,0 0-3-16,0 0 3 0,0 0 17 16,0 0 10-16,0 0 11 0,0 0 0 0,0 0 5 15,0 0-4-15,0 0-1 0,0 0-5 16,0 0-12-16,0 0-5 0,0 0-11 15,0 0-9-15,0 0-6 0,0 46-4 0,0-46-6 16,1 14-1-16,-1-14-2 0,2 15-4 16,-2-15-3-16,4 16 4 0,-4-16-3 0,0 19 1 15,0-19-4-15,2 18-2 0,-2-18-4 16,0 21-2-16,0-21-4 0,0 21 0 16,0-21-6-16,3 23-2 0,-1-9-2 0,-2-3 1 15,0 0-4-15,2 3-2 0,-2-14 0 16,2 25-1-16,-2-12 1 0,2 0-1 0,-2-13-3 15,0 29 1-15,2-14-1 0,1 0 0 16,-2 3 0-16,-1-18-3 0,2 32 1 16,0-15 3-16,1 0-5 0,2-2 1 0,-5 3-2 15,0-18 1-15,4 32-1 0,-2-15 3 16,0-2-3-16,0 1 0 0,-2 1 3 0,0-17-3 16,2 30-1-16,0-17 3 0,-2-13-5 15,0 27 4-15,0-13-3 0,0-14 3 0,0 26-2 16,2-12 0-16,-2-14 1 0,0 26 1 15,2-12-2-15,-2-14-1 0,2 26-4 16,-2-9 3-16,0-17-1 0,0 27 3 0,0-14-2 16,2 2 0-16,-2-15 1 0,0 31 0 15,0-16 0-15,0 2 0 0,0 1 0 0,0-18 1 16,-4 29-2-16,4-11 3 0,-2-1-3 16,2 2 0-16,-2-1-2 0,0 0 3 0,0 0-2 15,0-1 3-15,-2 2-3 0,1-2 3 16,-1 2-1-16,2-2 2 0,-3 3-2 15,3-4 0-15,-2 4 1 0,0-3 1 0,2 0-1 16,-2 0 4-16,1 0-5 0,-1 0 2 16,2-1-2-16,-1-2 5 0,3-14-4 0,-5 31 2 15,3-17-2-15,0 1-1 0,2-15 2 16,-4 25 1-16,4-12-3 0,-3 1 2 16,1-1-2-16,2 0 4 0,-2 1-2 0,2-2 3 15,-3 4-2-15,1-3 0 0,0 1-2 16,2-1 3-16,-2 3-2 0,2-2 2 0,-2 0-4 15,2-1 1-15,0 0 4 0,-2 1 1 16,0 1 1-16,2-2 2 0,-2 3 2 16,2-16 2-16,-2 26 1 0,2-26 3 0,0 25-4 15,0-25 4-15,0 23-2 0,0-23-1 16,0 25-2-16,0-25-1 0,2 23-2 16,-2-12 2-16,0-11-4 0,4 21 0 0,-2-10-1 15,-2-11-1-15,4 23 2 0,-4-23-3 16,4 21 0-16,-4-21-2 0,3 23 0 15,-1-11 3-15,-2-12-5 0,7 18 3 0,-7-18-1 16,4 22-1-16,-4-22-1 0,2 18 3 16,-2-18-4-16,5 20 3 0,-5-20-2 0,1 19 4 15,-1-19-4-15,4 17 3 0,-4-17-3 16,2 17 1-16,-2-17 1 0,2 17 0 16,-2-17-2-16,3 17 0 0,-3-17 1 15,2 17 0-15,-2-17-1 0,4 16 1 0,-4-16-1 16,2 17 2-16,-2-17-1 0,2 15 3 0,-2-15 1 15,3 17 4-15,-3-17-2 0,0 0 4 16,1 23-1-16,-1-23 1 0,0 16 0 16,0-16 3-16,0 0 0 0,0 22 4 0,0-22 1 15,2 16 5-15,-2-16-4 0,0 0 1 16,0 20-2-16,0-20 0 0,0 16-2 16,0-16-4-16,0 0-1 0,2 19 1 0,-2-19-6 15,0 0 0-15,3 15-17 0,-3-15-19 16,0 0-35-16,0 0-49 0,5 14-69 0,-5-14-85 15,0 0-184-15,4 4-143 0,-4-4-319 16,0 0-308-16</inkml:trace>
  <inkml:trace contextRef="#ctx0" brushRef="#br2" timeOffset="-100466.45">11500 13891 2642 0,'0'0'-124'0,"0"0"35"16,-2-25 18-16,2 25 11 0,0 0 15 0,0 0 17 15,2-19 29-15,-2 19 20 0,0 0 22 16,9-15 8-16,-9 15 5 0,0 0 6 16,9-11 6-16,-9 11-5 0,0 0-2 0,9-10-7 15,-9 10-3-15,0 0-1 0,14-7-3 16,-14 7-1-16,0 0 4 0,0 0 5 0,16-3-2 15,-16 3-5-15,0 0 5 0,0 0-3 16,0 0-4-16,26 8-3 0,-26-8-8 0,11 9 1 16,-11-9 0-16,8 12 3 0,-8-12 0 15,6 17 4-15,-6-17 8 0,4 19 5 0,-2-8 2 16,-2-11 5-16,0 25-6 0,0-25-2 16,0 25-7-16,0-25-1 0,-2 25 1 15,-2-10-7-15,2-1 3 0,2-14 0 0,-8 26-4 16,4-15 0-16,4-11-5 0,-9 19-1 15,5-7-3-15,4-12-3 0,-11 17-1 16,11-17-4-16,-13 16-6 0,7-8 4 0,6-8-6 16,-15 12 0-16,15-12-4 0,-15 13 2 15,15-13-2-15,-10 8-1 0,10-8-2 16,-11 10 0-16,11-10 0 0,-11 8 0 0,11-8 0 16,0 0 1-16,0 0-6 0,0 0-7 15,0 0-4-15,0 0 0 0,0 0-7 0,0 0-3 16,0 0-5-16,0 0-4 0,0 0-2 15,0 0-3-15,0 0-5 0,0 0-2 0,0 0 1 16,38-36-1-16,-32 26 1 0,4 1 3 16,-2-2 3-16,-8 11 2 0,17-22 2 0,-11 12 2 15,3 0-5-15,2-2 0 0,-3-2-4 16,-2 3-1-16,5-3-7 0,-6 3-5 16,6-1-1-16,-4 0-12 0,-7 12 3 0,12-24-4 15,-5 13 7-15,-1 0-3 0,-6 11 9 16,9-19-3-16,-9 19 7 0,6-17 10 15,-6 17 9-15,7-15 6 0,-7 15-3 0,7-14 8 16,-7 14 12-16,5-14 14 0,-5 14 9 16,0 0 2-16,4-15 8 0,-4 15 4 0,0 0-3 15,0 0 2-15,4-15-6 0,-4 15 1 16,0 0 4-16,0 0 13 0,0 0 7 16,0 0 17-16,0 0 4 0,0 0 7 0,0 0-1 15,0 0 0-15,0 0-8 0,0 0 0 16,0 0-4-16,0 0-2 0,-23 38-8 0,23-38-1 15,-6 23-1-15,2-11 0 0,4-12-4 16,-9 26-4-16,5-13-4 0,4-13-2 16,-9 27-1-16,5-14-2 0,0 1-2 0,0-1-8 15,4-13 2-15,-6 27 2 0,3-16-6 16,3-11 8-16,-5 24-7 0,5-24 8 0,-4 20 3 16,4-20-4-16,6 19-3 0,-6-19-4 15,5 19 0-15,0-9-2 0,-5-10-4 0,10 17 0 16,0-10-2-16,-10-7-2 0,14 18 0 15,-4-11-3-15,-1 1-15 0,-9-8-8 16,23 14-14-16,-14-9-18 0,-1-2-22 0,0 2-30 16,3-1-26-16,-11-4-39 0,17 5-52 15,-8-3-41-15,-9-2-68 0,14 2-150 16,-14-2-114-16,0 0-307 0,0 0-263 0</inkml:trace>
  <inkml:trace contextRef="#ctx0" brushRef="#br2" timeOffset="-99986.73">11947 14141 2524 0,'0'0'-105'0,"0"0"31"15,0 0 17-15,0 0 12 0,21-6 8 16,-21 6 17-16,0 0 18 0,0 0 12 16,0 0-6-16,15-4 18 0,-15 4 1 0,0 0 19 15,0 0 15-15,0 0 20 0,0 0 10 16,0 0 3-16,0 0-3 0,0 0 5 0,0 0-8 16,8 23-8-16,-8-23-9 0,0 0-4 15,0 18 2-15,0-18-4 0,0 0-2 16,0 0-8-16,-6 26-5 0,6-26-3 0,-4 13-7 15,4-13 0-15,-7 14-6 0,7-14-2 16,0 0 3-16,-14 15 2 0,14-15 0 0,-11 5-5 16,11-5 3-16,0 0 8 0,-18 4 1 15,18-4 4-15,0 0 1 0,0 0 3 0,0 0 0 16,-26-13-6-16,26 13-9 0,-7-13-5 16,7 13-3-16,-2-18-8 0,2 18-4 15,0 0-3-15,4-25-2 0,-4 25 1 0,0 0-5 16,5-21 0-16,-5 21 0 0,0 0-1 15,6-12-3-15,-6 12 1 0,0 0-7 16,0 0-23-16,0 0-29 0,0 0-41 0,0 0-53 16,26 5-58-16,-26-5-72 0,0 0-160 15,14 10-431-15,-14-10-239 0</inkml:trace>
  <inkml:trace contextRef="#ctx0" brushRef="#br2" timeOffset="-99483.45">12157 14130 2541 0,'6'14'-45'0,"-6"-14"25"0,0 0 31 15,0 0-16-15,0 0 13 0,-2 22 13 16,2-22 28-16,0 0 24 0,0 0 17 0,0 0 1 16,0 0-3-16,0 0-1 0,0 0-5 0,-7 19-13 15,7-19-7-15,0 0-8 0,0 0-5 16,0 0-6-16,0 0-8 0,0 0-8 15,0 0-5-15,0 0 5 0,0 0 6 0,0 0 11 16,0 0 3-16,28-36 6 0,-28 36 8 16,0 0 1-16,0 0-1 0,19 0-1 15,-19 0-1-15,0 0 7 0,0 0 8 0,18 15 4 16,-18-15 5-16,5 15 4 0,-5-15 7 16,0 19-3-16,0-19-1 0,-4 20 10 15,4-20-1-15,-11 27-10 0,3-13-10 0,-1 0-4 16,-1-1-26-16,-1-2 4 0,-1 0-17 15,0 1-25-15,3-1-23 0,-2-1-25 0,2-1-34 16,9-9-38-16,-18 13-50 0,18-13-55 16,-11 8-58-16,4-6-93 0,7-2-149 15,0 0-75-15,0 0-282 0,0 0-231 0</inkml:trace>
  <inkml:trace contextRef="#ctx0" brushRef="#br2" timeOffset="-98867.02">12397 13895 2630 0,'0'0'-15'0,"5"-18"37"0,-5 18-1 16,0 0 4-16,0 0 15 0,0 0 18 0,0 0 24 15,0 0 16-15,0 0 14 0,0 0 8 16,0 0-6-16,0 0-9 0,0 0-8 16,-17 45-6-16,17-45-6 0,-6 27-11 0,1-13-5 15,1 2-10-15,2-1-3 0,0 0-7 16,2-15-3-16,-4 31-2 0,4-20-5 0,0-11-4 16,0 24-4-16,0-24-8 0,4 18-10 15,-4-18-16-15,8 15-17 0,-8-15-15 16,11 8-10-16,-11-8 1 0,0 0-17 0,19 4-7 15,-19-4-9-15,0 0 3 0,24-15 2 16,-24 15 7-16,16-22-1 0,-6 11 15 16,0-4 1-16,-1-1 9 0,-2 1 8 0,2 2 19 15,-3-1 18-15,1 0 3 0,-7 14 5 16,11-23 0-16,-7 11 1 0,-4 12 5 16,6-17 4-16,-6 17 7 0,6-15 8 0,-6 15-3 15,4-11 0-15,-4 11 2 0,0 0 5 16,7-16 6-16,-7 16 15 0,0 0 13 0,0 0 13 15,0 0 3-15,0 0 1 0,0 0-1 16,0 0-7-16,0 0 4 0,0 0-9 16,0 0-1-16,0 0-6 0,0 0-3 0,-19 50-2 15,18-37-2-15,-2 2 0 0,3-15-1 16,-4 30 3-16,4-14-7 0,0 2-16 16,2-2-5-16,0 1-6 0,1 0 0 0,0 1-2 15,-1-3-1-15,0 2-8 0,2-1-2 16,0-1-3-16,-4-15-11 0,7 26-12 0,-4-15-18 15,1-1-23-15,1 0-29 0,-5-10-45 16,5 16-51-16,-1-8-62 0,-4-8-54 16,8 12-125-16,-8-12-165 0,9 5-10 0,-9-5-278 15,8 4-225-15</inkml:trace>
  <inkml:trace contextRef="#ctx0" brushRef="#br2" timeOffset="-98446.45">12731 14172 2556 0,'0'0'-65'0,"7"-15"37"0,-7 15 26 0,5-16 19 16,-5 16 22-16,8-14 3 0,-8 14-2 15,7-11 0-15,-7 11-12 0,0 0 1 0,10-14-5 16,-10 14 1-16,0 0 2 0,11-9 15 16,-11 9 19-16,0 0 20 0,0 0 20 15,0 0 15-15,0 0 2 0,0 0-1 0,0 0-5 16,24 19-8-16,-24-19-10 0,3 15-11 16,-3-15-10-16,0 20-7 0,0-20-7 0,0 0-4 15,-3 26-4-15,3-26 2 0,-2 19 2 16,2-19 0-16,-8 17-1 0,8-17 0 0,-8 14-1 15,8-14-6-15,-11 9-1 0,11-9-5 16,0 0-5-16,-23 4 0 0,23-4-6 16,0 0 0-16,0 0-5 0,0 0-9 0,-25-21-22 15,25 21-25-15,-6-19-30 0,6 19-29 16,-2-23-45-16,2 23-60 0,2-23-68 16,-2 23-160-16,2-20-164 0,0 10-308 0,-2 10-277 15</inkml:trace>
  <inkml:trace contextRef="#ctx0" brushRef="#br2" timeOffset="-96685.06">11981 12209 2642 0,'0'0'-88'0,"0"0"24"0,0 0 6 16,0 0 23-16,0 0 23 0,0 0 18 16,0 0 23-16,0 0 14 0,0 0 12 15,0 0-8-15,0 0 3 0,0 0-1 0,0 0 2 16,0 0 1-16,0 0 10 0,0 0 10 15,0 0 7-15,-42 18 6 0,42-18 7 0,-10 12 8 16,10-12-1-16,-6 15-7 0,6-15-7 16,-7 18-7-16,2-5-5 0,1 0-13 15,4-13-5-15,-9 28-6 0,4-11-3 0,-1-3-7 16,2 5-1-16,-1-1-2 0,0-1-7 16,0 0-1-16,1 1-2 0,0 4 0 15,2-1 4-15,0 0 4 0,1 0 2 0,-1 0-4 16,2 0-4-16,2 0 0 0,-1-2-5 15,1-1 1-15,2 0 0 0,-2 1-3 16,2-2-1-16,3-1-4 0,0 2 2 0,0-4 1 16,0 1-7-16,2-1-2 0,-3-1 1 15,1 0-4-15,0-1 1 0,-1-1-7 0,-6-11-13 16,14 19-25-16,-8-12-33 0,-6-7-47 16,9 13-57-16,-3-5-56 0,-6-8-80 15,0 0-158-15,8 15-468 0,-8-15-350 0</inkml:trace>
  <inkml:trace contextRef="#ctx0" brushRef="#br2" timeOffset="-93380.35">12184 12449 2660 0,'0'0'-148'0,"0"0"27"0,0 0 18 16,0 0 9-16,0 0 21 0,0 0 36 0,0 0 14 16,0 0 23-16,-3-21 30 0,3 21 15 15,0 0 17-15,0 0 38 0,-7-14 11 0,7 14 1 16,0 0 2-16,0 0-17 0,-5-16-12 15,5 16-3-15,0 0-9 0,0 0 3 0,7-29-2 16,-7 29-2-16,6-14 5 0,-6 14 3 16,8-16 5-16,-8 16 7 0,11-16-3 15,-11 16-3-15,16-15-1 0,-11 7-3 0,-5 8-2 16,17-15-10-16,-8 8-7 0,-9 7-8 16,16-10-5-16,-16 10-9 0,18-10-5 15,-7 6-5-15,-11 4-2 0,16-4-3 16,-16 4-4-16,0 0-6 0,27 3 4 0,-27-3-1 15,0 0 5-15,17 11 3 0,-17-11 6 16,10 11 0-16,-10-11 9 0,7 18-1 0,-5-7-2 16,-2-11-5-16,2 23-2 0,-2-23-5 0,-4 28 1 15,0-10-4-15,0-3 0 0,-2 2-7 16,-1 0 2-16,-1 2-5 0,0-2-2 16,-1 3 2-16,0-5-1 0,3 0 0 0,-5 0-7 15,4 1 4-15,-2-3-5 0,-1 0 2 16,4-2 2-16,-1 1-3 0,7-12-1 0,-11 15-4 15,11-15 8-15,-12 15-4 0,12-15 2 16,-6 12-7-16,6-12-2 0,0 0-7 16,0 0-5-16,-6 13-5 0,6-13 1 15,0 0-1-15,0 0 1 0,0 0-4 0,0 0-3 16,0 0-2-16,0 0-2 0,0 0-5 16,35-40-3-16,-26 28-3 0,0 2 0 15,-1-4-5-15,4 1 6 0,-4-2-1 0,2-1-1 16,-1 3 1-16,4-4 4 0,-5 3 2 15,0-1-5-15,1 1 4 0,-1 1 1 16,1 2 2-16,-3-2 5 0,-6 13 0 0,12-23-2 16,-7 14 5-16,-5 9 1 0,8-18 0 0,-8 18-2 15,9-15-2-15,-9 15 2 0,6-12 0 16,-6 12 2-16,0 0 2 0,7-10 5 16,-7 10 0-16,0 0 5 0,0 0 3 0,0 0 6 15,0 0 6-15,0 0 6 0,0 0 8 16,0 0 11-16,0 0 2 0,0 0 2 15,0 0 2-15,-22 37 3 0,22-37 1 0,-9 21 4 16,5-7-1-16,-2-1 0 0,6-13 3 16,-6 28-1-16,4-14 2 0,2-14 1 0,-4 25-2 15,6-9-1-15,0 0-1 0,0-1-1 16,-2-15 4-16,9 29 2 0,-2-14-5 16,0 0-2-16,-1-1-7 0,3-1-1 0,-2 0-8 15,2-1 3-15,-2-2-4 0,1 1-9 16,2 0-3-16,1-1-27 0,-2-3-33 15,-9-7-43-15,22 12-55 0,-8-9-59 0,-3-2-49 16,2-1-85-16,-13 0-110 0,23-1-142 16,-23 1-272-16,23-7-215 0</inkml:trace>
  <inkml:trace contextRef="#ctx0" brushRef="#br2" timeOffset="-92896.18">12755 12550 2590 0,'0'0'-34'0,"0"0"17"0,0 0 13 16,0 0-8-16,0 0 15 0,0 0-5 16,0 0 16-16,0 0 10 0,0 0 4 0,0 0 5 15,0 0 4-15,0 0 5 0,0 0 8 16,24-14 4-16,-24 14 6 0,0 0 6 0,0 0-1 15,27 4 4-15,-27-4 0 0,0 0 4 16,29 3 3-16,-29-3 4 0,21 1 11 16,-21-1 5-16,28 0-1 0,-12 0-2 0,-16 0-8 15,31 0-6-15,-14-1-7 0,0-2-10 16,-17 3-6-16,33-4-6 0,-20 7-8 0,-13-3-4 16,28-3-4-16,-12 2-6 0,-16 1-7 15,24 0-7-15,-13-2-15 0,2 4-22 16,-13-2-33-16,0 0-40 0,33-2-51 0,-24 5-43 15,1 0-58-15,-10-3-121 0,19 1-590 16,-19-1-394-16</inkml:trace>
  <inkml:trace contextRef="#ctx0" brushRef="#br2" timeOffset="-91852.1">13304 12336 2794 0,'0'0'-127'0,"0"0"20"16,0 0 22-16,0 0 7 0,0 0 9 0,-4-21 22 15,4 21-5-15,0 0 15 0,0 0 18 16,0 0-1-16,13-22 7 0,-13 22 5 0,11-12 4 15,-11 12 18-15,11-12-6 0,-11 12 7 16,13-9 7-16,-13 9-4 0,14-10 0 16,-14 10 2-16,11-7-1 0,-11 7-3 0,19-4 4 15,-19 4-10-15,0 0 0 0,25-2 0 16,-25 2 6-16,0 0 1 0,29 8 13 0,-18-4 11 16,-11-4-7-16,15 9-3 0,-3-3 5 15,-12-6-7-15,15 14 0 0,-6-3-5 16,-2-2-4-16,0 3 5 0,-7-12-9 0,11 25 1 15,-6-12-3-15,-5-13 5 0,2 25 0 16,-2-12 0-16,0-13 1 0,-4 31 2 16,-2-15 5-16,2 0-1 0,0 0 19 0,-3 0-10 15,3 0-3-15,-1-1 0 0,0-2-5 16,-1 2 2-16,-1-1-3 0,7-14-3 16,-9 22-5-16,2-12 0 0,7-10 4 0,-5 17-1 15,5-17 3-15,-6 11 7 0,6-11-2 16,0 0-8-16,0 0 0 0,0 0-1 0,0 0-2 15,0 0-6-15,0 0 3 0,0 0-6 16,0 0 2-16,0 0-1 0,0 0-2 0,27-35-2 16,-20 21 2-16,1-1-4 0,0 0 0 15,-2-1-2-15,5-3 2 0,1 0 4 16,-6 3 2-16,3-3 10 0,0 3 10 0,-1-1 5 16,-2 2 7-16,1-1 4 0,-1 3 0 15,-2-1 0-15,4 2 2 0,-8 12-3 0,9-20-11 16,-9 20-4-16,6-16 1 0,-6 16-11 15,6-13-4-15,-6 13-3 0,0 0-1 16,0 0 4-16,0 0 4 0,0 0 3 0,0 0 13 16,0 0 10-16,0 0 6 0,0 0 6 15,0 0 1-15,0 0 3 0,0 0-1 0,0 0-1 16,-31 46-2-16,27-32 2 0,0 1-1 16,1 2-5-16,1 0-7 0,0 0-1 15,-2 2-5-15,4-1 0 0,0 0-4 0,2 0-7 16,2 1 1-16,0-2-2 0,3 2 2 15,3 0-10-15,3-2-2 0,-2 0 1 16,5 0-18-16,-3-4-26 0,-1 1-35 0,1-4-53 16,-1-1-59-16,3-1-70 0,-15-8-100 15,20 9-173-15,-11-7-89 0,-9-2-315 16,0 0-316-16</inkml:trace>
  <inkml:trace contextRef="#ctx0" brushRef="#br2" timeOffset="-91367.25">13892 12555 2707 0,'0'0'-98'0,"0"0"16"0,0 0 7 16,21-1-1-16,-21 1 11 0,0 0 5 0,0 0 12 16,0 0 6-16,0 0 7 0,0 0 18 15,0 0 11-15,19 9 21 0,-19-9 31 0,0 0 13 16,10 12 13-16,-10-12 9 0,0 0 4 16,6 15 10-16,-6-15 9 0,0 0 1 0,3 17 5 15,-3-17 1-15,0 0-3 0,-2 24-1 16,2-24-9-16,0 0-7 0,-5 22-5 0,5-22-4 15,-9 16-7-15,9-16-6 16,-9 14-4-16,9-14-4 0,-11 14-4 0,11-14 1 0,-12 7 1 16,12-7 1-16,0 0 7 0,-20 4 6 15,20-4 3-15,0 0 4 0,0 0-1 16,-26-10 0-16,26 10-2 0,-12-15 3 16,12 15-6-16,-9-21-10 0,7 8-6 0,0-5-9 15,2 18-5-15,0-32-3 0,0 19-6 16,0 13-4-16,2-24-9 0,-2 24-10 0,4-23-20 15,-4 23-22-15,4-14-28 0,0 8-37 16,-4 6-59-16,0 0-66 0,19-1-61 16,-19 1-140-16,16 1-163 0,-16-1-390 0,16 4-426 15</inkml:trace>
  <inkml:trace contextRef="#ctx0" brushRef="#br2" timeOffset="-90887.11">14200 12178 2968 0,'0'0'-27'16,"0"0"27"-16,0 0 5 0,0 0 17 0,0 0 16 16,2-16 13-16,-2 16 13 0,0 0 13 15,0 0 11-15,0 0 9 0,0 0 4 16,0 0-2-16,0 0 2 0,0 0-3 15,0 0 7-15,27 33 2 0,-22-21 7 0,-5-12 7 16,8 26-4-16,-3-9-3 0,-2 1-3 16,1 1-6-16,-2 2-2 0,3 4-26 0,-1 1-1 15,1 1-4-15,-1 0 0 0,1 3-6 16,-1-1 1-16,-2-1-11 0,-2 3-7 0,2 0-2 16,-2-3-9-16,-2 0-2 0,2 3-7 15,-2-4-5-15,0 1-14 0,-2-1-23 16,-1-1-28-16,0-1-40 0,-3-2-56 0,1-2-67 15,2-2-73-15,-6-2-117 0,0-1-189 16,-5-3-19-16,5-1-350 0,-2-1-384 16</inkml:trace>
  <inkml:trace contextRef="#ctx0" brushRef="#br2" timeOffset="-84627.32">14907 12327 2778 0,'0'0'-121'0,"0"0"29"0,0 0 17 15,0 0 25-15,0 0 13 0,0 0 14 16,0 0 14-16,0 0 12 0,0 0 17 0,0 0 11 15,0 0 11-15,0 0 5 0,0 0 10 16,0 0 18-16,0 0 9 0,0 0 25 16,0 0 7-16,0 0 9 0,0 0-5 0,0 0-10 15,0 0-6-15,0 0-13 0,0 0-5 16,0 0-6-16,0 0-10 0,0 0 1 16,0 0-1-16,0 0-9 0,0 0-6 0,12-26-7 15,-12 26-1-15,0 0-5 0,0 0-1 16,20-3-5-16,-20 3-5 0,0 0-3 0,21 0-2 15,-21 0-3-15,0 0-3 0,26-2 0 16,-26 2 4-16,18 0 1 0,-18 0-1 16,22 0 3-16,-22 0 3 0,23 0-4 0,-23 0-1 15,23-2-3-15,-23 2 1 0,21 0-1 16,-21 0-3-16,22 0 0 0,-22 0-1 0,17-1 1 16,-17 1-3-16,0 0-2 15,29 0-2-15,-29 0-3 0,15-2-1 0,-15 2-9 16,0 0-19-16,21 0-18 0,-21 0-26 0,0 0-25 15,0 0-30-15,21 0-33 0,-21 0-36 16,10 0-44-16,-10 0-65 0,0 0-149 0,0 0-489 16,0 0-348-16</inkml:trace>
  <inkml:trace contextRef="#ctx0" brushRef="#br2" timeOffset="-84240.7">15061 12171 2833 0,'0'0'-49'15,"0"0"32"-15,0 0-2 0,0 0 10 16,0 0-7-16,0 0 29 0,0 0 25 0,0 0 17 15,0 0 15-15,0 0 20 0,0 0 10 16,0 0 11-16,0 0 5 0,0 0-1 16,0 0-1-16,0 0 0 0,0 0 3 0,-8 40-4 15,8-40-5-15,1 19-7 0,-1-19-5 16,2 23-8-16,-2-23-6 0,2 25-9 16,-2-10 17-16,3 2-2 0,0-1-12 0,-1 1-9 15,-1-1-12-15,1 1-3 0,-2-17-1 0,5 31-9 16,0-18-2-16,-3 0-12 0,2 3-4 15,-4-16-20-15,6 20-23 0,-3-8-31 16,-3-12-37-16,7 17-53 0,-3-8-70 0,4-4-66 16,-8-5-163-16,6 9-163 0,-6-9-367 15,0 0-415-15</inkml:trace>
  <inkml:trace contextRef="#ctx0" brushRef="#br2" timeOffset="-83367.76">15673 11919 2944 0,'0'0'-66'16,"4"-19"17"-16,-4 19 7 0,7-21 3 15,-3 10 5-15,-4 11 9 0,7-25 21 16,-1 14 17-16,-2-3 21 0,2-1 15 16,0 2 10-16,2-1 9 0,-3 1 6 0,2-2 3 15,-7 15-3-15,12-25 1 0,-5 13 1 0,1 1-8 16,-8 11-2-16,13-21 0 0,-7 14 0 16,-6 7-2-16,11-16-7 0,-11 16-7 15,10-11-7-15,-10 11-1 0,16-6 4 0,-16 6-13 16,0 0-2-16,24 4-1 0,-24-4-1 15,20 8-1-15,-10-1 4 0,-10-7 7 0,23 17 1 16,-11-7-4-16,-2 2-1 0,0 2-3 16,1 0-1-16,-2 5-6 0,1 0-1 15,1 0-1-15,-3 2-3 0,-2 0-2 0,1 1 0 16,-3-3-4-16,1 1 0 0,-3 2-2 16,0-6 0-16,-2 4 0 0,0-1 0 0,0-19 0 15,-7 33 0-15,5-17-1 0,-4-1 4 16,-1-2 1-16,1 1 5 0,6-14 5 15,-15 22 6-15,5-12-1 0,10-10 4 0,-16 11-10 16,16-11 0-16,-16 11-3 0,16-11-2 0,-17 3-2 16,17-3 0-16,0 0-3 0,-23-2-1 15,23 2 0-15,0 0-1 0,0 0-1 16,-17-12 1-16,17 12 4 0,0 0 7 0,-2-17 5 16,2 17 2-16,0 0 0 0,0 0-2 15,6-29 1-15,-6 29-1 0,11-15-3 16,-11 15-3-16,12-11-15 0,-4 4-14 15,-8 7-13-15,20-10-21 0,-20 10-34 0,18-8-45 16,-18 8-70-16,22-5-58 0,-12 2-86 16,1 0-184-16,0-1-88 0,0 0-305 15,-1 0-302-15</inkml:trace>
  <inkml:trace contextRef="#ctx0" brushRef="#br2" timeOffset="-82740.71">16355 11620 2842 0,'6'-13'29'16,"-6"13"25"-16,0 0-10 0,0 0-13 15,0 0-21-15,9-16-8 0,-9 16-1 16,0 0-2-16,10-9-5 0,-10 9 7 0,0 0-5 15,13-7 7-15,-13 7 1 0,0 0-2 16,11-13 5-16,-11 13-3 0,10-11 11 0,-10 11 6 16,6-11 0-16,-6 11 2 0,12-17 3 15,-12 17-2-15,6-19-4 0,-2 8 0 16,-4 11-4-16,8-28-3 0,-6 16 0 0,2-4 0 16,-4 16-3-16,4-24-3 0,-1 12 4 15,-3 12 8-15,-3-23 2 0,3 23 2 0,0-19 1 16,0 19 7-16,0 0 1 0,-2-23 12 15,2 23-9-15,0 0-3 0,-6-15 1 16,6 15-7-16,0 0-2 0,-10-10 5 0,10 10 8 16,0 0 15-16,0 0 6 0,0 0 5 15,0 0 2-15,-36 28 0 0,27-17 3 16,1 0-3-16,-1 0-5 0,1 3-4 0,-1 1-2 16,-1 0-2-16,2 4-2 0,-2 0-1 15,4 0-7-15,-2 2-2 0,2 0-4 16,0-1 0-16,1-2-4 0,3 4-1 0,-2-2-3 15,4 2-1-15,-2-2 2 0,2 3-5 16,0-1-6-16,2 3 6 0,-2-5-1 16,0 3 0-16,2-2-4 0,0-1 0 0,-2 3 3 15,2-4 4-15,-2 2-4 0,0 0 0 16,-2-2-6-16,2-2 3 0,0-17 1 0,-2 35-4 16,2-18-2-16,-2-2-3 0,2-15-1 15,-5 25 3-15,5-25-7 0,-4 23 4 0,2-12-6 16,2-11 5-16,-6 20-1 0,6-20-8 15,-9 16-17-15,9-16-26 0,-6 16-39 16,6-16-41-16,-8 9-68 0,8-9-58 0,-9 6-106 16,9-6-168-16,0 0-74 0,0 0-304 15,0 0-282-15</inkml:trace>
  <inkml:trace contextRef="#ctx0" brushRef="#br2" timeOffset="-82471.19">16236 11984 2729 0,'-8'-21'-3'0,"8"21"28"0,0 0 4 16,0 0 1-16,-6-17 11 0,6 17 16 16,0 0 20-16,0 0 9 0,0 0-4 15,0 0-11-15,0 0-8 0,0 0 5 16,0 0 5-16,18-13 4 0,-18 13 2 0,0 0-6 16,26 0-3-16,-26 0-6 0,23-3-10 15,-23 3-2-15,28 0-6 0,-14 0-7 0,6-1-3 16,1 1-13-16,0-2-16 0,0 0-26 15,1 0-21-15,-22 2-18 0,38-2-5 16,-22 0-6-16,-16 2 1 0,28-4 0 0,-15 3-11 16,-13 1-16-16,23-3-30 0,-23 3-28 15,19 0-34-15,-19 0-70 0,0 0-151 0,10-1-329 16,-10 1-7-16</inkml:trace>
  <inkml:trace contextRef="#ctx0" brushRef="#br2" timeOffset="-81928.14">15745 12409 2167 0,'0'0'-2'0,"0"0"35"0,0 0-2 0,0 0 8 16,0 0 11-16,0 0 5 0,0 0 13 15,0 0 18-15,55-4 8 0,-55 4-2 0,0 0-2 16,24-4-2-16,-24 4-6 0,20-2 2 16,-20 2-6-16,26 0 2 0,-26 0-1 0,30 0 1 15,-13 0-7-15,1 0-5 0,4 0-9 16,-1 2-6-16,1-2-7 0,0 2-2 0,2 0-7 15,3 0 0-15,3 0-7 0,-4 2 6 16,3-3 6-16,-1 3 9 0,-1 0 7 16,2-2 3-16,-1 2-3 0,0-2-3 15,-1 1-5-15,1 1-6 0,-5-2-7 0,-2 2-4 16,-2-1-13-16,1 1-19 0,-6-1-32 16,-14-3-30-16,26 4-34 0,-26-4-43 0,21 5-40 15,-15-5-75-15,-6 0-157 0,0 0-552 16,0 0-399-16</inkml:trace>
  <inkml:trace contextRef="#ctx0" brushRef="#br2" timeOffset="-81303.5">15779 12982 2878 0,'0'0'-94'15,"0"0"27"-15,0 0 29 0,-25-13 20 16,25 13 23-16,0 0 20 0,0 0 30 15,-5-17 21-15,5 17 27 0,0 0 19 0,0-19 10 16,0 19 11-16,0 0-5 0,7-26-9 0,-7 26-15 16,8-22-13-16,-1 10-15 0,-1 1-9 15,-6 11-10-15,13-21-7 0,-5 11-9 16,2 1-3-16,-10 9-10 0,20-15 1 0,-10 8-10 16,3 1-1-16,-13 6-4 0,19-8-5 15,-6 4-1-15,-13 4-2 0,21 0-2 0,-21 0 3 16,0 0-4-16,31 6-2 0,-19 0-2 15,-12-6 3-15,18 15-5 0,-9-6 2 16,1 1-3-16,-3 1 4 0,2 3-6 0,-3-1 3 16,-2 0 0-16,0 1-1 0,-2 1-2 15,0 0 1-15,-2 1-2 0,0-3 1 0,-2 2-2 16,0 0 3-16,2-15-2 0,-8 29 4 16,2-14 0-16,-1-4 1 0,-2 1-1 0,1 0 2 15,8-12 0-15,-17 17 4 0,7-12 0 16,10-5 9-16,-18 12 5 0,18-12 4 15,-16 5 3-15,16-5-1 0,0 0 0 16,-22-3 1-16,22 3-1 0,0 0-1 0,-14-19-5 16,14 19-2-16,0-21-3 0,0 21 0 0,4-24-2 15,-4 24-4-15,10-22-4 0,-3 11-18 16,2-1-14-16,-9 12-19 0,16-17-30 16,-8 12-32-16,-8 5-58 0,18-11-64 0,-10 6-89 15,0 3-176-15,-8 2-109 0,15-5-324 16,-15 5-324-16</inkml:trace>
  <inkml:trace contextRef="#ctx0" brushRef="#br2" timeOffset="-80726.95">16200 12839 2784 0,'0'0'-31'16,"0"0"36"-16,0 0 8 0,0 0 12 15,0 0 2-15,0 0 21 0,0 0 13 0,0 0 16 16,-2 46 6-16,2-46-6 0,-6 19-4 16,6-19 1-16,-4 23-4 0,2-10 7 15,2-13 5-15,-3 26 0 0,3-26 4 0,0 26-3 16,3-13-7-16,-3-13-5 0,2 25-5 0,2-16-4 15,-4-9-6-15,6 22-6 0,-6-22-4 16,6 15-10-16,-6-15-6 0,12 13-7 16,-12-13-11-16,12 8-5 0,-12-8-5 0,0 0-2 15,21 1 1-15,-21-1-2 0,0 0-6 16,25-11 3-16,-16 2-7 0,1-1-1 16,1-3 1-16,-2-3 2 0,3-1 2 0,-4 2 10 15,2 0-1-15,-2 2 16 0,-2-3 4 0,0 3 12 16,1 0 7-16,-3-1 7 0,-4 14 2 15,6-19-5-15,-6 19 1 0,7-17 2 16,-7 17-4-16,6-15-7 0,-6 15-4 0,0 0 1 16,4-15-3-16,-4 15 2 0,0 0 7 15,0 0 3-15,0 0 9 0,0 0 13 16,0 0-2-16,0 0 6 0,0 0-21 0,0 0-1 16,0 0 6-16,0 0-4 0,-12 55-4 15,12-55 1-15,0 25-5 0,0-25-4 0,0 26-2 16,2-13-6-16,2 3-6 0,0-1-8 15,3-1-18-15,-1 1-15 0,0-2-21 16,2 2-25-16,2-1-29 0,0-3-44 0,-2 3-56 16,2-1-68-16,-1-4-91 0,-2 0-168 15,3 1-61-15,-3-2-6 0,-7-8-268 0,0 0-205 16</inkml:trace>
  <inkml:trace contextRef="#ctx0" brushRef="#br2" timeOffset="-79842.61">17143 11978 2533 0,'0'0'-31'16,"0"0"31"-16,0 0 0 0,0 0 16 15,0 0-19-15,0 0 0 0,0 0 12 16,0 0 32-16,0 0 14 0,0 0 32 0,0 0-6 16,0 0 12-16,0 0 2 0,0 0 4 15,0 0 4-15,0 0-5 0,4 35-1 0,-4-35-1 16,0 0-5-16,-11 32-3 0,9-19-3 15,-3 2-5-15,-1 1-3 0,2-1-2 0,0 2-3 16,0 1-7-16,2-2-3 0,-3 4 1 16,3-1-3-16,0 0-11 0,2-2 0 15,0 3-4-15,2-1 13 0,0 3-5 0,0-5 0 16,3 4-10-16,-1-4 9 0,4 4-7 16,-2-2-6-16,1 2-2 0,4-2 0 0,-3 0-2 15,0 0-6-15,1 0 1 0,2-1 1 16,-3 0-3-16,0-2-1 0,1-3-6 15,1 2 1-15,-1-2-1 0,0 2-4 0,-1-3-2 16,2-1-6-16,-4 3-13 0,4-5-23 16,-10-9-39-16,14 18-52 0,-10-11-67 15,-4-7-70-15,11 11-120 0,-7-5-195 0,-4-6-24 16,0 0-299-16,0 0-271 0</inkml:trace>
  <inkml:trace contextRef="#ctx0" brushRef="#br2" timeOffset="-78129.63">16791 11367 2658 0,'0'0'-43'0,"0"0"40"16,0 0-1-16,0 0-2 0,0 0-3 0,0 0-10 16,0 0 4-16,0 0 10 0,0 0-11 15,0 0 22-15,-10 34 25 0,10-34 21 0,0 0 12 16,-5 21 14-16,5-21 6 0,-2 21 11 15,0-11-8-15,-3 2-3 0,5 2-14 16,-4 0-7-16,0 1-6 0,2 0-7 0,-2 1-6 16,2-2 1-16,-2 4-5 0,2 1-6 15,0-1-2-15,-2 1-3 0,4 0-3 16,-3 3-3-16,0-1 2 0,1 0-5 0,2-1 1 16,0 1 1-16,0 3 2 0,-2 0-2 0,0 1-2 15,2 0-5-15,-2-2-1 0,2-1 2 16,0 1-3-16,-2 3 0 0,2-4-1 15,-2-1-7-15,0 0 6 0,2 2-1 0,0-3-1 16,-2 3-3-16,2-2 2 0,0 0-1 16,-2 3-1-16,2-4 2 0,2 2 2 15,-4-2 8-15,4 1 6 0,0 0 0 0,-2 0 7 16,2-3-4-16,2 7 4 0,-2-6-1 16,0-1 3-16,2 1 2 0,-1 0 0 0,0 0 4 15,-3 0-2-15,0 0 3 0,2 0 4 16,-2-2-9-16,2-1-4 0,-2-16-2 15,2 34-2-15,-2-16-3 0,2-2-4 0,-2 0-2 16,0 0 3-16,2 2-6 0,-2-1 0 16,2 0-2-16,-2 2-3 0,2-2-1 0,0-2 2 15,-2 5 1-15,0-3-2 0,2 0 1 16,0-2 1-16,-2-15-3 0,2 32 0 0,0-14 5 16,-2-3-8-16,0-15 2 0,0 27-2 15,0-13 2-15,0-14-2 0,0 31 1 16,0-16-1-16,0-15 0 0,-2 31-3 0,0-14 1 15,2-1 1-15,0-16 0 0,2 32-2 16,-2-17-1-16,2 2 0 0,-2-17 0 0,2 30-1 16,0-14 1-16,-2-1 3 15,0-15-1-15,5 29 0 0,-5-14-1 0,2 0 3 16,-2-15 1-16,2 25-5 0,0-12 0 0,-2-13 1 16,3 25 0-16,-1-14-3 0,-2-11 2 15,2 24-2-15,-2-24 3 0,2 24-6 0,-2-24 5 16,0 23 1-16,0-23-2 0,0 23-3 15,0-10 1-15,0-13-2 0,0 22 6 0,0-22-2 16,-2 22 3-16,2-22-3 0,-2 21 2 16,2-21-2-16,-2 23 0 0,2-23 0 15,-3 18 0-15,3-18-1 0,-2 22 3 0,2-22 1 16,-2 21-1-16,2-21-2 0,-2 21 3 16,2-21-1-16,0 21-1 0,0-21-1 0,-2 19 1 15,2-19-2-15,-3 17 0 0,3-17-2 16,0 19 6-16,0-19-12 0,0 0-27 15,-2 23-45-15,2-23-70 0,2 15-67 0,-2-15-98 16,-4 9-199-16,4-9-55 0,-10 9-349 16,10-9-314-16</inkml:trace>
  <inkml:trace contextRef="#ctx0" brushRef="#br2" timeOffset="-75920.46">17087 13734 2658 0,'17'-22'-119'0,"-17"22"30"15,9-10 26-15,-9 10 14 0,10-9 16 16,-10 9 13-16,8-11 8 0,-8 11 1 15,0 0 6-15,18-14 4 0,-18 14 21 0,12-6 15 16,-12 6 30-16,13-5 11 0,-13 5 14 16,0 0 8-16,23-2 7 0,-23 2-4 15,0 0-2-15,21 2-3 0,-21-2-5 0,0 0 0 16,20 11-9-16,-20-11-7 0,10 12 1 16,-4-5 6-16,-6-7-5 0,9 18 2 15,-9-4-4-15,0-14-6 0,3 25-4 0,-3-25-7 16,-8 31-6-16,2-14-2 0,2-2-7 15,-2 3-2-15,-2-3-5 0,-1-2 0 0,-2 2-9 16,1-1 2-16,-1-1-7 0,1-1 0 16,-1-1-5-16,11-11 0 0,-19 17-2 15,13-9 0-15,6-8-3 0,-16 9-1 0,16-9-3 16,-8 10-1-16,8-10-4 0,0 0-7 16,0 0-6-16,0 0-8 0,0 0-10 0,0 0-12 15,0 0-6-15,0 0-1 0,0 0 2 16,0 0-2-16,20-43 4 0,-12 31 0 15,0 0 6-15,3-1 4 0,0-1 4 0,1-4 3 16,-1 5 1-16,-1-2 9 0,-1 2 6 16,2 2 8-16,-3-1 2 0,0-1 4 15,-8 13 7-15,16-19 7 0,-10 9 8 0,-6 10 6 16,10-14 3-16,-10 14-2 0,8-12-2 16,-8 12-2-16,0 0 2 0,9-14 12 0,-9 14 20 15,0 0 16-15,0 0 10 0,0 0 1 16,0 0 7-16,0 0-5 0,0 0 0 0,0 0-7 15,0 0-4-15,0 0-31 0,-17 48 5 16,13-33-8-16,0 0 2 0,4-15-10 16,-4 35 4-16,2-18-10 0,2 2-3 0,0 1-3 15,2 1-3-15,0-3-3 0,4 5-4 16,0-2-10-16,2 0-14 0,-1-6-20 16,1 2-26-16,1-4-38 0,0 1-53 0,-1-2-70 15,0-5-50-15,0-1-133 0,0-1-179 0,-8-5-8 16,0 0-331-16,0 0-313 0</inkml:trace>
  <inkml:trace contextRef="#ctx0" brushRef="#br2" timeOffset="-75528.95">17494 13989 2742 0,'0'0'-79'0,"0"0"7"15,17-10 2-15,-17 10 5 0,0 0 2 0,10-10 0 16,-10 10 6-16,0 0 20 0,13-11 9 16,-13 11 18-16,0 0 17 0,13-8 19 0,-13 8 25 15,0 0 14-15,0 0 13 0,0 0 18 16,0 0 4-16,0 0 12 0,0 0 10 15,16 23 15-15,-16-23 11 0,0 0 0 0,-4 21 0 16,4-21-4-16,0 0-6 0,-8 24-3 16,8-24-5-16,-10 16-8 0,10-16-4 15,-11 14-5-15,11-14-13 0,-13 9-6 0,13-9-9 16,-15 4-10-16,15-4-7 0,0 0-6 16,0 0-9-16,0 0-20 0,-28-13-27 15,28 13-37-15,-4-18-53 0,4 18-65 0,2-21-66 16,-2 21-41-16,9-19-62 0,-9 19-121 0,9-17-103 15,-3 11-337-15,-6 6-242 0</inkml:trace>
  <inkml:trace contextRef="#ctx0" brushRef="#br2" timeOffset="-75057.58">17792 13895 2490 0,'0'0'-103'15,"0"0"38"-15,0 0 38 0,0 0 17 16,0 0 29-16,7 21 8 0,-7-21 7 0,0 0 12 15,0 0 4-15,0 0 6 0,0 0 5 16,0 0 1-16,-18 23 5 0,18-23-9 16,0 0-17-16,0 0-14 0,0 0-21 0,0 0-9 15,0 0-13-15,0 0 12 0,0 0 8 16,0 0 9-16,0 0 16 0,0 0 20 0,43-23 22 16,-43 23 12-16,0 0 18 0,21 2 16 15,-21-2 6-15,0 0 8 0,19 12 5 16,-13-5 9-16,-6-7 1 0,6 17-7 15,-3-4-4-15,-3-13-14 0,0 27-4 0,-3-12-6 16,3-15-20-16,-8 32-11 0,4-16-11 16,-2 2-2-16,-2-6-6 0,1 3-10 0,-2-1-15 15,3-3-26-15,6-11-21 0,-13 17-32 16,5-9-37-16,8-8-38 0,-10 12-48 16,10-12-39-16,-9 3-35 0,9-3-33 0,0 0-75 15,0 0-108-15,0 0-483 0,0 0-356 16</inkml:trace>
  <inkml:trace contextRef="#ctx0" brushRef="#br2" timeOffset="-74578.94">18042 13750 2726 0,'0'0'-120'0,"0"0"32"0,6-11 22 16,-6 11 30-16,0 0 28 0,0 0 32 15,0 0 35-15,0 0 31 0,0 0 28 16,0 0 18-16,0 0 1 0,0 0 1 0,0 0-9 16,0 0-4-16,0 0-13 0,-14 51-9 15,14-51-11-15,-5 17-10 0,5-17-9 16,0 21-2-16,0-21-17 0,2 22 0 16,-2-22-6-16,3 19-5 0,-3-19-11 0,8 16-8 15,-8-16-11-15,8 13-8 0,-8-13-14 0,11 6-7 16,-11-6-7-16,0 0-5 0,19 3-2 15,-19-3-3-15,0 0-5 0,24-13 5 16,-14 2-2-16,-2 0 2 0,5-6 3 0,0 2 3 16,-4-3 17-16,1 5 30 0,-4-2 17 15,2 1 19-15,-1 3 5 0,-7 11 0 16,15-20-4-16,-11 12 0 0,-4 8-1 0,0 0 6 16,0 0 16-16,0 0 3 0,0 0 3 15,0 0-1-15,0 0-3 0,0 0-26 16,0 0 0-16,0 0-2 0,0 0-1 0,-10 57 2 15,10-41-6-15,-2 2-3 0,2 0-2 16,0 1-8-16,2 1 0 0,0 0-6 0,4-2-7 16,-4 2-12-16,4-5-22 0,-1 0-26 15,1-2-33-15,-2-2-39 0,0-1-60 0,5-3-65 16,-9-7-84-16,11 10-182 0,-11-10-68 16,8 2-388-16,-8-2-393 0</inkml:trace>
  <inkml:trace contextRef="#ctx0" brushRef="#br2" timeOffset="-74258.52">18383 13909 2810 0,'8'-8'-146'15,"-8"8"21"-15,11-4 18 0,-11 4 19 0,0 0 22 16,0 0 31-16,0 0 18 0,25 12 34 16,-25-12 22-16,7 13 21 0,-5-8 21 15,-2-5 8-15,4 16 8 0,-4-16 5 0,-2 16 10 16,2-16 6-16,-4 18 2 0,-1-10 3 16,5-8 6-16,0 0 1 0,-18 16-3 15,18-16-7-15,-14 4-5 0,14-4-13 0,0 0-20 16,-24-4-5-16,24 4-8 0,0 0-28 15,-18-16-38-15,18 16-60 0,-4-22-87 0,6 9-70 16,-2 2-142-16,4-5-197 0,-2 5-319 16,5-3-233-16</inkml:trace>
  <inkml:trace contextRef="#ctx0" brushRef="#br2" timeOffset="-69823.61">17577 12227 947 0,'0'0'119'16,"0"0"-32"-16,0 0-38 0,0 0-4 0,14-10-8 16,-14 10 15-16,0 0 14 0,0 0 6 15,0 0 24-15,0 0 11 0,0 0 12 0,0 0 6 16,0 0 9-16,0 0 2 0,0 0 0 15,0 0-11-15,0 0-8 0,0 0 3 16,0 0-3-16,0 0 9 0,0 0 13 0,0 0 9 16,0 0 5-16,0 0 1 0,0 0-1 15,0 0-4-15,0 0-7 0,0 0-8 0,0 0-11 16,0 0-9-16,-22 41-3 0,22-41-18 16,-6 20-9-16,6-20-12 0,-2 20-7 0,2-20-11 15,0 23-4-15,0-23 0 0,2 25-10 16,0-14-2-16,-2-11-2 0,10 21-8 15,-6-11-3-15,-4-10-7 0,12 19-4 0,-6-12-10 16,-6-7-5-16,17 12 0 0,-8-7-8 16,-9-5-3-16,17 10-3 0,-17-10-4 0,18 2 0 15,-18-2-4-15,22-2-4 0,-22 2 1 16,23-8 0-16,-23 8 4 0,26-11-1 16,-16 3 1-16,3 1 2 0,-2-5 8 15,-3 3-3-15,0-2 2 0,1-1-1 0,0 0 3 16,-3 0 1-16,0 2 5 0,-6 10 4 15,11-21 3-15,-11 21 7 0,8-15 0 0,-8 15 0 16,6-15 2-16,-6 15-5 0,7-14 2 16,-7 14 1-16,0 0 8 0,0 0 4 0,7-14 7 15,-7 14 6-15,0 0 8 0,0 0 8 16,0 0 6-16,0 0-3 0,0 0-18 16,0 0 6-16,10 35-2 0,-10-35 8 0,6 22-9 15,-4-12 4-15,-2-10 27 0,6 23 1 0,-2-9-1 16,2-1-4-16,-2 1-4 0,0-1-3 15,0 0-5-15,2-2-7 0,-6-11-5 16,8 23-5-16,-3-14-4 0,-5-9-2 0,10 19-9 16,-10-19-12-16,9 16-18 0,-9-16-27 15,9 12-29-15,-5-5-38 0,-4-7-49 16,0 0-64-16,10 14-69 0,-10-14-97 16,0 0-180-16,0 0-25 0,6 1-484 0,-6-1-626 15</inkml:trace>
  <inkml:trace contextRef="#ctx0" brushRef="#br2" timeOffset="-69330.86">18188 12362 3290 0,'0'0'-73'0,"0"0"51"0,0 0 2 16,0 0 0-16,0 0-6 0,0 0 7 0,0 0 2 16,0 0 7-16,0 0 17 0,34 3 11 15,-34-3 2-15,0 0 13 0,23 0 11 16,-23 0 8-16,21 2 5 0,-21-2 7 0,26 2 2 15,-26-2 5-15,25 2-7 0,-25-2-2 16,26 0-9-16,-14 2-3 0,-12-2-8 0,28 0-5 16,-28 0-12-16,25 2-16 0,-25-2-27 15,19 0-31-15,-19 0-43 0,19 0-48 16,-10 1-26-16,-9-1-43 0,0 0-105 0,17 0-560 16,-17 0-243-16</inkml:trace>
  <inkml:trace contextRef="#ctx0" brushRef="#br2" timeOffset="-68730.01">18680 12209 2640 0,'0'0'-44'0,"0"0"41"0,0 0 31 15,0 0 28-15,0 0 29 0,0 0 37 16,0 0 32-16,0 0 13 0,0 0 15 0,0 0-5 16,0 0 0-16,0 0-9 0,0 0-11 15,0 0-12-15,0 0-17 0,-35 36-9 16,35-36-15-16,-4 20-13 0,2-7-11 0,2-13-8 16,-2 20-4-16,2-20-5 0,0 21-13 15,0-21-1-15,2 20-8 0,-2-20 0 0,6 18-8 16,-6-18-13-16,7 14-1 0,-7-14-11 15,8 11-10-15,-8-11-8 0,12 8-9 16,-12-8-8-16,0 0-9 0,22 0-1 0,-22 0 0 16,14-6-5-16,-14 6-1 0,20-11-4 15,-10 1-1-15,1-3-6 0,2-2 3 0,-2-1 3 16,1-3 7-16,-2 0 10 0,-1 2 14 16,2-2 14-16,-5 4 15 0,2-1 7 15,-3 3 10-15,1 0 8 0,-6 13 9 0,11-21 3 16,-11 21 1-16,6-17-6 0,-6 17-10 15,7-14 6-15,-7 14 9 0,0 0-5 0,0 0 0 16,0 0 0-16,0 0 3 0,0 0 4 16,0 0-3-16,0 0-15 0,0 0 0 0,0 0 4 15,0 0 4-15,-5 58 1 0,5-58 7 16,0 23 6-16,2-8 3 0,1-1 6 16,1 2 1-16,0 0-1 0,4-1-3 0,-2 0 1 15,8 0-8-15,-2 2-7 0,3-2-4 16,2-1-7-16,-2 1-3 0,1-4 2 15,0 1-17-15,0-1-20 0,1 1-26 0,-2-3-34 16,0 1-35-16,-3-2-42 0,-1-1-59 16,2-2-72-16,-3-1-62 0,-10-4-149 0,13 8-121 15,-13-8 27-15,9 2-446 0,-9-2-515 16</inkml:trace>
  <inkml:trace contextRef="#ctx0" brushRef="#br2" timeOffset="-67934.53">19238 12449 3051 0,'0'0'-137'0,"0"0"8"0,0 0 24 15,0 0 19-15,0 0 16 0,0 0 27 16,0 0 18-16,0 0 28 0,0 0 28 16,0 0 6-16,0 0 19 0,0 0 6 15,0 0 19-15,0 0 10 0,0 0 14 0,0 0 6 16,0 0 14-16,0 0 4 0,0 0-1 15,0 0-1-15,0 0 2 0,0 0-4 0,0 0-7 16,-4-42-9-16,4 42-17 0,0 0-11 16,0 0-9-16,10-9-11 0,-10 9-6 15,0 0-6-15,0 0-10 0,0 0-7 0,0 0-2 16,0 0-6-16,0 0-3 0,36 20 2 16,-36-20-1-16,11 13 7 0,-11-13 2 0,5 15 8 15,-5-15 11-15,4 16 0 0,-4-16 8 16,2 19-3-16,-2-19 7 0,0 0-6 15,-2 23 0-15,2-23 12 0,0 0 2 0,-14 17-2 16,14-17-11-16,-12 6-5 0,12-6-5 16,-17 2-5-16,17-2-5 0,0 0-4 0,0 0 0 15,-34-11-17-15,34 11-21 0,-12-14-34 16,6 4-32-16,0-3-49 0,4 1-68 0,2 12-66 16,6-26-60-16,-4 14-115 0,2-1-139 15,4 2-29-15,0-1-325 0,3 3-326 0</inkml:trace>
  <inkml:trace contextRef="#ctx0" brushRef="#br2" timeOffset="-67484.46">19445 11940 2882 0,'0'0'49'16,"0"0"43"-16,0 0 0 0,9-15 6 15,-9 15-4-15,0 0 3 0,10-8 6 0,-10 8 3 16,0 0-1-16,0 0 3 0,0 0-1 16,0 0 0-16,0 0-2 0,30 18-1 0,-24-7-6 15,-6-11-5-15,12 29-4 0,-8-13-4 16,4 7 4-16,0-2-20 0,-2 2 1 16,-1 4 0-16,1 0-4 0,-4 1-6 15,3 1 23-15,-3 1-16 0,-2 1-7 0,0 1-6 16,0-1-4-16,0 2-8 0,-2-4-5 15,-5 7-11-15,3-1-22 0,-3-3-21 0,-1 1-29 16,-2-1-34-16,-2-3-50 0,0-2-65 16,2-3-66-16,-3-3-103 0,0 0-192 0,-4-2-11 15,-1-4-407-15,-2 0-419 0</inkml:trace>
  <inkml:trace contextRef="#ctx0" brushRef="#br2" timeOffset="-42051.93">20203 12237 2906 0,'0'0'-86'0,"0"0"33"16,0 0 18-16,-14-11 13 0,14 11 20 0,0 0 21 15,0 0 16-15,0 0 17 0,0 0 15 16,0 0 1-16,0 0 7 0,0 0 11 16,0 0 2-16,0 0 4 0,0 0 2 0,0 0-6 15,0 0 2-15,0 0-6 0,0 0-3 16,0 0-1-16,0 0-4 0,0 0-10 16,0 0-5-16,0 0-6 0,0 0-4 0,0 0-4 15,0 0-4-15,0 0-1 0,0 0-9 16,42 23-3-16,-26-19 0 0,0 0-4 15,3-3 1-15,-1 1-5 0,4 0-2 0,-1 0-1 16,0-1-2-16,2 2-1 0,-1-3-2 16,0 1-4-16,2-1 2 0,-3-1-3 15,1 1 1-15,-4 0-6 0,-18 0-10 0,34 0-12 16,-21-3-17-16,-13 3-18 0,23 0-15 16,-23 0-27-16,17-1-36 0,-17 1-44 0,0 0-43 15,15-2-83-15,-15 2-174 0,0 0-428 16,0 0-288-16</inkml:trace>
  <inkml:trace contextRef="#ctx0" brushRef="#br2" timeOffset="-41734.68">20400 12119 2767 0,'0'0'2'0,"0"0"22"15,0 0-5-15,-8-18-2 0,8 18-1 0,0 0 2 16,0 0 23-16,0 0 20 0,0 0 8 16,0 0 0-16,0 0 3 0,0 0-2 15,0 0 5-15,0 0 8 0,0 0 7 0,25 43 6 16,-25-43-1-16,2 21-1 0,-2-21 0 16,2 23-5-16,-2-23-7 0,-4 29-2 15,2-13-2-15,0 0-6 0,0 0-7 0,2 4-6 16,-2-1-11-16,0 0-1 0,0-2-6 0,2 2-5 15,0 3-11-15,0-5-11 0,0-17-22 16,0 32-25-16,0-17-41 0,0-15-47 16,4 28-78-16,-2-18-80 0,-2-10-176 0,4 17-142 15,-4-17-271-15,0 0-228 0</inkml:trace>
  <inkml:trace contextRef="#ctx0" brushRef="#br2" timeOffset="-40032.06">21175 11860 1011 0,'-3'-11'89'16,"3"11"-31"-16,0 0-9 0,0 0-4 0,0 0 1 15,0 0-7-15,0 0 9 0,0 0 5 16,-2-25 5-16,2 25 3 0,0 0 16 0,0 0 2 16,0 0 13-16,0 0 16 0,0 0 4 15,-4-15 5-15,4 15 9 0,0 0 9 16,0 0 9-16,0 0 4 0,0 0 3 0,0 0-5 16,0 0-5-16,0 0-2 0,0 0-8 15,0 0-2-15,0 0-12 0,0 0-5 0,0 0-14 16,0 0-3-16,0 0-11 0,0 0-3 15,0 0-8-15,0 0 3 0,0 0 0 16,0 0-2-16,0 0-10 0,0 0-1 0,0 0-8 16,0 0-7-16,0 0-6 0,0 0 3 15,0 0-6-15,-6 49-2 0,6-49-2 16,2 21-3-16,-2-21-4 0,2 28-2 0,2-14-1 16,-2 1-1-16,0 3 3 0,3 0-1 15,-3 0-5-15,0-1 8 0,3 2 5 0,-1 1 1 16,-2-2-2-16,2 3-1 0,-2-2-23 15,0 0 0-15,3 1 5 0,-3-1-10 0,0 0 4 16,2-1-3-16,-2 1 2 0,2-1 1 16,-2 0-1-16,0 1 1 0,3-1-2 0,-3-1-1 15,2-2 2-15,-1 1-5 0,1-1 4 16,-2 0-3-16,-2-15 0 0,6 26-6 0,-4-14-2 16,-2-12-6-16,6 21-17 0,-4-12-21 15,-2-9-36-15,4 13-50 0,-4-13-58 16,7 8-58-16,-7-8-78 0,0 0-161 0,0 0-87 15,0 0-377-15,0 0-387 0</inkml:trace>
  <inkml:trace contextRef="#ctx0" brushRef="#br2" timeOffset="-39649.36">21570 11843 2980 0,'-6'-23'33'16,"6"23"25"-16,0 0-8 0,0 0-3 0,0 0-7 16,-8-11-6-16,8 11 15 0,0 0 20 15,0 0 17-15,0 0 10 0,0 0 7 0,0 0 0 16,0 0 1-16,-15 45-1 0,13-31 1 15,0 3-1-15,-1 2-1 0,1 0-1 16,2 2-10-16,0 2-3 0,2 4-8 0,-2-3-3 16,3 3-1-16,-3 0-11 0,4-1-2 15,-1 2-10-15,1-3 2 0,0 2-5 0,0 0-10 16,2-2-3-16,-2-2-3 0,0-4-5 16,1 0-1-16,-1-2-13 0,3-2-9 0,-5 1-28 15,2-4-27-15,0-1-35 0,-4-11-53 16,0 0-65-16,4 22-54 0,-4-22-89 15,0 6-177-15,0-6-72 0,0 0-327 0,0 0-321 16</inkml:trace>
  <inkml:trace contextRef="#ctx0" brushRef="#br2" timeOffset="-39419.74">21283 12321 2882 0,'0'0'17'0,"0"0"6"15,-17-9-20-15,17 9-34 0,0 0-10 16,0 0 14-16,0 0 4 0,0 0 14 0,0 0 21 16,0 0 11-16,32-19-1 0,-32 19 3 15,19-6-5-15,-19 6 8 0,25-6-1 0,-11 4-2 16,4-2-6-16,1 2-4 0,0 1-1 16,0-2-3-16,3 2-5 0,-2-2-28 15,2 2-31-15,-1-1-28 0,0 0-43 0,0 0-41 16,-2 1-78-16,0-3-491 0,0 1-7 15</inkml:trace>
  <inkml:trace contextRef="#ctx0" brushRef="#br2" timeOffset="-38862.67">21873 12333 2390 0,'0'0'276'0,"0"0"53"0,0 0-33 16,0 0-47-16,0 0-23 0,0 0-21 16,0 0-2-16,0 0-37 0,0 0-10 15,0 0-18-15,0 0-14 0,0 0-17 0,0 0-13 16,0 0-12-16,0 0-11 0,0 0-5 15,0 0-14-15,0 0-33 0,0 0-27 0,18 7-37 16,-18-7-52-16,0 0-67 0,6 4-76 16,-6-4-83-16,0 0-182 0,0 0-78 0,0 0-399 15,0 0-442-15</inkml:trace>
  <inkml:trace contextRef="#ctx0" brushRef="#br2" timeOffset="-38214.66">22013 12065 2843 0,'0'0'-151'15,"0"-22"33"-15,0 22 31 0,2-19 32 16,-2 19 22-16,0-21 24 0,0 21 13 0,2-23 34 16,-2 23-6-16,2-25-8 15,1 13 9-15,1-6 8 0,-2 3 0 0,4-1 5 16,-1 1 0-16,1 0-2 0,0 0 5 0,2 1 8 15,2 1 3-15,0 2 8 0,-2-1-7 16,3 3 1-16,-1-1-10 0,3 1-5 16,-2 1-5-16,1 0-7 0,4 3-4 15,-16 5 11-15,24-7 0 0,-8 4-6 0,-16 3-7 16,25-1-2-16,-25 1-2 0,28 4 0 16,-14-3-7-16,0 5-3 0,2 1 1 0,-2 1-2 15,1 2 1-15,0 1 0 0,0 2-7 16,-3 2 2-16,4 4-4 0,-4 1 1 15,1-1 2-15,2 5-1 0,0 3 3 0,1-2-6 16,0-1 0-16,-4-1 1 0,3 0-1 0,-4 0-4 16,-1 0 2-16,1-2 6 0,-3 2-6 15,-2-2 3-15,1-2-5 0,-5 0 4 0,-2-2-1 16,0 0 10-16,0-17 10 0,-9 31 8 16,3-18 0-16,-5 0 6 0,1-2-9 15,0-1 1-15,-6-2-7 0,0-1 3 0,-2-3-1 16,0-1 0-16,-3 0 5 0,1-3 7 15,-2 0-2-15,0-3 2 0,1 0-3 16,-1-2 0-16,0-3-5 0,2-2-2 0,1-1-13 16,0 1-19-16,4-1-27 0,3 0-30 15,-1-1-44-15,4 1-57 0,1 0-52 16,8 11-97-16,-12-22-191 0,10 13-383 0,-3 1-261 16</inkml:trace>
  <inkml:trace contextRef="#ctx0" brushRef="#br2" timeOffset="-37702.36">22673 12245 2809 0,'0'0'66'15,"0"0"17"-15,0 0-3 0,0 0 1 16,0 0 5-16,0 0 6 0,0 0 2 0,0 0-6 16,0 0-12-16,16 8-11 0,-16-8-15 15,0 0-14-15,0 0-26 0,0 0-35 16,0 0-43-16,0 0-62 0,0 0-58 0,0 0-122 16,0 0-598-16,0 0-301 0</inkml:trace>
  <inkml:trace contextRef="#ctx0" brushRef="#br2" timeOffset="-32838.15">22871 11729 2775 0,'0'0'-23'16,"0"0"23"-16,-11-12 0 0,11 12-12 15,0 0 7-15,0 0-3 0,0 0 14 0,-7-13 3 16,7 13 2-16,0 0 3 0,0 0 6 16,0 0 16-16,0 0 13 0,28-11 11 0,-28 11 5 15,22-3 6-15,-22 3 3 0,29-1 0 16,-10-1 1-16,4 2 4 0,1 0-5 15,5-2 4-15,5 2 2 0,0 0-1 0,2 0-10 16,-3 2-4-16,1-2-11 0,-2 0-8 16,0 0-23-16,-3 0-41 0,-5 0-35 15,-3-2-48-15,0 4-43 0,-4-2-30 0,-4 2-37 16,-13-2-85-16,15 1-598 0,-15-1-275 16</inkml:trace>
  <inkml:trace contextRef="#ctx0" brushRef="#br2" timeOffset="-32541.27">23146 11714 2740 0,'0'0'-23'15,"0"0"17"-15,0 0-9 0,-15 7-4 16,15-7-1-16,0 0 2 0,0 0 12 0,0 0 27 16,0 0 27-16,0 0 25 0,-6 11 26 15,6-11 20-15,0 0 23 0,-7 14 9 0,7-14 7 16,-4 16-1-16,4-16-6 0,-3 20-8 15,3-20-7-15,-2 31-4 0,2-12-6 0,-2 0 18 16,4 2-18-16,-2 1-5 0,2 3-4 16,-2 0-16-16,5 2-12 0,-3-3-5 0,0 3-6 15,1-3-6-15,1 2-27 0,0-2-11 16,-2-1-3-16,2-2-5 0,-2 1-11 16,0-3-18-16,3-2-33 0,-3-2-55 0,0-1-85 15,2 0-89-15,-4-2-161 0,0-12-159 16,-2 19-8-16,2-19-368 0,-6 15-397 0</inkml:trace>
  <inkml:trace contextRef="#ctx0" brushRef="#br2" timeOffset="-32089.99">23461 12201 3456 0,'0'0'228'0,"4"21"-78"0,-4-21-90 15,2 5-97-15,-2-5-89 0,0 0-62 16,11 9-116-16,-11-9-667 0,0 0-419 0</inkml:trace>
  <inkml:trace contextRef="#ctx0" brushRef="#br1" timeOffset="-16134.09">13017 10265 490 0,'0'0'297'0,"0"0"-91"0,0 0-80 0,0 0-41 16,0 0-21-16,0 0-5 0,0 0 3 15,0 0 9-15,0 0 14 0,-8-19 17 16,8 19 4-16,0 0 3 0,0 0 0 16,0 0 0-16,0 0-6 0,0 0-7 0,0 0 7 15,0 0-3-15,0 0-5 0,0 0 2 16,0 0 4-16,0 0 5 0,0 0 5 0,0 0 0 16,0 0 2-16,0 0 4 0,0 0 0 15,0 0 0-15,0 0-5 0,0 0-5 0,0 0-14 16,0 0-6-16,0 0-10 0,0 0-5 15,0 0-11-15,0 0-2 0,17-15-5 16,-17 15 2-16,0 0-2 0,22-2 4 0,-22 2-3 16,18-2-1-16,-18 2 1 0,22 0-10 15,-22 0-1-15,23 0-2 0,-23 0-7 0,25 2-1 16,-25-2-2-16,22 0-6 0,-22 0-3 16,24 0-3-16,-24 0-2 0,21 0-3 0,-21 0-6 15,18 0-10-15,-18 0-16 0,0 0-16 16,26 0-27-16,-26 0-34 0,0 0-39 15,19 0-53-15,-19 0-38 0,13-2-54 0,-13 2-97 16,0 0-126-16,9-5-425 0,-9 5-332 16</inkml:trace>
  <inkml:trace contextRef="#ctx0" brushRef="#br1" timeOffset="-15768.35">13138 10067 2723 0,'0'0'-88'0,"0"0"44"15,0 0 27-15,-25-3 26 0,25 3 11 16,0 0 14-16,0 0 3 0,0 0 3 15,0 0 8-15,0 0 9 0,0 0 10 0,0 0 13 16,-18-5 13-16,18 5 10 0,0 0 6 16,0 0-8-16,0 0 5 0,0 0 4 0,0 0 5 15,0 0-6-15,0 0 2 0,0 0-9 16,0 0-10-16,0 0-11 0,0 0-11 16,0 0-7-16,0 0-5 0,60 2-8 15,-60-2-5-15,30 3-8 0,-10-3-18 0,-2 1-34 16,4-1-33-16,-1 0-42 0,-2 0-54 0,2 2-54 15,-2-2-70-15,-19 0-148 0,27 2-170 16,-17 0-264-16,-10-2-197 0</inkml:trace>
  <inkml:trace contextRef="#ctx0" brushRef="#br1" timeOffset="-13723.5">13988 9697 2491 0,'0'0'-65'0,"0"0"4"15,0 0-23-15,0 0-27 0,0 0-21 16,0 0-10-16,0 0 17 0,0 0 39 15,0 0 46-15,0 0 34 0,0 0 37 0,0 0 26 16,0 0 30-16,0 0 13 0,0 0 9 16,0 0 7-16,0 0-15 0,0 0-8 0,0 0-10 15,0 0-12-15,0 0-8 0,0 0-14 16,0 0-3-16,0 0-6 0,0 0-11 16,0 0-4-16,19-43-5 0,-19 43-4 0,7-13-6 15,-7 13-5-15,6-18 6 0,-6 18-11 16,7-19-1-16,-7 19-2 0,7-21 9 0,-5 10-10 15,-2 11 6-15,9-27-3 0,-7 14 5 16,3 0 1-16,-5 13-2 0,2-26-3 16,-2 26 2-16,4-22 3 0,-4 22-2 0,0-19-2 15,0 19-1-15,-2-21 2 0,2 21 0 16,-4-15-4-16,4 15 3 0,-7-13-4 0,7 13 2 16,0 0 5-16,-11-13 3 0,11 13-1 15,0 0 13-15,0 0 5 0,-18-5 10 0,18 5 12 16,0 0 4-16,0 0 7 0,0 0 0 15,-17 27 1-15,9-17 0 0,8-10 1 16,-5 26 3-16,3-11-2 0,-2 4-8 0,2 0-3 16,-2 1-5-16,1-1-3 0,1 3-5 15,2 1-8-15,0 1 5 0,0-2-7 16,-3 2-1-16,6 2 1 0,-3 0 5 0,2-1 4 16,1 1 3-16,-1-1 0 0,2 1 1 15,-2-2 0-15,2-1-6 0,1 2 0 0,-3 0-4 16,6-2-2-16,-4 1-5 0,-2-5 2 15,3 3-4-15,-1-4-4 0,-2-1-3 16,0 0 2-16,0 1-5 0,-2-18-10 0,2 22-10 16,-2-22-18-16,0 23-30 0,0-23-54 15,-4 17-71-15,2-11-84 0,2-6-172 16,-13 10-509-16,13-10-374 0</inkml:trace>
  <inkml:trace contextRef="#ctx0" brushRef="#br1" timeOffset="-13524.29">13953 10077 2986 0,'16'-10'-27'0,"-16"10"-17"15,0 0-20-15,15-9-6 0,-15 9 6 16,7-9 20-16,-7 9 20 0,12-10 20 0,-12 10-4 16,11-8 6-16,-11 8-6 0,10-9 5 15,-10 9 0-15,17-8-6 0,-17 8 0 0,22-7-4 16,-13 3-29-16,4-2-28 0,3 3-31 15,-7-1-45-15,7-1-81 0,-3 0-407 0,2-1 142 16</inkml:trace>
  <inkml:trace contextRef="#ctx0" brushRef="#br1" timeOffset="-13157.94">14428 9757 1853 0,'0'0'-17'0,"0"0"11"15,0 0-4-15,0 0 17 0,0 0-7 0,0 0 18 16,0 0 20-16,0 0 24 0,0 0 26 15,0 0 16-15,0 0 15 0,0 0 4 16,-19 40 3-16,19-40-1 0,-8 17-2 0,4-5 2 16,4-12-3-16,-6 24 3 0,3-9-11 15,3 1-2-15,0-16-11 0,0 30-8 0,2-13-8 16,-1 1-12-16,1-2-7 0,6 2-5 16,-4-1-9-16,2 0-13 0,3 0-15 15,-1-3-24-15,-2-1-25 0,3 0-38 0,0-1-55 16,0-1-46-16,-1-1-50 0,-8-10-99 0,16 11-609 15,-8-7-326-15</inkml:trace>
  <inkml:trace contextRef="#ctx0" brushRef="#br1" timeOffset="-12484.98">14616 9892 2737 0,'0'0'-88'0,"8"-14"20"0,-8 14 5 0,7-11 3 15,-7 11 10-15,11-11 10 0,-11 11-3 16,10-11 9-16,-10 11-1 0,15-10 19 0,-15 10-1 15,14-9 13-15,-14 9 8 16,13-7 23-16,-13 7 7 0,17-3 29 0,-17 3 13 16,0 0 9-16,0 0 9 0,21 0-7 15,-21 0-4-15,0 0-2 0,0 0-10 0,10 19-3 16,-10-19-8-16,0 17-4 0,0-17-3 16,-4 22-6-16,4-22-2 0,-11 29-3 0,5-13 0 15,0-2 3-15,-1 4 1 0,-2-2 0 16,0 2 0-16,2 1-7 0,-2-1-4 15,0-1-5-15,3-2-1 0,-1 0-6 0,0-3 1 16,0 1-3-16,7-13-1 0,-11 21-2 0,8-11 1 16,3-10-1-16,-8 15-4 0,8-15-1 15,0 0-11-15,-4 15-7 0,4-15-13 16,0 0-9-16,0 0-13 0,0 0-9 0,0 0-2 16,0 0-1-16,39-23 5 0,-39 23 4 15,18-21 6-15,-4 10 7 0,-5-3 4 16,2 1 16-16,1-1 2 0,-2 4 10 0,-3-6 10 15,5 2 4-15,-4 2 3 0,1 0 12 16,-1 0 6-16,-1 1 4 0,-7 11 4 16,12-17 2-16,-12 17 0 0,14-15-8 0,-14 15 0 15,5-12-9-15,-5 12-2 0,0 0 5 16,9-11 13-16,-9 11 14 0,0 0 6 16,0 0 2-16,0 0 5 0,0 0-4 0,0 0 3 15,0 0-8-15,0 0 1 0,0 0-13 16,10 36 0-16,-10-36-7 0,10 21-4 15,0-10-3-15,-2 1-2 0,1 0-23 0,0-2-29 16,2 2-34-16,1-3-47 0,-2 1-59 16,2-1-63-16,-3-1-89 0,0-4-176 0,-3 2-116 15,-6-6-251-15,0 0-198 0</inkml:trace>
  <inkml:trace contextRef="#ctx0" brushRef="#br1" timeOffset="-11937.89">15081 10109 2512 0,'0'0'-57'0,"12"6"24"0,-12-6 23 16,0 0 17-16,0 0 8 0,0 0 18 15,3 13 11-15,-3-13 2 0,0 0 6 16,0 0 3-16,0 0-8 0,0 0 1 0,0 0-1 15,0 0 0-15,0 0 6 0,0 0-1 16,-11 29-3-16,11-29-1 0,0 0 5 0,0 0 0 16,0 0-3-16,-13 10 0 0,13-10 5 15,0 0 1-15,0 0-5 0,0 0 0 0,0 0-12 16,0 0 1-16,0 0-6 0,0 0-6 16,0 0-10-16,0 0-7 0,0 0-1 0,0 0-1 15,0 0-1-15,-8-41 0 0,8 41-1 16,0 0 2-16,0 0 2 0,13-29 9 15,-13 29 1-15,8-14 4 0,-8 14 0 16,6-14 3-16,-6 14 0 0,8-11 2 0,-8 11-4 16,0 0-2-16,11-16-6 0,-11 16 7 15,0 0-9-15,13-5 2 0,-13 5 3 16,0 0 4-16,0 0-4 0,0 0 0 0,0 0-2 16,28 15 3-16,-28-15 7 0,6 13-1 15,-6-13 5-15,4 20 4 0,-4-20 2 0,4 19-1 16,-4-19-2-16,0 22 3 0,0-22-5 15,-2 21 1-15,2-21-5 0,-4 21 1 16,4-21-8-16,-8 15 2 0,8-15-5 0,-13 12 0 16,13-12-1-16,-17 8-4 0,17-8-5 0,-20 0-7 15,20 0-18-15,0 0-9 0,-27-16-21 16,19 5-14-16,-2-3-34 0,5-1-31 16,-1 1-50-16,3-2-42 0,-1-1-93 0,0 0-200 15,1 1-431-15,1-1-357 0</inkml:trace>
  <inkml:trace contextRef="#ctx0" brushRef="#br1" timeOffset="-11455.91">15388 9976 2875 0,'0'0'-55'16,"4"11"10"-16,-4-11 16 0,0 0 9 0,0 0 5 15,4 20 12-15,-4-20 24 0,0 0 14 16,0 0 14-16,0 0-6 0,0 0 0 0,0 0-4 16,0 0 1-16,0 0 2 0,0 0-3 15,0 0-2-15,0 0-3 0,0 0 2 16,0 0 0-16,0 0-4 0,0 0-1 0,0 0-8 16,28-25-1-16,-28 25 1 0,0 0 11 15,0 0 13-15,0 0 21 0,20 0 11 0,-20 0 10 16,0 0 9-16,0 0 0 0,7 19-4 15,-7-19-7-15,0 0-10 0,-7 26-6 16,7-26-10-16,-8 22-6 0,2-10-3 0,0 1-11 16,6-13-14-16,-14 23-26 0,8-11-27 0,-2 0-34 15,8-12-36-15,-10 15-42 0,10-15-38 16,-9 15-32-16,7-9-42 0,2-6-103 16,0 0-583-16,-9 5-355 0</inkml:trace>
  <inkml:trace contextRef="#ctx0" brushRef="#br1" timeOffset="-10983.75">15565 9871 2752 0,'7'-21'-76'0,"-7"21"35"15,0 0 5-15,0 0 12 0,0 0 30 16,0 0 22-16,0 0 29 0,0 0 20 15,0 0 19-15,0 0 0 0,0 0 2 0,0 0-7 16,0 0-7-16,0 0-1 0,0 0-11 0,0 47-1 16,0-47-8-16,2 18-3 0,-2-18-4 15,6 21-5-15,-6-21-4 0,6 17-4 16,1-8-9-16,-7-9-6 0,13 16-14 16,-13-16-8-16,12 7-16 0,-12-7-10 0,15 6-9 15,-15-6-16-15,0 0-6 0,21-4-15 0,-21 4-4 16,0 0-1-16,19-19 0 0,-10 8 4 15,-3 0 10-15,-6 11 23 0,11-24 28 16,-5 11 21-16,-6 13 15 0,8-19 11 16,-8 19 13-16,6-17 2 0,-6 17 6 0,6-15 4 15,-6 15 15-15,0 0 7 0,0 0 5 16,0 0 3-16,0 0-4 0,0 0-3 0,0 0-9 16,0 0 1-16,0 0-5 0,0 0-2 15,0 0-8-15,0 49-7 0,0-49-6 16,2 29-3-16,0-12-4 0,-1 1-9 0,2-2-3 15,1 1-1-15,0 1-23 0,2-1-30 16,-2-4-38-16,2 0-46 0,-6-13-63 16,12 23-60-16,-8-15-98 0,-4-8-192 0,8 10-81 15,-8-10-255-15,7 3-201 0</inkml:trace>
  <inkml:trace contextRef="#ctx0" brushRef="#br1" timeOffset="-10646.44">15925 9994 2496 0,'0'0'-90'0,"0"0"20"0,0 0 2 15,0 0 11-15,0 0 10 0,20 16 15 16,-20-16 21-16,0 0 19 0,6 13 21 0,-6-13 14 15,0 0 12-15,6 17 10 0,-6-17 19 16,0 14 16-16,0-14 4 0,0 0 7 0,-2 20-6 16,2-20-4-16,-6 16-6 0,6-16-4 15,0 0-2-15,-12 16-4 0,12-16-12 0,-12 5-4 16,12-5-2-16,0 0-9 0,0 0-5 16,-23 0-6-16,23 0-5 0,0 0-7 0,0 0-8 15,-13-19-9-15,13 19-15 0,0 0-15 16,0 0-37-16,4-27-44 0,-4 27-52 0,11-9-56 15,-11 9-84-15,13-11-623 0,-5 5-299 16</inkml:trace>
  <inkml:trace contextRef="#ctx0" brushRef="#br1" timeOffset="-10187.85">16158 9665 2605 0,'0'0'-108'16,"0"0"37"-16,0 0 21 0,0 0 21 15,0 0 20-15,0 0 18 0,21 25 28 0,-21-25 14 16,4 13 4-16,-4-13 11 0,7 19-7 16,-7-19-1-16,8 23-5 0,-4-10-4 15,3 1-2-15,0 1-6 0,-1 2-2 0,2-2-7 16,-2 3 0-16,2 1-1 0,2-1 23 15,-2 4 3-15,-2-3 0 0,0 2 1 16,-1-2 1-16,-1 2 0 0,-2-2-5 0,0 0-3 16,-2 2-8-16,0 0 1 0,0-4-7 15,0-17-2-15,-6 36-4 0,4-19-3 0,-3-1-4 16,3-1-9-16,-2 0-27 0,4-15-26 16,-6 23-44-16,2-11-55 0,4-12-63 0,-4 16-138 15,1-10-544-15,3-6-254 0</inkml:trace>
  <inkml:trace contextRef="#ctx0" brushRef="#br1" timeOffset="-9127.48">16783 9957 2475 0,'0'0'-142'0,"0"0"29"15,0 0 19-15,0 0 21 0,0 0 8 16,0 0 22-16,0 0 15 0,0 0 17 15,0 0 19-15,0 0 12 0,0 0 12 0,0 0 11 16,0 0 14-16,0 0 22 0,0 0 2 16,0 0 20-16,0 0 6 0,0 0 1 0,0 0 1 15,0 0-4-15,0 0-6 0,0 0 1 16,0 0 0-16,0 0 5 0,0 0 3 0,0 0-4 16,0 0-5-16,0 0-13 0,0 0-8 15,0 0-6-15,0 0-2 0,0 0-3 16,27 0-4-16,-27 0-2 0,0 0 0 0,0 0 3 15,0 0 4-15,24-2-4 0,-24 2 3 16,0 0-1-16,0 0-2 0,18 0-5 0,-18 0-2 16,0 0-8-16,0 0-3 0,24 0-7 15,-24 0-5-15,0 0-2 0,19-2-2 16,-19 2-4-16,0 0-3 0,0 0-3 0,21 0-1 16,-21 0-1-16,0 0-3 0,0 0-1 15,23-2-1-15,-23 2-2 0,0 0 0 0,0 0-3 16,20 0 1-16,-20 0-2 0,0 0-2 15,0 0 2-15,0 0-2 0,20 0 3 16,-20 0 3-16,0 0 1 0,0 0 4 0,0 0-6 16,0 0 2-16,22 2 0 0,-22-2-1 15,0 0 2-15,0 0-2 0,0 0-4 0,19 0 1 16,-19 0-3-16,0 0 9 0,0 0-1 16,0 0 0-16,0 0-1 0,16 2 1 0,-16-2-2 15,0 0 0-15,0 0-3 0,0 0-2 16,0 0-1-16,0 0-18 0,0 0-24 15,16-2-47-15,-16 2-66 0,0 0-81 0,0 0-85 16,0 0-196-16,0 0-74 0,0 0 26 16,0 0-279-16,0 0-176 0</inkml:trace>
  <inkml:trace contextRef="#ctx0" brushRef="#br1" timeOffset="-7573.07">17038 9848 2425 0,'0'0'-69'0,"0"0"31"16,0 0 13-16,0 0 11 0,0 0 19 15,0 0 26-15,0 0 41 0,0 0 23 0,0 0 25 16,0 0 18-16,0 0 6 0,0 0-8 16,0 0 2-16,10 33 5 0,-10-33-1 15,0 16-4-15,0-16 1 0,0 24 1 0,0-24-7 16,0 25-4-16,0-12-11 0,0 4-8 15,0-17-11-15,0 33-9 0,0-16-8 0,2-1-9 16,0 0-10-16,0 0-9 0,0 0-2 16,-2-16-7-16,6 31-9 0,-4-19-9 0,2 2-20 15,-2-2-35-15,0-3-40 0,-2-9-48 16,2 19-64-16,3-11-46 0,-5-8-76 16,2 12-155-16,-2-12-137 0,0 0-317 0,0 0-307 15</inkml:trace>
  <inkml:trace contextRef="#ctx0" brushRef="#br1" timeOffset="-6916.55">17411 9842 2749 0,'0'0'-57'0,"0"0"14"0,-10-23 12 0,10 23 3 16,0 0 6-16,0 0-1 0,6-20 20 15,-6 20 15-15,6-16 14 0,-6 16 11 16,11-19 6-16,-5 8 11 0,0-2 16 16,1 1 4-16,0-1 0 0,1-1-2 0,0 3-5 15,0-1-8-15,-8 12 2 0,16-20-13 16,-8 10-1-16,-8 10-5 0,15-17-6 0,-7 9-2 16,-8 8-6-16,15-13 0 0,-15 13-4 15,13-10-5-15,-13 10-1 0,14-5-7 16,-14 5 3-16,0 0-5 0,26 2 1 0,-26-2-2 15,15 10 0-15,-15-10 1 0,15 15 1 16,-9-4-2-16,1 1-1 0,-1-2 2 0,-2 6-1 16,0-1-1-16,-2 0-3 0,2 3 0 15,-2-1 3-15,0-2 0 0,-2 5 4 16,0-20 0-16,-2 32 7 0,2-16 0 0,-4 2 4 16,0-3-3-16,2 0-2 0,-4 0 0 15,0-3 1-15,-1 1 0 0,7-13 8 0,-15 19 7 16,9-12 5-16,6-7-3 0,-17 13 1 15,17-13-3-15,-20 5-1 0,20-5-2 16,0 0 6-16,-20-4 4 0,20 4 4 0,0 0 1 16,-15-14 5-16,15 14-1 0,0 0 2 15,0 0-4-15,4-24-8 0,-4 24-5 0,0 0-7 16,19-21-5-16,-7 15-9 0,-12 6-23 16,28-9-21-16,-13 5-29 0,2 0-42 15,0 0-44-15,-17 4-55 0,36-3-57 0,-21 1-115 16,2 0-181-16,-4 0-316 0,-1 0-231 15</inkml:trace>
  <inkml:trace contextRef="#ctx0" brushRef="#br1" timeOffset="-6436.56">18088 9574 2746 0,'11'-12'19'0,"-11"12"-6"16,0 0-23-16,15-13 10 0,-15 13-1 0,11-9 28 16,-11 9 12-16,0 0-3 0,10-14-3 15,-10 14-3-15,0 0-14 0,11-13-1 0,-11 13-5 16,6-10 3-16,-6 10-3 0,0 0 0 16,9-17-7-16,-9 17 2 0,2-15 4 0,-2 15 1 15,0 0 0-15,2-25 4 0,-2 25-2 16,0-17 2-16,0 17-5 0,0 0 4 15,0-22 7-15,0 22 9 0,0 0 7 0,-4-17-4 16,4 17-2-16,0 0-3 0,0 0-1 16,0 0-1-16,-4-18 1 0,4 18 2 0,0 0 6 15,0 0 2-15,0 0 11 0,0 0 10 16,0 0 2-16,0 0-4 0,-35 36 3 16,29-25-5-16,2 5 0 0,-2-1-5 15,2 2-3-15,-3 2-6 0,2 1 1 0,3-2-5 16,-4 7 4-16,2-2-7 0,0 0-1 15,0 1-1-15,4 2 3 0,-2-4 2 0,2-1 3 16,-2 2 0-16,0-2 1 0,2 2-5 16,-3-2 0-16,1 0-3 0,-1-2-6 15,1 0-2-15,2-2-4 0,-2 0-4 0,0 0-6 16,2-17-23-16,-2 25-22 0,2-25-46 16,-2 21-63-16,0-10-75 0,2-11-120 15,-8 10-220-15,8-10-388 0,-11 6-377 0</inkml:trace>
  <inkml:trace contextRef="#ctx0" brushRef="#br1" timeOffset="-6247.59">17919 9961 3073 0,'0'0'16'16,"0"0"-8"-16,0 0-4 0,0 0 5 0,0 0-7 16,0 0 12-16,60-18 4 0,-46 15-4 15,5-1 4-15,0 1-3 0,2-1-1 16,1 3-11-16,1-1 5 0,0 2-5 15,0 0-25-15,1 0-17 0,0 0-30 0,-2 0-34 16,2 0-17-16,-3 2-29 0,-3-2-44 16,0-2-103-16,-1 4-404 0,-2-4 50 0</inkml:trace>
  <inkml:trace contextRef="#ctx0" brushRef="#br1" timeOffset="-5747.07">17316 10285 1991 0,'0'0'-11'0,"0"0"19"0,0 0 10 0,0 0 9 16,0 0-5-16,0 0 8 0,0 0-6 15,0 0 9-15,0 0 3 0,0 0-14 16,0 0 9-16,59-4 0 0,-40 1 8 0,0 0 16 16,2 1 0-16,1 0 12 0,-2 0 5 15,4-2 5-15,-1 4 14 0,3-1 17 16,2-2 7-16,1 3 9 0,-1-2 4 0,4 4-7 16,-3-4-9-16,3 2-17 0,-5 0-9 15,5 2-7-15,0-2-8 0,-5 3-10 0,2-2-6 16,-1 1-9-16,-2 0-3 0,-5 0-6 15,3-2-13-15,-4 2-32 0,-3 0-32 16,-17-2-41-16,32 2-49 0,-22 2-27 0,4-4-50 16,-14 0-83-16,16 4-648 0,-16-4-356 15</inkml:trace>
  <inkml:trace contextRef="#ctx0" brushRef="#br1" timeOffset="-5163.42">17589 10540 2787 0,'0'0'-70'0,"0"0"30"16,0 0 11-16,0 0 5 0,0 0 14 0,0 0 1 16,0 0 16-16,0 0 20 0,0 0 11 15,0 0 8-15,0 0 6 0,21-36-4 0,-10 26 7 16,-11 10 2-16,17-19 7 0,-7 9-4 16,-2 3-1-16,6-1-2 0,-4-1-6 15,-10 9-4-15,19-14-9 0,-8 10-4 0,-11 4-4 16,21-5 2-16,-21 5-5 0,21-4-2 0,-21 4 8 15,0 0 4-15,29 6 1 0,-29-6 4 16,18 9-2-16,-10-3-3 0,-8-6-3 16,13 14-5-16,-7-5-3 0,-6-9-2 15,6 19-2-15,-2-7 1 0,-4-12-5 0,5 22-2 16,-5-22 0-16,0 22-1 0,0-22-3 16,-5 26 2-16,1-14 0 0,4-12 2 0,-8 24 2 15,4-12 7-15,4-12-1 0,-11 19 3 16,5-12 6-16,6-7 7 0,-11 16 1 15,11-16 5-15,-13 9-3 0,13-9-2 0,-10 6-3 16,10-6 7-16,0 0-3 0,0 0-2 16,-24 0-6-16,24 0 3 0,0 0-5 15,0 0-4-15,0 0-4 0,-10-22 1 0,10 22-4 16,0 0 1-16,0 0-13 0,10-28-11 16,-10 28-20-16,14-15-25 0,-14 15-29 0,16-16-32 15,-5 9-34-15,0 2-46 0,-11 5-42 16,21-10-74-16,-21 10-162 0,16-10-474 15,-7 6-357-15</inkml:trace>
  <inkml:trace contextRef="#ctx0" brushRef="#br1" timeOffset="-4590.38">18040 10450 2745 0,'0'0'-62'0,"8"-13"34"0,-8 13 5 0,0 0-6 15,8-11 9-15,-8 11 5 0,0 0 30 16,0 0 11-16,0 0 11 0,0 0 8 16,24 1 6-16,-24-1 10 0,0 0 10 0,0 0-3 15,10 22 7-15,-10-22 0 0,5 13-1 16,-5-13 1-16,0 19-2 0,0-19 0 15,2 19-12-15,-2-19 0 0,-2 23-6 0,2-23-4 16,-5 23-7-16,-1-10-3 0,2 0-6 16,4-13-2-16,-8 25-2 0,4-12-2 15,4-13 0-15,-12 23 8 0,8-11 4 0,4-12 4 16,-8 17 4-16,8-17-5 0,-6 16-2 0,6-16-4 16,-7 12 7-16,7-12-7 0,0 0-2 15,0 0-3-15,-2 15-6 0,2-15-7 16,0 0-3-16,0 0 0 0,0 0-5 0,0 0 1 15,0 0-5-15,0 0 1 0,35-30-2 16,-25 17 0-16,2 1-4 0,-1-1 2 16,0-1-3-16,1-1 6 0,1 2 4 0,-5 1 9 15,1 1 7-15,0 1 12 0,-9 10 5 16,14-16 2-16,-14 16-8 0,10-13 2 0,-10 13-1 16,0 0 8-16,10-8 9 0,-10 8-1 15,0 0 10-15,0 0-17 0,0 0 10 16,0 0 3-16,0 0 1 0,0 0-12 0,0 0-1 15,4 34-1-15,-4-34 2 0,4 21-8 16,-4-21-3-16,6 24-7 0,0-10 11 0,5-1-8 16,2 5-36-16,2-3-47 0,1-1-54 15,0 0-73-15,4-1-86 0,2-1-118 16,-1-3-213-16,0 1-17 0,-2-4-422 0,-2-2-533 16</inkml:trace>
  <inkml:trace contextRef="#ctx0" brushRef="#br1" timeOffset="-3124.7">18902 9871 1433 0,'0'0'201'0,"0"0"-21"16,0 0-59-16,0-25-31 0,0 25-9 0,0 0 0 15,0 0 14-15,0 0 20 0,0 0 2 16,0 0 2-16,0 0 15 0,0 0 1 16,-2-20 11-16,2 20 1 0,0 0 2 0,0 0-1 15,0 0 4-15,0 0-4 0,0 0-7 16,0 0-10-16,0 0-7 0,0 0-7 15,0 0-4-15,0 0-10 0,0 0-3 0,-39 28-10 16,31-18-4-16,-1 0-3 0,1 4-31 16,-3-1-6-16,3 5-4 0,-2 0-3 0,0 4 2 15,2-1-3-15,2 2-3 0,0 0-1 16,2 1-8-16,-1 0-3 0,3 2-2 0,2-4-1 16,2 3-1-16,3 3 1 0,3-4-9 15,0 0 4-15,7 5-19 0,0-4-3 16,2-1-13-16,4 0-19 0,-2-3-17 0,1-5-29 15,-2 2-42-15,1-3-47 0,2-1-58 16,-2-1-47-16,-3-4-109 0,0 1-157 0,-1-2-48 16,0-3-267-16,-3 0-215 0</inkml:trace>
  <inkml:trace contextRef="#ctx0" brushRef="#br1" timeOffset="-2820.21">19236 10077 2481 0,'0'0'-93'0,"0"0"1"0,2-21-21 0,-2 21-53 16,0 0-67-16,4-11-337 0,-4 11 234 15</inkml:trace>
  <inkml:trace contextRef="#ctx0" brushRef="#br1" timeOffset="-2240.48">19255 10022 1684 0,'0'0'11'0,"0"0"24"0,0 0 17 0,0 0 2 16,15-10 11-16,-15 10 3 0,0 0-4 16,16-3 6-16,-16 3-1 0,0 0-5 0,0 0-5 15,26 3-13-15,-26-3-2 0,0 0-9 16,19 7 9-16,-19-7 1 0,11 12 14 0,-11-12 12 16,8 11 13-16,-8-11 10 0,4 17 15 15,-4-17 2-15,0 19 0 0,0-19-9 0,0 23-13 16,0-23-8-16,-4 27-13 0,0-13-2 15,4-14-9-15,-6 26-4 0,2-12-8 16,-1-1-5-16,1 1 2 0,4-14-8 0,-9 22-2 16,5-12-5-16,4-10 2 0,-8 17 7 15,8-17 3-15,-6 13 5 0,6-13 1 16,-4 14-2-16,4-14-4 0,0 0-5 0,0 0-8 16,0 0-3-16,0 0-8 0,0 0-8 15,0 0-6-15,0 0-8 0,0 0-6 0,0 0-13 16,0 0-4-16,0 0-8 0,0 0-8 15,40-29-3-15,-32 18 1 0,0-1 4 16,-1 1 1-16,1-2 2 0,-2 1 7 16,3-2 0-16,-9 14 3 0,15-22 8 0,-11 10 5 15,2 2-1-15,-6 10 4 0,13-20 0 0,-6 8 3 16,-7 12-3-16,12-17 3 0,-8 8 0 16,-4 9 3-16,11-16 0 0,-11 16 4 15,8-13-5-15,-8 13 0 0,9-10 5 0,-9 10 10 16,0 0 24-16,0 0 15 0,9-9 11 15,-9 9 6-15,0 0 5 0,0 0 7 16,0 0 0-16,0 0-1 0,0 0 3 0,0 0-4 16,0 0-5-16,0 0 0 0,0 0-1 15,-18 45-7-15,18-45-5 0,-2 19-7 16,2-19-2-16,-2 24 0 0,2-24-4 0,-2 25 0 16,2-25 0-16,4 26 2 0,-4-15 0 15,4 3-4-15,1-1-8 0,-5-13-2 0,8 27-1 16,-1-14-4-16,-1 1-4 0,0-3-6 15,-6-11-18-15,18 22-20 0,-10-10-29 16,0-4-36-16,-8-8-47 0,17 15-52 0,-6-7-52 16,-3-5-78-16,-8-3-161 0,13 8-82 15,-13-8-332-15,10 4-272 0</inkml:trace>
  <inkml:trace contextRef="#ctx0" brushRef="#br1" timeOffset="-1781.98">19850 10183 2677 0,'0'0'-22'0,"0"0"47"0,0 0 10 0,40 16-8 16,-40-16 0-16,12 2-3 0,-12-2 28 15,20 3 19-15,-10-3 13 0,3 3 2 16,0-1-11-16,2-2-6 0,-15 0-8 0,34 0-8 16,-18 0-6-16,4 0-8 0,-2 1-9 15,1 1-15-15,1-2-27 0,-6 0-36 0,-14 0-53 16,32 2-29-16,-17-2-51 0,-4 0-108 15,-11 0-545-15,21-4-168 0</inkml:trace>
  <inkml:trace contextRef="#ctx0" brushRef="#br1" timeOffset="-1031.11">20358 10122 2450 0,'-13'-26'-54'0,"13"26"20"16,0 0-9-16,0 0 2 0,0 0 5 0,5-23 3 15,-5 23 4-15,0 0 7 0,4-19 15 16,-4 19 14-16,6-17-3 0,-6 17-1 0,6-18 7 15,-6 18-1-15,9-15 10 16,-9 15-5-16,10-13 11 0,-10 13-11 0,13-11 6 16,-13 11 9-16,15-9-1 0,-15 9 1 0,14-9 3 15,-14 9-1-15,16-5 7 0,-16 5-13 16,0 0 8-16,0 0-4 0,27 4 11 0,-27-4 16 16,11 10 13-16,-11-10-4 0,8 12-5 15,-8-12-4-15,6 20-7 0,-3-9-6 0,-3-11-5 16,0 26-3-16,0-8-2 0,0-2 1 15,0-16-2-15,-3 33-2 0,1-15 0 16,0-1-5-16,0-2 1 0,2-15-9 16,-6 30 5-16,4-14-3 0,2-16-1 0,-5 24 0 15,5-24 1-15,-4 22 0 0,4-22-7 0,-4 16-1 16,4-16-1-16,-5 16 2 0,5-16 2 16,0 0-2-16,-4 16-2 0,4-16-10 15,0 0-4-15,0 0-5 0,0 0 0 0,0 0-3 16,0 0 0-16,0 0-6 0,0 0 1 15,0 0-11-15,0 0 6 0,0 0-15 16,36-36-1-16,-27 21-13 0,1-4-10 0,-2 1-2 16,2-6-9-16,0 0 2 0,-2 2 14 15,1-4 7-15,-3 3 18 0,3 0 6 16,-3 2 18-16,3 1 8 0,-3 3 19 0,-2 2 11 16,2-1 2-16,-2 2 10 0,-4 14 9 15,7-22 1-15,-7 22-1 0,7-17-2 0,-7 17 5 16,4-12 22-16,-4 12 8 0,0 0 5 15,0 0 7-15,0 0-3 0,0 0-9 16,0 0-5-16,0 0-1 0,0 0-3 0,0 0-8 16,0 0-1-16,-15 48-10 0,15-48 0 15,2 24-9-15,-2-6-5 0,2-2-3 16,0 0-4-16,3 3-2 0,1-2-8 0,-2 0 0 16,2-1-8-16,2 1-11 0,2-2-21 15,-2 0-24-15,0-2-39 0,5-1-49 0,-3 2-49 16,3-3-53-16,-2-3-95 0,-1-1-169 15,-2-1-418-15,2-2-302 0</inkml:trace>
  <inkml:trace contextRef="#ctx0" brushRef="#br1" timeOffset="-670.97">20902 10207 2633 0,'0'0'-100'0,"12"-17"45"16,-12 17 23-16,9-10 30 0,-9 10 30 16,0 0 8-16,9-16 18 0,-9 16 5 15,0 0-3-15,12-13-7 0,-12 13 0 0,0 0-5 16,17-5-1-16,-17 5 3 0,0 0-8 0,0 0-6 16,25 5 0-16,-25-5 9 0,13 10 11 15,-13-10 9-15,13 11 14 0,-9-1 15 16,-4-10 9-16,7 17 5 0,-7-17 1 15,0 19-4-15,0-19-1 0,-2 19-10 0,2-19-3 16,-7 17-4-16,7-17 0 0,-9 15 1 16,9-15 4-16,-10 9-10 0,10-9 0 0,0 0 0 15,-23 7-3-15,23-7 0 0,0 0-9 16,0 0-16-16,0 0-12 0,-26-20-13 0,26 20-26 16,-2-15-28-16,2 15-39 0,0-21-54 15,0 21-73-15,10-20-83 0,-5 8-192 16,2 0-105-16,1 3-381 0,-8 9-388 0</inkml:trace>
  <inkml:trace contextRef="#ctx0" brushRef="#br1" timeOffset="316.08">21263 9774 2823 0,'0'0'-118'0,"0"0"16"16,0 0 7-16,0 0 19 0,0 0 8 15,0 0 31-15,0 0 20 0,0 0 17 16,20 9 20-16,-20-9 18 0,0 0-12 0,10 10 15 16,-10-10 12-16,0 0 15 0,11 16 15 15,-11-16 13-15,8 13 8 0,-8-13 3 16,7 15-3-16,-3-4-4 0,-4-11-5 0,9 21-10 16,-3-9-9-16,-2 1-8 0,2 2-10 15,-2-2-6-15,0 2-4 0,4-1-7 0,-6 3-3 16,2-2-4-16,0 1 1 0,-2 1-4 15,0 0 10-15,0 0-9 0,-2 2 4 16,2-3-2-16,-2 3 1 0,0-19 6 0,-2 36-5 16,0-19 2-16,0-2 1 0,-2 3-3 15,0-1-4-15,0-2-5 0,4-15-6 16,-8 28-17-16,4-17-25 0,4-11-34 0,-6 22-39 16,6-22-50-16,-4 21-46 0,4-12-64 15,0-9-141-15,-6 13-543 0,6-13-356 0</inkml:trace>
  <inkml:trace contextRef="#ctx0" brushRef="#br1" timeOffset="2290.08">18431 9399 2721 0,'0'0'-128'0,"0"0"20"16,0 0 11-16,0 0 4 0,0 0 13 15,0 0 18-15,9-21 18 0,-9 21 23 16,0 0 17-16,0 0 18 0,0 0 14 0,0 0 13 16,0 0 14-16,0 0 7 0,0 0 13 15,0 0 15-15,0 0 11 0,0 0-2 0,0 0 0 16,0 0 4-16,0 0-9 0,0 0-9 15,0 0-11-15,12 40-5 0,-12-40-7 16,3 19-6-16,-3-19-11 0,0 22 2 0,0-22 4 16,2 23 8-16,0-9-3 0,-2-14 1 15,2 26-2-15,1-12-8 0,1 1-6 0,-4-15 0 16,4 28-5-16,-2-14 0 0,0 2-6 16,0-2-2-16,2 0-3 0,-4-14-4 15,2 28 1-15,0-15-2 0,-2-13 1 0,2 25-4 16,0-9-6-16,-2-16 3 0,2 26-2 15,1-14 1-15,-1 3-6 0,-2-15 4 0,5 25 0 16,-3-12 1-16,-2-13 0 0,4 25 3 16,-2-14-2-16,-2-11 4 0,4 25-4 0,-4-25-2 15,4 21 1-15,-4-21 0 0,4 21 1 16,-4-21-3-16,2 20-5 0,-2-20 0 16,3 20 2-16,-3-20 0 0,2 25-1 0,-2-13-2 15,0-12 0-15,0 24 2 0,0-24-4 16,-2 26 4-16,2-26-4 0,0 25 3 15,2-13-3-15,-2-12 3 0,0 23-4 0,0-23 1 16,2 22 0-16,0-11 2 0,-2-11-3 16,0 26 3-16,0-26-3 0,0 23 1 15,0-10 1-15,0-13-1 0,0 24-1 0,0-10 2 16,0-14-2-16,-2 25 3 0,2-25-4 16,0 25 4-16,-2-12-5 0,2-13 4 0,0 25-5 15,0-25 4-15,0 26-2 0,2-14 0 16,-2-12-1-16,4 24 2 0,-2-10-2 0,-2-14-2 15,2 21-1-15,1-10 1 0,-3-11-3 16,2 23 3-16,-2-23-1 0,0 21 1 16,0-21 1-16,2 23 0 0,-2-23 1 15,2 23-3-15,-2-23 2 0,0 21 3 0,2-10-6 16,-2-11 3-16,2 21-2 0,-2-21 1 0,2 23-1 16,-2-23 2-16,7 19 0 0,-7-19 2 15,4 19-3-15,-4-19 3 0,4 19-1 16,-4-19 0-16,2 17-1 0,-2-17 1 15,2 17 1-15,-2-17 1 0,4 15-1 0,-4-15 2 16,2 16-4-16,-2-16 3 0,2 15-2 16,-2-15 2-16,2 15-2 0,-2-15 1 15,0 0-1-15,-2 24 3 0,2-24-2 0,0 15-1 16,0-15 1-16,0 0 0 0,-2 22 0 0,2-22 1 16,-2 18-3-16,2-18-1 0,0 0 0 15,-2 24-6-15,2-24-2 0,-2 15 0 0,2-15 0 16,0 0 3-16,0 25 5 0,0-25-4 15,0 17-1-15,0-17 1 0,-2 18 0 16,2-18 4-16,0 0 6 0,0 26-6 16,0-26 0-16,-2 17 4 0,2-17-1 0,0 0 0 15,-2 26 0-15,2-26-1 0,-2 16 5 16,2-16 3-16,-4 16 0 0,4-16 3 16,-2 17-1-16,2-17 6 0,-2 15 5 0,2-15 5 15,0 0 5-15,-5 23 8 0,5-23 7 0,0 0 10 16,-2 20-1-16,2-20-1 0,0 16-5 15,0-16-1-15,0 0-9 0,-4 19 3 0,4-19-11 16,0 0 2-16,-2 22-5 0,2-22-6 16,0 0-13-16,-2 14-21 0,2-14-27 15,0 0-45-15,0 0-60 0,-3 15-81 16,3-15-122-16,0 0-223 0,0 0-11 0,0 0-291 16,0 0-237-16</inkml:trace>
  <inkml:trace contextRef="#ctx0" brushRef="#br1" timeOffset="3992">18799 11100 2597 0,'5'-17'-74'15,"-5"17"15"-15,0 0 9 0,0 0-14 16,7-18-1-16,-7 18 3 0,0 0 11 0,6-11 2 16,-6 11 3-16,0 0 3 0,8-11 10 15,-8 11 7-15,0 0 4 0,0 0 15 0,15-6 4 16,-15 6 5-16,0 0 12 0,0 0 14 15,0 0 2-15,0 0 10 0,0 0 18 16,32 9-1-16,-32-9-1 0,10 10-3 16,-10-10-7-16,0 0-5 0,8 15 3 0,-8-15-6 15,2 14 5-15,-2-14 11 0,0 0 2 16,0 0 4-16,-8 30 3 0,8-30-4 0,-8 15-2 16,8-15-1-16,-8 16 5 0,1-7 0 15,7-9-1-15,-10 16-3 0,10-16-3 0,-9 15-6 16,9-15-1-16,-11 11-8 0,11-11-4 15,0 0 0-15,-6 11-4 0,6-11-2 16,0 0 0-16,0 0-4 0,0 0-6 0,0 0 3 16,0 0-9-16,0 0-5 0,0 0-11 15,0 0-7-15,0 0-10 0,0 0-3 16,45-7-8-16,-45 7-6 0,20-14 0 0,-6 5-1 16,-2 2 3-16,-1-3 8 0,2 2 4 0,-13 8 7 15,19-20 17-15,-9 12 6 0,-4 0 11 16,-6 8 3-16,16-16 14 0,-16 16 11 15,8-12 5-15,-8 12 3 0,10-12-4 0,-10 12 6 16,0 0 6-16,6-12 11 0,-6 12 7 16,0 0 7-16,0 0-5 0,0 0 3 0,0 0-6 15,0 0-5-15,0 0-3 0,0 0 6 16,0 0-5-16,0 0 7 0,0 0-6 16,0 0-18-16,-10 50 10 0,10-50-3 0,4 17-14 15,-4-17-7-15,9 19-2 0,-3-7-10 16,-6-12-24-16,13 19-29 0,-7-12-37 15,-6-7-52-15,17 14-62 0,-9-7-56 0,1-3-68 16,-9-4-140-16,13 6-136 0,-13-6-342 16,8 6-319-16</inkml:trace>
  <inkml:trace contextRef="#ctx0" brushRef="#br1" timeOffset="4298.66">19170 11175 2764 0,'0'0'-76'0,"21"-8"23"0,-21 8 2 16,0 0 0-16,0 0-1 0,14-6 11 0,-14 6 24 15,0 0 8-15,0 0 27 0,0 0 31 16,0 0 29-16,0 0 21 0,0 0 20 16,0 0 2-16,0 0 0 0,0 0 4 0,0 0-6 15,0 0-3-15,0 0 1 0,0 0-4 16,0 0-4-16,0 0-2 0,0 0-12 15,0 0-3-15,0 0-19 0,0 0-15 16,0 0-20-16,0 0-17 0,0 0-15 0,0 0-9 16,0 0-9-16,0 0-6 0,0 0-14 0,0 0-6 15,0 0-22-15,0 0-24 0,0 0-28 16,0 0-43-16,0 0-38 0,14 7-88 0,-14-7-180 16,0 0-385-16,0 0-189 0</inkml:trace>
  <inkml:trace contextRef="#ctx0" brushRef="#br1" timeOffset="4871.15">19423 11184 2469 0,'0'0'-16'15,"0"0"30"-15,0 0 3 0,0 0-8 0,0 0-15 16,0 0-15-16,0 0 10 0,0 0-1 15,0 0 3-15,0 0-2 0,0 0 0 16,0 0 10-16,0 0 1 0,0 0 15 0,0 0 11 16,0 0 9-16,0 0 5 0,0 0 4 15,0 0 3-15,0 0 2 0,0 0 2 0,0 0 3 16,0 0 0-16,0 0 4 0,0 0-4 16,0 0-9-16,0 0-9 0,0 0-14 15,0 0-8-15,0 0-12 0,0 0-18 0,0 0 5 16,0 0-3-16,0 0 1 0,0 0-2 15,0 0 5-15,0 0 3 0,2-21 12 16,-2 21 11-16,0 0 12 0,0 0 9 0,0 0 11 16,18-2 18-16,-18 2 12 0,0 0 6 15,0 0 6-15,0 0 8 0,0 0 4 16,9 26 5-16,-9-26-2 0,0 0 0 0,-5 23-3 16,5-23-6-16,0 0-9 0,-10 25-7 15,10-25-9-15,-6 14-15 0,6-14-23 16,-8 15-24-16,8-15-35 0,-10 9-38 0,10-9-36 15,0 0-43-15,-8 16-34 0,8-16-20 16,-6 5-27-16,6-5-37 0,0 0-83 0,-6 10-550 16,6-10-272-16</inkml:trace>
  <inkml:trace contextRef="#ctx0" brushRef="#br1" timeOffset="5330.78">19562 11046 2649 0,'0'0'-68'15,"0"0"22"-15,0 0-2 0,0 0 13 0,8-11-3 16,-8 11 9-16,0 0 29 0,0 0 38 16,0 0 24-16,0 0 13 0,0 0 1 0,0 0 8 15,0 0-5-15,13 30 3 0,-13-30-4 16,0 0-3-16,4 22-4 0,-4-22-7 15,4 13-3-15,-4-13-12 0,4 13-2 0,-4-13-6 16,0 0-5-16,5 17-1 0,-5-17-9 16,0 0-15-16,7 14-15 0,-7-14-12 0,0 0-16 15,0 0-7-15,0 0-12 0,0 0-10 16,0 0-5-16,0 0-10 0,0 0 4 16,0 0 11-16,0 0 13 0,0 0 23 0,0 0 3 15,22-33 22-15,-22 33 12 0,0 0 13 16,0 0 9-16,5-15 7 0,-5 15 3 0,0 0 13 15,0 0 26-15,0 0 6 0,0 0 15 16,0 0-4-16,0 0-4 0,0 0-4 16,0 0-2-16,0 0-6 0,0 0-4 0,0 0-8 15,19 25-6-15,-19-25-3 0,6 12-6 16,-6-12-8-16,9 14-5 0,-9-14-4 16,10 14-16-16,-10-14-31 0,11 14-42 0,-11-14-61 15,13 11-69-15,-7-8-67 0,-6-3-146 16,10 5-188-16,-10-5-273 0,0 0-201 15</inkml:trace>
  <inkml:trace contextRef="#ctx0" brushRef="#br1" timeOffset="5532.92">19823 11161 2817 0,'0'0'233'0,"0"0"18"15,0 0-24-15,16 7-28 0,-16-7-24 16,0 0-15-16,0 0-29 0,0 0-22 16,17 4-30-16,-17-4-44 0,0 0-70 0,0 0-95 15,15 0-92-15,-15 0-174 0,0 0-175 16,0 0-355-16,0 0-332 0</inkml:trace>
  <inkml:trace contextRef="#ctx0" brushRef="#br1" timeOffset="6931.39">22098 9917 2243 0,'0'0'659'0,"0"0"-244"16,0 0-168-16,0 0-107 0,10 11-54 15,-10-11-22-15,0 0-11 0,0 0 0 0,0 0-1 16,0 0-7-16,0 0-5 0,0 0-6 15,0 0-6-15,0 0 2 0,38-13-5 16,-38 13-1-16,24-2-5 0,-24 2 1 0,28-2-4 16,-14 0 1-16,-14 2-2 0,32 0-3 15,-13 0-3-15,-1 0-7 0,-18 0-31 0,35 0-41 16,-20 0-57-16,-15 0-62 0,27 0-53 16,-27 0-100-16,24-2-138 0,-16 1-394 15,-8 1-243-15</inkml:trace>
  <inkml:trace contextRef="#ctx0" brushRef="#br1" timeOffset="7170.05">22275 9854 2859 0,'0'0'103'16,"0"0"-6"-16,0 0-14 0,0 0-9 16,0 0-4-16,0 0 19 0,0 0 25 0,0 0 29 15,0 0 8-15,0 0 2 0,0 0-3 0,0 0-13 16,0 0-15-16,0 0-15 0,0 0-2 15,18 49-18-15,-20-33-9 0,0 1-5 16,0 2 3-16,2 2-7 0,-3 0-15 0,0 0-12 16,6 0-21-16,-6-1-20 0,3 4-29 15,3-6-35-15,0 2-49 0,-1-1-57 16,2-2-53-16,0 1-69 0,0-6-147 0,2 2-151 16,3-3-359-16,-1-1-372 0</inkml:trace>
  <inkml:trace contextRef="#ctx0" brushRef="#br1" timeOffset="7764.71">22849 9681 2761 0,'0'0'-125'0,"2"-26"43"0,2 13 27 0,-1-3 29 16,1-1-4-16,0-2 1 0,1-3 12 15,1 1 8-15,2-2 3 0,0 5 8 16,2-3 4-16,0 3-2 0,0 1 10 0,-1 2-2 16,-1 2 8-16,1 1 10 0,2 1 17 15,-11 11 4-15,14-16 7 0,-6 9 4 16,-8 7 1-16,16-5 2 0,-16 5 0 0,0 0-1 16,0 0 5-16,29 11-1 0,-20-2 3 15,-3 4-15-15,2 2-7 0,1 5-5 16,-1 0-3-16,0 3 0 0,-1 1-9 0,0-1-5 15,-1 3-7-15,-2 1-1 0,2-2-9 16,-4-1 2-16,0 0-1 0,0-1 0 0,-2-1 6 16,-2-1 10-16,0-2-1 0,-2-2 1 15,0 0-2-15,-2-1-1 0,-2-3 2 16,-2-2 1-16,0-2-7 0,10-9 7 16,-19 16 7-16,9-13 5 0,10-3 4 0,-22 3 2 0,22-3 4 15,0 0 4-15,-22-10 6 0,22 10 9 16,-12-12-5-16,12 12-4 0,0 0-7 15,0-22-11-15,0 22-9 0,0 0-28 16,24-25-29-16,-12 16-40 0,5 0-58 0,3 2-64 16,0-1-71-16,2 0-133 0,1 1-159 15,-4 1-311-15,0 1-214 0</inkml:trace>
  <inkml:trace contextRef="#ctx0" brushRef="#br1" timeOffset="8281.59">23622 9309 2515 0,'6'-16'-83'16,"-6"16"7"-16,0 0 5 0,4-24-2 15,-4 24 1-15,4-23 9 0,-4 23 6 0,3-24 19 16,-3 24 2-16,0-25 11 0,0 25 10 15,-3-23 15-15,3 23 26 0,-4-21 24 0,4 21 15 16,-2-15 9-16,2 15 0 0,0 0 4 16,0 0 16-16,-12-10 12 0,12 10 5 0,0 0 0 15,0 0-16-15,0 0-10 0,-22 43-11 16,20-24-4-16,-2-1-3 0,2 7-10 16,-2 2-7-16,2 1-5 0,0 1-7 0,-2 1-3 15,1 1-3-15,1 1-5 0,0 0 3 16,0 0-7-16,-2 4 0 0,1-6 5 15,-1 1 6-15,0-5-1 0,2 0 1 0,-2 1-3 16,1-4-2-16,-1-2-3 0,2-2 8 16,0-3-25-16,-2 0-31 0,2 0-41 15,2-16-48-15,-6 22-57 0,2-14-67 0,4-8-128 16,-12 10-479-16,12-10-180 0</inkml:trace>
  <inkml:trace contextRef="#ctx0" brushRef="#br1" timeOffset="8390.1">23478 9726 2689 0,'0'0'105'0,"13"-7"13"0,-13 7-17 0,18-6-9 16,-18 6-13-16,32-4-14 0,-13 2-19 16,3 1-51-16,0 1-76 0,2-3-77 0,0 1-113 15,-3 2-580-15,-1-1-200 0</inkml:trace>
  <inkml:trace contextRef="#ctx0" brushRef="#br1" timeOffset="8874.67">22741 10046 2602 0,'0'0'9'0,"0"0"35"16,0 0-1-16,0 0 15 0,23 8 22 0,-23-8 33 15,18-2 20-15,-18 2 12 0,25-2-8 16,-8 1-10-16,2-3-18 0,2 1-12 16,2 1-16-16,5 1-10 0,4-3-18 15,1 0-17-15,5 0-15 0,3 3-5 0,-1-3-4 16,2 0-2-16,-1 0 0 0,1 0-1 0,-2 1-1 16,3 3-1-16,-7-3 0 0,-1 2 1 15,1 1 0-15,0 0 0 0,-1 1-2 16,-4-1 0-16,1 3-4 0,-4-1 1 0,0-1-11 15,-6-1-26-15,-1 2-53 0,1 2-68 16,-4-1-53-16,-4 0-74 0,-4 1-170 16,-10-4-419-16,10 7-233 0</inkml:trace>
  <inkml:trace contextRef="#ctx0" brushRef="#br1" timeOffset="9423.04">23033 10469 2642 0,'0'0'6'0,"0"0"13"15,0 0-15-15,0 0-27 0,0 0-28 0,0 0-2 16,-17-15 0-16,17 15-7 0,0 0 5 15,0-21 10-15,0 21 5 0,0 0 17 0,2-30 23 16,-2 30 13-16,2-23 21 0,1 8 15 16,-3 15-13-16,10-26 4 0,-5 12-16 15,-1 2 3-15,-4 12 6 0,15-23 0 0,-7 14 12 16,2 1 8-16,-10 8 9 0,22-14 9 16,-12 11-7-16,-10 3-5 0,26-4-8 15,-26 4-6-15,25 2-1 0,-25-2-5 0,32 4-4 16,-18-1-7-16,4 3-2 0,-4 0 1 15,-1 2-11-15,2 1-7 0,-4 1-1 0,-1 1-5 16,-2 0-8-16,2 0-4 0,-4 3 8 16,-2 0 5-16,-4-14 7 0,4 22 23 15,-4-22-11-15,-4 21 6 0,4-21 3 0,-6 22 6 16,6-22 2-16,-14 16 6 0,6-6-9 16,8-10 3-16,-14 13-5 0,3-7 0 15,11-6-2-15,-19 10 6 0,8-6 8 0,11-4 13 16,-16 4 5-16,16-4 12 0,0 0 9 0,-26 1 7 15,26-1 2-15,0 0-1 0,0 0-7 16,-19-7-9-16,19 7-2 0,0 0-12 16,0 0-6-16,0 0-12 0,0 0-3 0,40-24-5 15,-25 21-35-15,2-1-38 0,0-3-60 16,2 3-76-16,7-2-83 0,-10 0-145 0,1 4-185 16,-2-3-396-16,-2 3-437 0</inkml:trace>
  <inkml:trace contextRef="#ctx0" brushRef="#br1" timeOffset="10549.35">23588 10431 3034 0,'0'0'-20'0,"0"0"8"0,0-22-12 15,0 22-22-15,0 0 19 0,0 0 11 16,0 0 26-16,0 0 25 0,-2-22 17 15,2 22 7-15,0 0 11 0,0 0 8 0,0 0 8 16,0 0 7-16,0 0 14 0,0 0 8 16,0 0 2-16,0 0 0 0,0 0-5 0,0 0-5 15,0 0-14-15,0 0-7 0,6 52-9 16,-6-52-10-16,6 19-6 0,-2-10-13 0,-4-9-3 16,10 18-12-16,-4-9-7 0,-6-9-7 15,12 16-5-15,-6-9-7 0,-6-7-9 16,18 9-6-16,-18-9-10 0,17 7-12 0,-17-7-11 15,20 6-8-15,-20-6-7 0,20-3-11 0,-20 3-1 16,0 0 4-16,30-11 5 0,-20 0 13 16,-2 1 8-16,3-4 20 0,-5 1 13 15,1 0 27-15,2 1 17 0,-9 12 14 0,8-23 9 16,-4 14 10-16,-4 9 1 0,6-17 5 16,-6 17 1-16,8-12-20 0,-8 12 5 15,0 0 7-15,12-8-4 0,-12 8-1 16,0 0 10-16,0 0 23 0,0 0-3 0,0 0-5 15,12 33-15-15,-12-33-2 0,6 19-12 16,-1-9-5-16,1 1-3 0,-2 2-9 0,-4-13-14 16,11 23-22-16,-5-14-30 0,-1 1-32 15,-1-2-40-15,0-1-50 0,2 0-62 0,0 2-54 16,-6-9-81-16,8 9-150 0,-8-9-113 16,12 4 34-16,-12-4-302 0,10 3-233 15</inkml:trace>
  <inkml:trace contextRef="#ctx0" brushRef="#br1" timeOffset="11300.48">24198 9297 2673 0,'0'0'16'0,"0"0"24"15,0 0-2-15,0 0-8 0,0 0-1 16,0 0-2-16,0 0-2 0,21-5-1 16,-21 5-7-16,0 0 10 0,0 0 20 0,0 0 25 15,0 0 20-15,17 21 16 0,-17-21 5 16,6 19 10-16,-2-6 0 0,-2 3 3 0,0 2-8 15,3 2-11-15,-3 0-13 0,-2 6-4 16,2-2-11-16,0 3-13 0,0 1-6 16,0-1-5-16,-2 1-10 0,6 2-2 0,-6-2-10 15,1 0-8-15,3-1-11 0,-2 2-6 16,0 1-10-16,0-3-3 0,1 2 0 16,-1 1-1-16,2-2 2 0,-2 1 0 0,3-2 0 15,-2 1 0-15,-1-1-6 0,4 0-8 16,0-1-11-16,-2-1-16 0,2-1-8 0,-2-1-9 15,3 2-4-15,-4-2-3 0,4 0 3 16,-3 0 8-16,0 0 8 0,-1-2 0 0,1-1 9 16,-2-1 4-16,0 0 6 0,2 1 7 15,-2-4 3-15,1 2 8 0,-3-1 4 0,1 1 10 16,2-3 9-16,-1 2 1 0,-2-2 2 16,2 2 4-16,-2-2-2 0,2 1 9 15,0-1-9-15,-2-1-3 0,0-1 4 0,2 0 0 16,-2 0 5-16,0-13 6 0,2 26-3 15,-2-26 1-15,0 24 2 0,0-13-3 16,2 1-1-16,-2-1-5 0,0-11-1 0,0 21-1 16,2-11-1-16,-2-10-8 0,0 19-14 15,0-19-14-15,5 18-21 0,-5-18-29 0,0 18-29 16,0-18-48-16,2 14-40 0,-2-14-65 16,0 13-153-16,0-13-493 0,0 0-283 15</inkml:trace>
  <inkml:trace contextRef="#ctx0" brushRef="#br1" timeOffset="12288.46">24562 10715 2632 0,'0'0'-105'0,"-3"-25"18"15,3 25 26-15,0 0 9 0,-2-19 24 0,2 19 28 16,0 0 37-16,0-19 21 0,0 19 30 16,0 0 20-16,0 0 13 0,0 0 1 0,2-17 7 15,-2 17 9-15,0 0 14 0,0 0 2 16,0 0-3-16,0 0-15 0,0 0-11 16,0 0-18-16,0 0-7 0,0 0-15 0,0 0-7 15,30 34-11-15,-30-34-5 0,6 17-9 16,-6-17-4-16,2 24-8 0,-2-24-3 15,0 20-5-15,0-20-3 0,-2 25-4 0,2-25-3 16,-4 23-4-16,4-23-5 0,-4 21-13 16,4-21-6-16,-4 19-6 0,4-19-11 15,0 15-6-15,0-15-6 0,0 0-8 0,-4 16-3 16,4-16 1-16,0 0 4 0,0 0 5 16,0 0 3-16,0 0 4 0,0 0-1 15,0 0-1-15,0 0-13 0,0 0-8 0,0 0-14 16,0 0-9-16,29-46-5 0,-21 30 3 15,6 0-1-15,-4-4 16 0,0 2 16 0,2 0 23 16,-1-1 15-16,-4 6 18 0,2-1 11 16,-3 1 10-16,2 2 11 0,-8 11 2 0,11-18 3 15,-11 18-3-15,7-13 6 0,-7 13-2 16,0 0 2-16,0 0 4 0,0 0 6 16,0 0-1-16,0 0 5 0,0 0 3 0,0 0 3 15,0 0-6-15,0 0 0 0,0 0-8 16,-2 45-1-16,2-45-1 0,0 26-4 0,0-26-8 15,0 28-3-15,2-15-6 0,-2-13-2 16,6 29 0-16,-2-16-6 0,3 1-14 16,-2-2-21-16,2-1-39 0,-7-11-51 0,15 17-56 15,-7-8-61-15,3-1-45 0,-3-2-92 16,3-1-157-16,-11-5-80 0,15 6-246 16,-15-6-173-16</inkml:trace>
  <inkml:trace contextRef="#ctx0" brushRef="#br1" timeOffset="12567.07">24979 10871 2379 0,'0'0'-77'16,"0"0"34"-16,0 0 26 0,0 0-3 0,0 0 4 16,0 0 5-16,0 0 21 0,0 0 21 15,0 0 24-15,0 0 13 0,18 7 5 16,-18-7 3-16,0 0 3 0,0 0 7 0,0 0 8 15,0 0 4-15,0 0 2 0,0 0-11 16,0 0-11-16,0 0-10 0,0 0-12 16,0 0-3-16,0 0 6 0,0 0 0 0,0 0-6 15,0 0-4-15,0 0-8 0,0 0-9 16,0 0-4-16,0 0-19 0,0 0-24 0,0 0-38 16,0 0-47-16,5-16-53 0,-5 16-94 15,0 0-203-15,0 0-359 0,0 0-125 16</inkml:trace>
  <inkml:trace contextRef="#ctx0" brushRef="#br1" timeOffset="12931.26">25167 10900 2563 0,'0'0'60'0,"0"0"-6"0,0 23-17 0,0-23-21 15,0 0-7-15,0 0 3 0,0 0 18 16,0 0 8-16,-13 16 6 0,13-16 1 16,0 0-7-16,0 0-16 0,0 0-18 0,0 0-20 15,0 0-11-15,0 0-18 0,0 0 12 16,0 0-6-16,0 0 1 0,0 0 22 0,0 0 17 15,0 0 36-15,0 0 20 0,0 0 28 16,0 0 18-16,0 0 11 0,0 0 2 0,0 0-7 16,0 0-7-16,0 19-10 0,0-19-13 15,0 0-11-15,-9 20-11 0,9-20-29 16,-5 13-29-16,5-13-40 0,-9 12-46 0,9-12-60 16,-6 10-59-16,6-10-109 0,-8 5-598 15,8-5-305-15</inkml:trace>
  <inkml:trace contextRef="#ctx0" brushRef="#br1" timeOffset="13418.13">25290 10686 2695 0,'0'0'-106'16,"7"-8"13"-16,-7 8-3 0,0 0 11 15,0 0 46-15,0 0 31 0,0 0 45 0,0 0 43 16,0 0 25-16,0 0 14 0,0 0 4 16,0 0 0-16,0 0-7 0,16 27-5 15,-16-27-10-15,2 18-8 0,-2-18-2 0,2 17-16 16,-2-17-10-16,3 19-5 0,-3-19-7 16,4 16-5-16,-4-16-8 0,4 12-4 15,-4-12-5-15,8 14-2 0,-8-14-8 0,0 0-13 16,7 13-13-16,-7-13-12 0,0 0-11 15,10 6-6-15,-10-6-4 0,0 0-1 0,0 0 4 16,0 0 2-16,0 0-4 0,0 0 7 16,0 0-4-16,26-25 2 0,-26 25 13 15,6-13 29-15,-4 6 20 0,-2 7 14 0,4-13 0 16,-4 13 8-16,8-7 1 0,-8 7 2 16,0 0 1-16,0 0 8 0,0 0 14 15,0 0 7-15,0 0 9 0,0 0 7 0,0 0 4 16,0 0 6-16,0 0 3 0,0 0-3 15,0 0-14-15,25 25-11 0,-25-25-14 0,8 17 1 16,-8-17-8-16,7 17-35 0,-4-5 1 16,-3-12-14-16,8 19-14 0,0-12-24 0,-4 1-35 15,-4-8-46-15,0 0-64 0,10 18-60 16,-5-13-64-16,-5-5-141 0,0 0-147 0,5 9-400 16,-5-9-429-16</inkml:trace>
  <inkml:trace contextRef="#ctx0" brushRef="#br1" timeOffset="13794.23">25581 10841 2942 0,'0'0'-17'0,"0"0"60"15,0 0 10-15,0 0 1 0,0 0-4 16,0 0-4-16,0 0-8 0,0 0-4 0,0 0-5 15,0 0-3-15,0 0-18 0,0 0-12 16,11-14-15-16,-11 14-16 0,0 0-4 0,0 0 1 16,0 0-1-16,11-9 10 0,-11 9 1 15,0 0 5-15,0 0 4 0,0 0 14 0,0 0 17 16,0 0 19-16,21-2 10 0,-21 2 9 16,0 0 8-16,0 0 1 0,13 15-6 15,-13-15 1-15,0 0-8 0,7 19 1 16,-7-19 7-16,2 15 2 0,-2-15 4 0,0 0-1 15,-2 21 5-15,2-21-1 0,0 0-1 16,-10 18-2-16,10-18-8 0,-10 9-4 16,10-9-5-16,0 0-5 0,-12 6-24 0,12-6-22 15,0 0-28-15,0 0-47 0,0 0-55 16,0 0-61-16,0 0-128 0,-11-30-211 0,11 30-326 16,2-18-217-16</inkml:trace>
  <inkml:trace contextRef="#ctx0" brushRef="#br1" timeOffset="14968.21">25680 9551 2533 0,'0'0'-90'0,"0"0"6"0,0 0 6 0,0 0-5 15,0 0 17-15,0 0 3 0,0 0 9 16,0 0 14-16,0 0 21 0,0 0 8 0,0 0 9 16,0 0 28-16,0 0 20 0,0 0 32 15,0 0 20-15,0 0 12 0,0 0 12 16,0 0 11-16,0 0-3 0,-32 23 0 15,32-23-14-15,-6 13-3 0,6-13-7 0,-6 22-3 16,6-22-9-16,-8 24-6 0,6-7-7 16,0-2-1-16,2 5 3 0,0-2-1 0,0 3 2 15,2 0 3-15,0 5-1 0,4 0 15 16,-3-1-7-16,4 1-11 0,-1 0-6 0,1 0-12 16,0 0-6-16,4-1-14 0,-2-2-21 15,-1-2-41-15,2-4-48 0,-5-2-58 16,5 0-69-16,-1-3-63 0,-1-2-123 0,-2-1-171 15,-1-1-359-15,-5-8-294 0</inkml:trace>
  <inkml:trace contextRef="#ctx0" brushRef="#br1" timeOffset="15500.74">25951 9728 2642 0,'0'0'-86'16,"0"0"14"-16,5-15 4 0,-5 15 8 16,0 0 20-16,0 0 40 0,0 0 54 0,0 0 43 15,0 0 17-15,0 0 7 0,0 0-9 16,0 0-2-16,0 0-15 0,0 0-9 0,2 59-4 15,0-48-12-15,0 5-2 0,-2-16-11 16,5 24-4-16,-1-10-4 0,0-3-7 16,4 0-6-16,-8-11-2 0,17 19-12 0,-10-7-10 15,-7-12-14-15,18 13-12 0,-7-9-6 16,-11-4-8-16,21 8-1 0,-21-8-16 0,22 0-3 16,-22 0-5-16,23-9-2 0,-10-1 5 15,-2-1 3-15,5-5 6 0,-3-1 11 16,1 0 19-16,-1 0 15 0,-4-2 28 0,1 3 13 15,-4 1 14-15,3 0 9 0,-4 2 9 16,2 1 1-16,-7 12 0 0,8-19 1 0,-8 19-8 16,7-13-5-16,-7 13-3 0,0 0 12 15,0 0 8-15,0 0 4 0,0 0-9 16,0 0 5-16,0 0-2 0,0 0-8 0,16 33-1 16,-16-33 23-16,3 29-10 0,-1-11-4 15,0-3-10-15,2 3-10 0,-2-4-3 16,3 3-7-16,1-1-13 0,-2-1-25 0,4-1-21 15,-3-2-33-15,3 0-46 0,2 0-67 16,-2-4-75-16,-1 0-81 0,-7-8-173 0,21 10-127 16,-13-6-336-16,-8-4-370 0</inkml:trace>
  <inkml:trace contextRef="#ctx0" brushRef="#br1" timeOffset="15751.15">26533 9771 2894 0,'0'0'-32'0,"0"0"21"0,0 0 8 0,0 0-12 16,0 0 14-16,0 0 11 0,0 0 9 16,38 7 6-16,-38-7 3 0,18 4-3 0,-18-4 1 15,27 5-6-15,-13-2-2 0,5-2-1 16,-2 1 0-16,2 0-3 0,0 0-1 15,1 0-9-15,-20-2-17 0,36 2-32 0,-21-2-40 16,1 2-43-16,-3-2-45 0,-1 0-84 16,-12 0-481-16,25-2-13 0</inkml:trace>
  <inkml:trace contextRef="#ctx0" brushRef="#br1" timeOffset="16298.88">26957 9690 2121 0,'0'0'-6'0,"0"0"36"0,0 0 28 0,0 0 15 16,0 0 27-16,0 0 17 0,0 0 14 15,0 0 4-15,0 0 12 0,0 0 5 0,0 0-4 16,0 0-10-16,0 0-8 0,14 27-13 15,-14-27-8-15,5 19-12 0,-5-19-6 16,6 25-14-16,-2-12-4 0,-1 0-9 0,4-1-9 16,-7-12-6-16,11 27-2 0,-2-18-4 15,-3 2-3-15,-6-11-6 0,10 18-1 16,-4-11-4-16,-6-7-2 0,11 14-4 0,-11-14-4 16,14 5-8-16,-14-5-11 0,0 0-11 15,0 0-5-15,0 0-9 0,27-13 2 0,-27 13-13 16,11-23-12-16,-7 6-3 0,1-2-1 15,3-4 7-15,-4 2 11 0,0 0 24 16,1 3 19-16,-3 0 14 0,2 2 14 0,-4 16 15 16,4-27 6-16,-4 27 1 0,3-19-1 15,-3 19-2-15,5-14 0 0,-5 14-1 16,0 0 1-16,0 0 1 0,0 0 3 0,0 0 4 16,0 0-1-16,0 0 1 0,0 0 1 15,0 0-11-15,0 0 9 0,0 0-8 0,0 0 0 16,-3 62-3-16,3-44-5 0,0-2-28 15,3 2 1-15,-1-1 2 0,0 2-4 16,3 0-5-16,1-2 2 0,0 4-4 0,4-2-4 16,-3 0-12-16,4 1-19 0,-1-4-21 0,2-2-32 15,-5-1-44-15,2-1-61 0,2 1-62 16,-2-5-66-16,0 1-150 0,-1-3-133 16,-8-6-5-16,0 0-272 0,14 7-227 0</inkml:trace>
  <inkml:trace contextRef="#ctx0" brushRef="#br1" timeOffset="16629.02">27436 9873 2550 0,'0'0'-72'0,"11"-8"29"0,-11 8 7 0,0 0-1 16,18-7 5-16,-18 7 4 0,14-4 7 15,-14 4 13-15,0 0 14 0,24 2 19 16,-24-2 18-16,0 0 13 0,21 9 22 0,-21-9 13 16,13 12 8-16,-13-12 11 0,8 13-2 15,-8-13 0-15,4 17 5 0,-4-17-4 0,0 15 0 16,0-15 1-16,0 0 3 0,-8 21 2 16,8-21 1-16,-10 10-3 0,10-10-3 0,-17 8-2 15,17-8-4-15,-13 3 20 0,13-3-9 16,0 0-17-16,0 0-16 0,0 0-12 15,0 0-31-15,-22-21-44 0,22 21-55 0,0 0-70 16,11-26-82-16,-4 15-119 0,3 1-236 16,-1 0-37-16,-9 10-263 0,25-15-224 0</inkml:trace>
  <inkml:trace contextRef="#ctx0" brushRef="#br1" timeOffset="20204.27">27744 9455 2551 0,'0'0'-63'16,"0"0"0"-16,7-20 2 0,-7 20 12 0,0 0 10 16,0 0 13-16,0 0 27 0,8-12 18 15,-8 12 26-15,0 0 22 0,0 0 12 16,0 0 13-16,0 0 15 0,0 0-2 0,0 0 8 15,9-11 1-15,-9 11-1 0,0 0-5 16,0 0-5-16,0 0-4 0,0 0-10 16,0 0-2-16,0 0-8 0,14-5-6 15,-14 5-7-15,0 0-8 0,0 0-1 0,0 0-1 16,36 9-4-16,-25-6-2 0,-11-3-3 16,18 10-7-16,-6-2 2 0,-2 0-2 0,1 1 6 15,-1 0 3-15,-1 2 4 0,1 5-10 16,1 0 0-16,-3 0-1 0,3 5-7 0,-3-2 2 15,-2 4-5-15,3-1 0 0,0 2 20 16,-3 0 7-16,3 3 2 0,-4 2 4 16,4 3-23-16,-1 1 5 0,-2-5-4 0,0 8 5 15,-4-5-8-15,-2 4-6 0,-2 1-3 16,-2 0-6-16,-4-2-2 0,2 3-19 16,-3-3-25-16,0 0-35 0,-7-4-54 0,1 1-79 15,1-2-81-15,-9-3-162 0,4-1-156 16,-4 0-4-16,-4-4-313 0,2 0-291 0</inkml:trace>
  <inkml:trace contextRef="#ctx0" brushRef="#br1" timeOffset="28547.97">28849 9737 1363 0,'-15'-11'237'0,"15"11"-14"15,0 0 11-15,0 0-26 0,0 0-23 0,0 0-9 16,0 0-6-16,0 0-11 0,0 0 4 16,0 0 1-16,0 0-3 0,0 0-7 15,0 0-6-15,0 0-10 0,0 0-1 0,0 0-8 16,0 0-3-16,0 0-7 0,0 0 19 0,0 0-17 16,0 0-5-16,0 0-11 0,0 0-15 15,0 0-8-15,30-17-8 0,-30 17-3 16,19-2-14-16,-19 2-6 0,26 0-8 0,-26 0-3 15,28 0 2-15,-13 0-12 0,-15 0-2 16,33 2-9-16,-14-2-12 0,-3 2-18 0,-16-2-18 16,30 0-17-16,-15-2-28 0,0 2-35 15,-15 0-44-15,25-3-53 0,-12 3-38 16,-2-3-59-16,-11 3-126 0,16-3-170 0,-16 3 24 16,12-6-263-16,-12 6-176 0</inkml:trace>
  <inkml:trace contextRef="#ctx0" brushRef="#br1" timeOffset="29286.2">29709 9431 2455 0,'0'0'-43'15,"0"0"10"-15,0 0 7 0,0 0 6 16,0 0 2-16,0 0 18 0,0 0 26 16,21-5 9-16,-21 5 9 0,0 0-3 0,13-16 7 15,-13 16-6-15,12-11 13 0,-12 11-3 16,13-16 8-16,-6 9 0 0,-7 7 5 0,12-21 11 16,-6 9 8-16,1-2 7 0,-3 0 2 15,2-1-1-15,1-3-4 0,-3-1-9 0,3 2-10 16,-3-6-9-16,2 3-5 0,-4-2-9 15,2 1-9-15,-2 0-11 0,-2 0-3 16,2-1-4-16,-2 3-8 0,0 0-1 0,2 2 3 16,-2 17-2-16,-4-33-1 0,4 19 0 15,0 14 3-15,-2-23 5 0,2 23-3 0,-2-20-3 16,2 20 0-16,0 0 1 0,-6-22-2 16,6 22 3-16,0 0 0 0,-8-11 3 0,8 11-6 15,0 0 1-15,0 0 3 0,0 0-2 16,0 0 2-16,0 0-2 0,-33 29 4 15,27-18 1-15,0 3 0 0,-2 4 3 16,3-2 2-16,-4 7-2 0,3 0 2 0,0-1 1 16,0 5 0-16,2 0 1 0,-1 2-2 15,1 1 0-15,1 2 0 0,1-1 2 0,2 3 0 16,0-1 2-16,0 5-2 0,0-3 0 16,0-3 1-16,2 1 7 0,1 0-5 15,-3 0-1-15,0-3 2 0,2 1-1 0,-2-3-1 16,0 1-2-16,0-4 2 0,0-3 1 15,-2 1-1-15,2-4-2 0,-3 0-5 16,1-2 2-16,0 1-3 0,0-1 14 0,2-17-20 16,-8 23-29-16,8-23-33 0,-6 18-45 0,6-18-67 15,-7 12-62-15,3-8-85 0,4-4-152 16,0 0-143-16,-10 3-306 0,10-3-301 16</inkml:trace>
  <inkml:trace contextRef="#ctx0" brushRef="#br1" timeOffset="29524.08">29664 9755 2832 0,'0'0'70'0,"0"0"20"15,2-18-9-15,-2 18 10 0,0 0 27 16,0 0 20-16,4-16 20 0,-4 16 2 0,0 0-13 16,9-12-14-16,-9 12-19 0,0 0-11 15,21-12-7-15,-8 11-8 0,-13 1-13 0,30-4-11 16,-12 2-4-16,2 0-13 0,-1 0-17 15,2 1-18-15,2 1-21 0,1-4-20 16,-1 1-26-16,0 2-24 0,-2-2-25 0,1 2-21 16,-4-1-49-16,2-2-30 0,-4 2-25 0,-1-2-34 15,-4 1-76-15,-11 3-596 0,19-10-349 16</inkml:trace>
  <inkml:trace contextRef="#ctx0" brushRef="#br1" timeOffset="29894.4">30215 9446 2720 0,'2'-20'-91'0,"-2"20"40"0,0 0 20 0,0 0 25 16,0 0 18-16,0 0 18 0,0 0 24 16,0 0 7-16,0 0 13 0,0 0 10 15,0 0 14-15,0 0 2 0,0 0 0 16,0 0 0-16,0 0-3 0,-36 39-6 0,34-26-1 16,-4 2 1-16,4 1-1 0,-4 1-9 15,2 2-7-15,2 0-7 0,2 0-10 0,0 5-3 16,2-4-7-16,0 1-5 0,3 4-3 15,0-1-9-15,1 0-14 0,2-2-23 16,3-1-31-16,-1 0-33 0,-1-3-37 0,4-2-43 16,-3 2-37-16,0-7-33 0,-4-1-51 15,-6-10-101-15,16 15-481 0,-12-11-205 16</inkml:trace>
  <inkml:trace contextRef="#ctx0" brushRef="#br1" timeOffset="30583.38">30369 9645 2397 0,'0'0'-147'16,"4"-26"51"-16,-4 26 38 0,2-22 25 0,0 10 28 16,-2 12 27-16,2-21 13 0,-2 21 1 15,3-17 8-15,-3 17 0 0,4-18 2 16,-4 18 0-16,5-12 8 0,-5 12 14 0,4-16 0 15,-4 16 4-15,8-11-2 0,-8 11 3 16,11-9 5-16,-11 9 0 0,0 0 6 0,14-10 8 16,-14 10 1-16,13-6 2 0,-13 6-4 15,0 0-7-15,0 0-6 0,27 2-4 16,-27-2-13-16,16 7-5 0,-16-7-2 16,14 12-12-16,-8-1-3 0,-6-11-5 0,11 22-3 15,-7-9-3-15,-1 0-2 0,-1 3-3 16,-2-16-2-16,-2 30-1 0,-1-14 2 0,-1-1 2 15,0 0 4-15,-3 0 12 0,1 0 5 16,0-1 8-16,6-14-2 0,-12 22-8 0,4-10-5 16,8-12-4-16,-10 17-4 0,6-7-3 15,4-10 1-15,-6 13-4 0,6-13-3 16,0 0-3-16,-8 17-3 0,8-17-8 0,0 0-5 16,0 0-5-16,0 0-5 0,0 0-6 15,0 0-4-15,0 0-3 0,0 0-8 16,0 0-9-16,0 0-4 0,0 0-3 0,0 0-6 15,38-35-8-15,-30 20 1 0,4-4 1 16,-1-2 7-16,2 0 4 0,0-1 2 0,-1-1 6 16,0 2 5-16,0 0 7 0,0 2 8 15,-1 0 10-15,-1 2 8 0,-1 4 20 16,-3-1 11-16,3 3 7 0,-9 11 5 0,10-20-1 16,-6 11-2-16,-4 9-1 0,0 0-3 15,6-15 8-15,-6 15 4 0,0 0 4 16,0 0-2-16,0 0 2 0,0 0 6 0,0 0-8 15,0 0-5-15,0 0 0 0,-22 53-6 16,17-37 0-16,3 0-5 0,0 4-3 0,0-1 1 16,2-1-7-16,2 3-2 0,0 1 0 15,5 2-3-15,-1-1 0 0,0 0-3 16,4 0-3-16,0-2-6 0,0-2-19 0,0 0-27 16,1-2-36-16,-2-1-44 0,1-4-49 15,-1 0-36-15,-1-1-38 0,-2-3-44 16,-6-8-103-16,11 17-96 0,-7-11-402 0,-4-6-261 15</inkml:trace>
  <inkml:trace contextRef="#ctx0" brushRef="#br1" timeOffset="31042.79">30902 9823 2556 0,'0'0'-75'16,"0"0"40"-16,0 0 9 0,0 0 8 16,0 0 15-16,0 0 6 0,0 0 30 0,0 0 28 15,-4-22 29-15,4 22 9 0,0 0 3 16,2-18-5-16,-2 18-5 0,0 0-7 0,9-19-4 15,-9 19-1-15,11-11 0 0,-11 11-11 16,0 0-5-16,14-11-7 0,-14 11-7 16,15-5-5-16,-15 5-10 0,0 0 2 15,28 6-5-15,-28-6-2 0,14 10-1 0,-14-10 6 16,11 14 8-16,-11-14 4 0,9 18-7 16,-7-6-1-16,-2-12-4 0,2 22-6 0,-2-22-1 15,-2 23 1-15,2-23 4 0,-9 23 9 16,3-11 8-16,-3-3 7 0,9-9 8 0,-18 11-3 15,6-7-2-15,12-4-2 0,-20 5-7 16,20-5-2-16,-19 0-7 0,19 0-12 0,0 0-18 16,-22-14-20-16,22 14-28 0,-8-19-40 15,8 19-51-15,0-23-60 0,6 10-45 16,-2-1-54-16,0 3-126 0,3 0-151 16,2 0-283-16,-9 11-189 0</inkml:trace>
  <inkml:trace contextRef="#ctx0" brushRef="#br1" timeOffset="31457.98">31209 9751 2487 0,'0'0'-84'0,"0"0"17"0,0 0 16 16,0 23 9-16,0-23 10 0,0 0 10 16,0 0 30-16,0 0 12 0,-14 13 17 15,14-13 4-15,0 0 17 0,0 0 1 0,0 0 11 16,0 0-1-16,0 0 1 0,0 0-8 16,0 0-2-16,0 0-4 0,0 0-3 0,0 0-11 15,0 0-4-15,0 0-7 0,0 0-6 16,0 0-1-16,0 0-6 0,16-44-4 15,-16 44 1-15,16-8 1 0,-16 8 1 0,0 0 3 16,19-6 15-16,-19 6 22 0,0 0 27 16,0 0 34-16,0 0 10 0,12 26 11 15,-12-26-7-15,0 0-4 0,-15 32-13 0,7-18-14 16,0-1-12-16,-3 0-9 0,0 2-12 16,1-1-23-16,0-1-35 0,-2-1-50 0,0-3-59 15,4 2-68-15,-1 1-56 0,2-4-70 16,7-8-144-16,-12 12-520 0,12-12-390 0</inkml:trace>
  <inkml:trace contextRef="#ctx0" brushRef="#br1" timeOffset="31920.51">31472 9488 2865 0,'0'0'-84'0,"-17"-14"26"0,17 14 12 16,0 0 24-16,0 0 28 0,0 0 22 0,-25 35 9 15,18-22 5-15,5 1 7 0,-2 1 6 16,4-15 1-16,-2 32 2 0,0-16 7 16,4 1 1-16,-2-17 0 0,2 25-3 15,2-14-4-15,-4-11-7 0,4 19-3 0,-4-19-9 16,7 14 0-16,-7-14-6 0,8 7-12 15,-8-7-6-15,0 0-20 0,0 0-21 0,0 0-17 16,32-21-17-16,-22 8-5 0,4-4-20 16,-2-2 13-16,3-3 4 0,-2 1 19 15,-1 0 27-15,1 3 34 0,-3 2 25 0,-1 1 21 16,2 2 16-16,-5 2 6 0,-6 11-9 16,12-18-1-16,-12 18 9 0,9-12 16 0,-9 12 10 15,0 0 5-15,0 0 2 0,0 0 1 16,0 0-8-16,0 0-5 0,11 31-11 15,-11-31-9-15,0 27-9 0,2-12-7 0,0 2-8 16,0 0-2-16,2 3-10 0,0-3-6 16,1 0-2-16,1 2-20 0,0-4-25 15,1 0-42-15,-1-2-48 0,3 1-64 0,-1 0-68 16,0-3-73-16,-8-11-154 0,18 18-134 16,-12-13-311-16,0 0-286 0</inkml:trace>
  <inkml:trace contextRef="#ctx0" brushRef="#br1" timeOffset="32255.69">31944 9538 2718 0,'0'0'-51'0,"15"-12"21"0,-15 12 1 15,0 0 11-15,0 0 12 0,17 0 18 16,-17 0 10-16,0 0 12 0,0 0-1 15,13 25 5-15,-9-14 4 0,-4-11 10 16,2 25 2-16,0-12 1 0,-2-13-2 0,-2 27 6 16,0-12 10-16,2-15 13 0,-8 27 17 15,-1-15 19-15,2-1 13 0,7-11 0 16,-19 15 2-16,7-9-8 0,12-6-8 0,-22 6-3 16,22-6-5-16,-20 0 2 0,20 0-9 15,0 0-12-15,-24-16-3 0,24 16-19 0,-4-17-10 16,4 17-16-16,0 0-17 0,14-31-30 15,-4 22-34-15,-2-2-42 0,-8 11-41 0,23-13-45 16,-10 7-45-16,-1 2-51 0,-12 4-110 16,19-5-149-16,-8 2-404 0,-11 3-335 15</inkml:trace>
  <inkml:trace contextRef="#ctx0" brushRef="#br1" timeOffset="32639.4">32338 9160 2785 0,'0'0'-64'0,"0"0"42"0,0 0 14 15,0 0 27-15,23 16 26 0,-23-16 30 16,8 18 19-16,-1-4 17 0,-3 5 14 16,5 2 2-16,-3 4-4 0,0 2-11 0,0 1-2 15,4 7-10-15,-2-1-4 0,-2 2-9 16,0-2-8-16,-4-4-10 0,0 1-3 0,-4-1-9 15,0 3-6-15,-4 2-11 0,0-3-21 16,-8-2-31-16,0 1-35 0,-3-1-61 0,-2-1-61 16,0-3-70-16,-7 1-137 0,-1 1-197 15,-3 3-277-15,-6-4-194 0</inkml:trace>
  <inkml:trace contextRef="#ctx0" brushRef="#br1" timeOffset="34900">16218 9226 2426 0,'0'0'-99'0,"0"0"28"15,0 0 23-15,0 0-4 0,0 0 16 16,0 0 1-16,0 0 18 0,0 0 7 16,0 0 13-16,0 0 2 0,0 0-5 0,0 0 2 15,0 0 3-15,0 0-7 0,0 0-12 16,-47 11 3-16,47-11-5 0,0 0 9 0,0 0 6 15,-17 8 1-15,17-8 8 0,0 0 8 16,-17 7 7-16,17-7-10 0,-14 8-2 16,14-8-13-16,-14 7-4 0,14-7-14 0,-14 10 1 15,14-10 4-15,-15 9-1 0,15-9 4 16,-15 11 0-16,15-11 3 0,-15 12-4 0,15-12 3 16,-16 13-11-16,6-7 5 0,10-6-5 15,-20 17 12-15,9-9 0 0,2 0-7 16,9-8 3-16,-21 13-1 0,11-5 2 0,-1 0-7 15,11-8 2-15,-21 17 3 0,11-10-3 16,-1 2 7-16,0-1-1 0,11-8 7 16,-19 17-2-16,7-7-2 0,1-3 3 0,0 2-7 15,11-9 4-15,-20 18 3 0,8-10 13 16,2 1 7-16,-1-1 3 0,11-8-1 16,-21 18-3-16,13-11 13 0,8-7-9 0,-17 15-7 15,9-8 4-15,8-7-12 0,-16 15 5 16,8-9-5-16,-2 4-3 0,10-10-4 0,-20 17 0 15,10-10 3-15,-1 3 6 0,1-2 1 16,-3 1 10-16,0-1 2 0,-1 2 11 16,1-3 11-16,-3 3 2 0,2-1 12 15,1-2-13-15,-2 3-7 0,3 0-5 0,0-3 4 16,-4 4-19-16,4-4-9 0,-1 2-16 0,0-2-9 16,0 2-1-16,-1 0 1 0,2 0-2 15,-4-1 9-15,2 2 9 0,-1-1 2 16,-2 1-3-16,0 1 1 0,-1 1-4 0,2-3-3 15,-3 2 3-15,2 1-2 0,-1-3-4 16,0 1-1-16,-2 1 1 0,4-1 1 0,-3 1 4 16,0 1-1-16,0-1 0 0,-2-1 7 15,0 1-2-15,2 0 9 0,-2 1-11 16,1 0 4-16,0-1 3 0,2 0-3 0,-1 0-7 16,0 1-11-16,0-3-13 0,-3 3-10 15,4 0-14-15,-4-1-13 0,1-1-9 0,1 1 11 16,-2 0 14-16,-2 3 12 0,1-3 21 15,0 0 14-15,2 3 13 0,-5-1 2 16,4-1 1-16,-4 3 2 0,0-4-3 0,3 2-7 16,0-1 9-16,0 1-8 0,-1-2-2 0,2 1 9 15,-1-1 1-15,3 1 2 0,-4 0 18 16,3-1 15-16,0 0 23 0,0 1-8 16,2 0 12-16,-2-1-9 0,2 1 13 15,-1 1 9-15,4-4 6 0,-4 2 9 0,0-1 12 16,2 2-9-16,-1-3-3 0,2 0-4 15,1 1-9-15,1-1-11 0,-1-1-10 0,2 2-8 16,1-3-15-16,-1 1-17 0,3-1-20 16,11-7-19-16,-24 14-24 0,17-8-31 15,7-6-32-15,-16 9-39 0,10-5-91 16,6-4-503-16,0 0-7 0</inkml:trace>
  <inkml:trace contextRef="#ctx0" brushRef="#br1" timeOffset="36866.07">31250 8814 2106 0,'-13'11'-78'0,"13"-11"19"0,-8 11-2 0,8-11 14 15,-13 14 1-15,13-14 5 0,-11 15 5 16,5-6 1-16,6-9 2 0,-12 17 8 0,4-5 2 16,0 0 3-16,-2-1-2 0,4 2 7 15,-3-1-3-15,0 4 8 0,1-5-4 16,2 4 7-16,-1 0 2 0,-1 0-3 0,0 1 4 15,1-1-2-15,-2 0 2 0,1 0 14 16,2 1-5-16,-2-1 14 0,1-1-2 16,-2 2 1-16,1-1 8 0,2 1 9 0,-3-1-4 15,1 0 14-15,0 2 6 0,1-1-5 16,0 0 0-16,-1 2-1 0,2-3-6 16,-2 3-7-16,-1-3 10 0,2 0-8 0,-3 4-6 15,4-2-1-15,-3-2 3 0,3 2 0 16,-3 1 6-16,1-1-6 0,1-2 6 0,-1 2-4 15,0-2 16-15,0 0 4 0,0 1 7 16,0-4 12-16,0 4 10 0,0-3-5 0,-1 1 6 16,2-1-17-16,-1 1 8 0,-3-1-7 15,3-2-5-15,0 1-10 0,-1-1-8 16,-2 1-2-16,3-1-2 0,-2 1-4 0,1-1-9 16,-2 0-1-16,3 1 0 0,-3-1-2 15,3-1-4-15,0 1 0 0,-4-1 1 16,12-10-7-16,-16 21 1 0,8-12-2 0,-4 1-2 15,4 0-4-15,8-10 4 0,-17 19 0 16,9-8-2-16,0-2-7 0,8-9 4 16,-20 18-2-16,12-9 5 0,0 0-5 0,8-9 2 15,-20 18 1-15,10-9 0 0,2 1-2 16,8-10 0-16,-15 14 0 0,6-5-2 16,9-9 0-16,-15 17 0 0,9-9 2 0,6-8-3 15,-14 16-1-15,4-8 3 0,10-8-2 16,-16 21 2-16,8-11 0 0,-4 1 1 0,4 1 2 15,0-3-1-15,-1 2 2 0,1 2 0 16,-3-1-4-16,0-1 3 0,3 3-4 16,-4-1 4-16,3-1-1 0,-2 1-3 0,-1-2 4 15,1 3-4-15,-1-1-1 0,1-1 3 16,-2 1-5-16,3-2 6 0,-2 1 3 0,0 1 12 16,2 0 5-16,-1-1 2 0,0 1 2 15,1 1 0-15,1-1 7 0,-1 2-5 16,0-1 2-16,0 1-3 0,0-1-3 0,2-2-6 15,0 2-23-15,-3-3-51 0,4 3-76 16,-1-5-101-16,8-9-201 0,-21 17-497 16,8-11-339-16</inkml:trace>
  <inkml:trace contextRef="#ctx0" brushRef="#br1" timeOffset="48805.74">25288 12226 959 0,'0'0'358'0,"0"0"-51"0,0 0-113 16,0 0-25-16,0 0-35 0,0 0-8 0,0 0 0 15,0 0-3-15,0 0-4 0,-6-21-1 16,6 21-12-16,0 0-10 0,0 0-12 16,0 0-7-16,0 0-8 0,0 0 3 0,0 0-2 15,0 0 5-15,0 0 2 0,0 0-2 16,0 0 1-16,0 0-10 0,0 0-2 15,0 0-8-15,0 0-3 0,0 0-8 0,0 0-3 16,0 0-7-16,31 0-3 0,-31 0 0 16,13 0-3-16,-13 0-2 0,0 0-2 0,21-2-3 15,-21 2-3-15,17 0-1 0,-17 0 0 16,17-2-4-16,-17 2 2 0,18-2-1 16,-18 2 4-16,20-4 1 0,-9 4-2 0,-11 0-2 15,18-1 2-15,-18 1 6 0,22-3 7 16,-10 2 4-16,-12 1 2 0,20 0-3 15,-9-2 5-15,-11 2-2 0,16 0-1 0,-16 0-1 16,0 0-5-16,23-2 1 0,-23 2-3 0,0 0-4 16,13-2-3-16,-13 2-6 0,0 0-4 15,0 0-22-15,18 0-29 0,-18 0-39 16,0 0-46-16,0 0-58 0,13-2-55 0,-13 2-73 16,0 0-138-16,0 0-134 0,0 0-268 15,0 0-198-15</inkml:trace>
  <inkml:trace contextRef="#ctx0" brushRef="#br1" timeOffset="49251.55">25156 12053 2600 0,'0'0'9'0,"0"0"31"0,0 0 3 0,0 0 10 15,0 0-8-15,0 0 0 0,0 0 2 16,0 0 2-16,0 0-2 0,0 0-6 0,0 0-3 16,0 0-3-16,34-18-6 0,-34 18 0 15,22 0 11-15,-22 0 7 0,22-2 10 16,-22 2 4-16,26 2 2 0,-26-2 6 0,28 0 8 16,-13 2 4-16,4-2 3 0,-19 0-7 15,33 2-4-15,-12-2-12 0,-3 0-3 16,-18 0-10-16,36 0-4 0,-22 0-14 15,-14 0-16-15,31 0-29 0,-19 2-29 0,-12-2-39 16,23 0-56-16,-13 2-46 0,-10-2-57 16,11 2-137-16,-11-2-543 0,0 0-325 0</inkml:trace>
  <inkml:trace contextRef="#ctx0" brushRef="#br1" timeOffset="50562.87">26140 12382 2668 0,'0'0'-65'16,"0"0"49"-16,0 0 10 0,0 0 0 15,0 0 0-15,0 0 11 0,0 0 8 16,0 0 6-16,0 0 17 0,0 0 14 0,0 0 9 16,0 0 0-16,0 0 9 0,0 0 2 15,0 0 3-15,0 0-2 0,0 0-8 0,0 0-1 16,0 0-6-16,0 0-1 0,25-34-13 15,-25 34-2-15,0 0-10 0,9-18-7 16,-9 18-14-16,8-15-15 0,-8 15-17 0,5-21-17 16,2 8-14-16,-2 0 3 0,-1-2-2 15,0-2 2-15,3-2 1 0,-3-3 6 0,4-1 12 16,-2 1 7-16,1-1 8 0,-3 0 7 16,3 0 7-16,0 2 11 0,-3-2-1 15,1 3 5-15,1 1 7 0,-1 1-7 0,1 1 3 16,-3 2-3-16,2 0-5 0,1-1 0 15,-6 16-1-15,5-24 0 0,-1 12-6 0,-4 12 4 16,4-17 1-16,-4 17-2 0,8-15-4 16,-8 15 3-16,4-14 0 0,-4 14-1 0,0 0 3 15,4-15-1-15,-4 15-3 0,0 0-1 16,0 0 2-16,7-15-1 0,-7 15 0 16,0 0 0-16,0 0 0 0,11-8 3 0,-11 8 13 15,0 0 5-15,0 0 8 0,0 0 11 16,0 0 3-16,0 0 5 0,0 0 1 0,0 0-2 15,29 12-1-15,-29-12 6 0,0 0-5 16,12 15 0-16,-12-15-9 0,6 15 1 16,-6-15-2-16,3 15 1 0,1-4 0 0,-4-11 2 15,5 22 0-15,-1-9 9 0,1 1-2 16,2-1-2-16,-1 3-4 0,1-2-1 16,-1 1-2-16,0 3 2 0,0-1 1 0,0 0 5 15,1 0 5-15,1 0 1 0,0 3 5 16,-3-2-1-16,3 1-4 0,-1-1 9 15,0-1-8-15,-2 0-9 0,1-2-3 16,-2 1-3-16,-1-1-4 0,1-4-4 0,-4-11-6 16,8 22 0-16,-8-22-2 0,4 19-3 15,-4-19-7-15,4 16-12 0,-4-16-23 0,3 13-25 16,-3-13-36-16,0 0-31 0,4 18-42 16,-4-18-46-16,2 9-41 0,-2-9-86 0,0 0-155 15,0 0-495-15,0 0-435 0</inkml:trace>
  <inkml:trace contextRef="#ctx0" brushRef="#br1" timeOffset="50875.31">26223 12172 2868 0,'0'0'-75'15,"0"0"34"-15,0 0 16 0,0 0 6 0,0 0 13 16,0 0 11-16,0 0 14 0,0 0 11 16,0 0 2-16,41-9 0 0,-41 9 0 0,27 0-6 15,-12 0-5-15,-15 0 2 0,36 0-3 16,-16-1-7-16,-1 2-3 0,2-1-7 15,-2 0-12-15,1 0-31 0,0 0-26 0,-20 0-28 16,33 2-32-16,-18-2-20 0,-15 0-62 16,27 2-115-16,-17-2-297 0,3 0 162 0</inkml:trace>
  <inkml:trace contextRef="#ctx0" brushRef="#br1" timeOffset="51969.48">26921 12136 1760 0,'0'0'-43'0,"0"0"26"16,0 0 19-16,0 0-2 0,-4-22 6 16,4 22 16-16,0 0 12 0,0 0 19 0,0 0 2 15,4-23-14-15,-4 23-6 0,0 0 4 16,0 0-8-16,9-22-5 0,-9 22 1 16,10-12 5-16,-10 12 21 0,8-16-1 0,-8 16 16 15,13-11 6-15,-13 11 2 0,10-13 10 16,-10 13-9-16,15-10-8 0,-15 10-4 0,16-8-4 15,-16 8-3-15,14-5 2 0,-14 5-14 16,14-4 3-16,-14 4-5 0,0 0-2 16,24-2 3-16,-24 2-12 0,0 0-4 0,20 10 4 15,-20-10 2-15,16 7 6 0,-16-7 7 16,11 13-3-16,-11-13 9 0,5 15 0 0,-5-15-8 16,4 20 2-16,-4-20-2 0,0 22-6 15,0-8-4-15,0-14-2 0,-4 26-1 16,1-11-7-16,3-15 4 0,-8 29 5 0,3-16 6 15,0 1 8-15,-1-2 0 0,6-12 0 16,-12 24 2-16,8-16 1 0,4-8-9 16,-11 19-3-16,11-19-4 0,-9 13-3 15,9-13-3-15,-7 10-9 0,7-10-3 0,0 0-7 16,0 0-3-16,-8 10 0 0,8-10-2 0,0 0 1 16,0 0-5-16,0 0-3 0,0 0-2 15,0 0-8-15,0 0-7 0,0 0 3 16,37-41-3-16,-30 27 1 0,4 0-5 15,3-1-2-15,-3-2 1 0,3-1 2 0,1-1-1 16,-3 2 6-16,1 0-1 0,0 0 3 16,-3 2 1-16,-2 1 1 0,1 0 6 0,-1 3 1 15,2-1-1-15,-10 12 2 0,11-16 2 16,-4 8 1-16,-7 8 2 0,9-15 2 0,-9 15 3 16,0 0 8-16,5-13 4 0,-5 13 9 15,0 0 5-15,0 0 12 0,0 0 5 0,0 0 8 16,0 0 7-16,0 0-2 0,0 0 4 15,0 0-5-15,0 0-10 0,-27 34 3 16,27-34-5-16,-3 21-2 0,1-8-2 16,2-13-5-16,0 25-3 0,0-25-1 0,7 30-4 15,0-14 3-15,0-3-6 0,2 3-3 16,2-4-5-16,5 4-4 0,-3-3 0 16,5 1-7-16,-3-3-24 0,0 0-17 0,0-4-31 15,-1 3-43-15,-1-4-55 0,-2 0-61 16,3-1-58-16,-3-2-103 0,-11-3-137 0,16 1-55 15,-16-1-294-15,0 0-226 0</inkml:trace>
  <inkml:trace contextRef="#ctx0" brushRef="#br1" timeOffset="52784.09">26883 11864 2470 0,'-14'-13'-96'15,"14"13"41"-15,0 0 27 0,0 0 19 0,0 0 25 16,0 0 16-16,0 0 14 0,0 0 27 16,0 0 13-16,0 0 14 0,-26 24 11 15,26-24 4-15,-9 19 0 0,2-6 6 0,3-1-2 16,-3 4 4-16,3-1-2 0,-2 2-3 16,4 0-7-16,-4 2-3 0,4 0-8 15,-3 2-10-15,3 0-7 0,0 0-8 0,2 2-8 16,0-1-4-16,2-1-9 0,3 4-7 15,-1-2-2-15,4 2-5 0,0-3-4 16,3 4-4-16,2-5-3 0,-1 1-7 0,3-1-16 16,1-2-25-16,-3 1-26 0,4-4-46 15,-2 2-47-15,3-3-41 0,-1 0-50 0,-5-5-62 16,1 1-156-16,1-2-500 0,-3-3-375 16</inkml:trace>
  <inkml:trace contextRef="#ctx0" brushRef="#br1" timeOffset="53287.92">27606 12119 2951 0,'0'0'49'0,"0"0"40"0,0 0-9 15,0 0-7-15,0 0-4 0,0 0-5 0,0 0-5 16,48 8-5-16,-48-8-8 0,18-1-4 15,-18 1-4-15,22 0-6 0,-22 0-3 16,33-3-4-16,-14 3-1 0,1-2-19 0,-2 0-31 16,2 0-27-16,-2 0-34 0,-18 2-30 15,41-1-35-15,-22-1-32 0,-2-2-47 16,-2 0-107-16,6 0-448 0,-6 0-91 0</inkml:trace>
  <inkml:trace contextRef="#ctx0" brushRef="#br1" timeOffset="54035.64">28155 11986 2293 0,'0'0'-60'16,"0"0"18"-16,0 0 12 0,8-24 5 0,-8 24-8 16,9-14 14-16,-9 14 12 0,10-15 3 15,-4 5 19-15,-6 10 9 0,16-13 0 16,-16 13 15-16,14-14 3 0,-5 8-5 0,-9 6 4 15,17-9-1-15,-17 9-2 0,17-6 8 16,-17 6 11-16,0 0 9 0,23-2 7 16,-23 2 11-16,0 0 8 0,17 8 2 15,-17-8-6-15,8 13-4 0,-8-13-12 0,2 20-8 16,-2-20-4-16,-2 29-6 0,0-15-8 0,-2 4 1 16,2 1 0-16,-4 0-5 0,0 1 1 15,-1 1 1-15,-2 0-1 0,1-2-3 16,0 2-1-16,-1-3-5 0,3-1-2 0,-2 0-4 15,1-3 1-15,2-1-6 0,5-13-2 16,-9 23-3-16,6-14-7 0,3-9-5 16,-4 15-8-16,4-15-13 0,0 0-8 0,0 0-1 15,0 0-18-15,0 0-12 0,0 0-6 16,0 0-6-16,0 0-1 0,0 0 2 0,0 0-7 16,38-46-4-16,-29 27 0 0,3-3 4 15,1-2 7-15,-1 2 6 0,1-1 11 16,-2 2 22-16,2 0 10 0,-1 2 19 0,-4 4 18 15,0 0 16-15,2 1 6 0,-2 1 21 16,-2 1 1-16,-6 12 8 0,11-20-4 16,-6 12-6-16,-5 8-7 0,7-13 4 0,-7 13 11 15,0 0 13-15,0 0 8 0,0 0 0 16,0 0 9-16,0 0-1 0,0 0-2 0,0 0-4 16,0 0-5-16,14 34-5 0,-14-34-7 15,0 27-2-15,2-12-9 0,0 0-4 16,2 2-5-16,0-2-3 0,0 5-8 15,2-5-2-15,3 2-8 0,0 2-2 0,1 0-2 16,3-2-10-16,-1 1-16 0,4-4-23 16,0 1-30-16,2 1-42 0,-2-5-52 0,2 3-59 15,0-3-52-15,-1-4-67 0,-3 1-118 16,0-1-123-16,-4-3-344 0,1 0-294 0</inkml:trace>
  <inkml:trace contextRef="#ctx0" brushRef="#br1" timeOffset="54391.8">28782 12178 2685 0,'12'-15'-88'0,"-12"15"24"0,0 0 12 0,0 0 11 15,11-8 15-15,-11 8 9 0,0 0 13 16,0 0 13-16,21-1 6 0,-21 1-3 0,0 0 9 15,0 0-13-15,26 11 12 0,-26-11 1 16,10 10 12-16,-10-10 21 0,6 13 21 16,-6-13 15-16,5 13 12 0,-5-13 8 0,0 0-2 15,0 0 3-15,-11 26 1 0,11-26-6 16,-13 12 5-16,13-12 0 0,-17 7-13 16,17-7 1-16,-18 7-4 0,18-7-6 0,-18 0-1 15,18 0-6-15,0 0-9 0,-26-8-6 16,26 8-5-16,0 0-13 0,-9-18-12 15,9 18-10-15,2-18-17 0,-2 18-23 0,0 0-21 16,10-31-35-16,-4 20-35 0,-6 11-36 16,15-17-38-16,-7 11-37 0,-2-2-43 0,-6 8-124 15,14-9-554-15,-14 9-355 0</inkml:trace>
  <inkml:trace contextRef="#ctx0" brushRef="#br1" timeOffset="54900.49">29040 11762 2689 0,'0'0'-114'0,"0"0"24"0,21-7 13 15,-21 7 4-15,0 0 14 0,0 0 33 0,0 0 12 16,0 0 31-16,25 17 28 0,-25-17 15 15,11 14 11-15,-11-14 12 0,10 17 17 0,-3-6 1 16,2 2 3-16,-3-1 8 0,0 3 4 16,0-1-1-16,0 3-8 0,1-1-4 15,-2 2-9-15,1-1-8 0,0 4-6 0,0 0-10 16,-1-1 2-16,1 2-9 0,-2-1-4 16,2 0-2-16,-3-1 2 0,1-1 1 0,-2 3 2 15,-2-2-2-15,0-1-1 0,-2 1 2 16,0-1 0-16,-3 0-3 0,1-2 0 0,0 0-5 15,-2 2-6-15,-1-3-4 0,1 2-6 16,0-6-9-16,0 2-18 0,-1-1-31 16,7-13-39-16,-11 21-54 0,11-21-58 15,-4 17-72-15,4-17-136 0,-8 14-194 0,6-9-373 16,2-5-370-16</inkml:trace>
  <inkml:trace contextRef="#ctx0" brushRef="#br1" timeOffset="61468.5">29675 12054 867 0,'0'0'370'0,"0"0"-67"16,-27 4-79-16,27-4-58 0,0 0-27 0,0 0-24 16,0 0 9-16,0 0 5 0,0 0 12 15,0 0 7-15,0 0 1 0,0 0-5 16,0 0-3-16,0 0-4 0,0 0-2 0,0 0-8 15,0 0-4-15,0 0-1 0,0 0-12 0,0 0-4 16,0 0-17-16,61 4-11 0,-61-4-8 16,25 2-10-16,-25-2-7 0,29 1-2 15,-9 2-8-15,-3-3-7 0,4 1-7 0,-2 2-15 16,3-2-14-16,-6 1-24 0,5-2-18 16,-2 0-19-16,-19 0-22 0,33 3-15 15,-21-3-22-15,-12 0-15 0,23 1-25 16,-23-1-21-16,17 2-31 0,-17-2-64 0,0 0-139 15,0 0-425-15,0 0-178 0</inkml:trace>
  <inkml:trace contextRef="#ctx0" brushRef="#br1" timeOffset="61856.84">29832 11940 2429 0,'0'0'-21'0,"0"0"62"0,0 0 19 0,4-21 15 15,-4 21 7-15,0 0 11 0,0 0 0 16,0 0 9-16,0 0 5 0,0 0-4 0,0 0 6 15,0 0 5-15,0 0 2 0,0 0 5 16,0 0 7-16,0 0 14 0,12 46-2 0,-12-46 6 16,4 21-7-16,-2-6-6 0,0 1 13 15,1 0-11-15,0 1-26 0,-1 2-7 16,0 1-12-16,0 1-15 0,0-1-6 0,0 4-8 16,-2-3-5-16,4-1-14 0,-2 3-15 15,0-4-14-15,2-2-27 0,-2 1-33 16,3-1-38-16,-3-5-55 0,-2-12-63 0,8 25-61 15,-6-18-101-15,3 0-162 0,-5-7-79 0,6 8-336 16,-6-8-364-16</inkml:trace>
  <inkml:trace contextRef="#ctx0" brushRef="#br1" timeOffset="62569.33">30456 11665 2781 0,'0'0'-93'0,"0"0"26"0,0 0 30 15,0 0 10-15,0 0 20 0,0 0 8 16,0 0 25-16,0 0 18 0,0 0 33 0,0 0 16 16,16 31 15-16,-16-31 10 0,0 0 9 15,8 18 2-15,-8-18-4 0,4 15-3 0,-4-15-2 16,4 19-7-16,-4-19-3 0,6 19-6 16,-4-8-2-16,-2-11-2 0,6 27-4 15,-4-14-8-15,1 4-2 0,-1-1 1 0,0 1-7 16,-2 0-5-16,2-1-2 0,0 4-2 15,-2-2 2-15,0 0-6 0,0 0 15 0,0 1-12 16,0-19-7-16,0 32 2 0,0-19-12 16,0 5-3-16,0-18-5 0,0 24-12 15,0-24-5-15,2 20-24 0,-2-20-24 0,2 20-29 16,-2-14-38-16,0-6-47 0,0 0-54 16,3 16-57-16,-3-16-50 0,0 0-86 0,4 7-124 15,-4-7-95-15,0 0-299 0,0 0-278 16</inkml:trace>
  <inkml:trace contextRef="#ctx0" brushRef="#br1" timeOffset="63434.75">30355 11751 2643 0,'-9'-19'-99'0,"9"19"10"0,0 0 13 16,-7-13 5-16,7 13 14 0,0 0 12 0,0 0 11 16,-4-18 13-16,4 18 9 0,0 0-6 15,0 0 20-15,0 0 0 0,0 0 17 16,0-20-7-16,0 20 12 0,0 0 10 0,0 0 14 15,11-18 9-15,-11 18 4 0,0 0 2 16,9-12-10-16,-9 12-1 0,8-10-7 0,-8 10-11 16,0 0 2-16,16-11-6 0,-16 11-2 15,16-8-1-15,-16 8-7 0,23-4 6 0,-23 4-8 16,23-1-4-16,-23 1 3 0,29 0-4 16,-13 0 0-16,2 1 12 0,0 1 7 15,-1 2 14-15,1-2 9 0,0 4 3 16,-2-3-1-16,1 3-9 0,0-2-7 0,0 0-4 15,-2 1-6-15,0 1 0 0,-3-1-6 16,-12-5-1-16,22 12 7 0,-16-7 2 16,-6-5 16-16,13 14 4 0,-13-14 4 0,6 14 4 15,-6-14 2-15,2 17-1 0,-2-17-2 16,0 0-1-16,-8 26-2 0,1-14-6 0,1 1-3 16,-2-1-6-16,-1-1-6 0,0 1 0 15,-1-1-6-15,-2-2 0 0,0 3-5 16,2-3-4-16,0 1-8 0,-1-2-7 0,11-8-7 15,-19 13-3-15,19-13-3 0,-17 8 0 16,17-8 1-16,-14 5 1 0,14-5-2 0,0 0-3 16,-18 3-9-16,18-3 0 0,0 0-5 15,0 0-6-15,0 0 2 0,0 0 3 0,0 0 0 16,0 0 2-16,0 0 6 0,0 0-1 16,0 0 4-16,24-36 6 0,-24 36 11 15,16-5 7-15,-16 5 6 0,18-4 4 16,-18 4 0-16,21-2 8 0,-21 2 5 0,25 0-7 15,-25 0 6-15,29 4 2 0,-11 0 1 16,-4-1 5-16,1 1 4 0,2 0 2 16,-2 4 5-16,-1-2 4 0,0 3 4 0,0-1-6 15,-1-1 2-15,-2 5-6 0,2-2 7 16,-5 0-3-16,-8-10-1 0,16 19 3 0,-8-9 20 16,-2 4-4-16,-6-14-3 0,8 23-7 15,-6-12-4-15,-2-11-7 0,0 23 2 0,0-23-5 16,-2 21 1-16,2-21 1 0,-6 18 0 15,0-7 3-15,6-11 0 0,-16 19-4 16,6-12-8-16,-3 0-2 0,-2-3-8 16,0 5-6-16,-3-8-12 0,-2 3-11 0,2-2-21 15,-2 0-23-15,-1-2-33 0,0-2-37 0,2 0-48 16,-3 1-57-16,4-2-45 0,-1-1-55 16,-1 1-100-16,4-1-120 0,-2 1-47 15,4-2-351-15,1 1-351 0</inkml:trace>
  <inkml:trace contextRef="#ctx0" brushRef="#br1" timeOffset="64269.84">31369 11730 2777 0,'-12'-16'-69'0,"12"16"28"0,0 0 7 15,0 0 16-15,0 0 11 0,0 0 10 16,0 0 26-16,0 0 27 0,0 0 25 0,0 0 11 15,0 0 18-15,0 0 7 0,0 0 6 16,-23 34 7-16,21-23-5 0,-4 2-5 16,6-13-6-16,-8 31-6 0,3-12-1 0,1 0-10 15,-1 4-6-15,3-2-7 0,0 1-1 16,2 0-8-16,0 0-12 0,4 3-3 0,1 0-3 16,2 0-9-16,1-2-1 0,2 0-3 15,-1-1-4-15,3-1-5 0,2 0-3 16,-4-2-3-16,4-2-1 0,0 1-8 0,-2-3-3 15,3 0-13-15,-5-3-16 0,1-1-16 16,0-1-28-16,-3-3-33 0,-8-7-40 16,14 15-60-16,-14-15-56 0,14 7-55 0,-14-7-121 15,8 5-148-15,-8-5-298 0,0 0-227 16</inkml:trace>
  <inkml:trace contextRef="#ctx0" brushRef="#br1" timeOffset="64857.83">31629 11927 2568 0,'-2'-26'-59'0,"2"26"34"0,0 0 37 15,0 0 27-15,-2-16 25 0,2 16 13 16,0 0 14-16,0 0 16 0,0 0 15 15,0 0 12-15,0 0 1 0,0 0 0 0,0 0-10 16,0 0-9-16,0 0-12 0,0 0-5 16,-11 48-8-16,11-48-6 0,2 21-9 15,-2-21-4-15,0 26-8 0,2-12-6 0,-2-14-5 16,5 26-7-16,-1-13-3 0,0-1-7 16,2 1-2-16,-6-13-3 0,9 21-2 0,-3-11-2 15,-6-10-7-15,10 15 5 0,-3-7-13 16,-7-8-3-16,11 9-10 0,-11-9-8 15,0 0-7-15,14 5-9 0,-14-5-4 0,0 0-5 16,0 0-7-16,0 0 5 0,26-25-4 16,-20 15 0-16,0-3 9 0,1-5 2 0,-1 3 4 15,0-3 14-15,-1 2 13 0,1-1 14 16,-2 1 7-16,1 1 3 0,1 2 7 16,-6 13 5-16,6-23 1 0,-6 23-2 0,4-17-3 15,-4 17-7-15,6-14 3 0,-6 14-4 16,0 0 3-16,0 0 10 0,0 0 2 15,0 0 6-15,0 0 2 0,0 0 5 0,0 0-2 16,0 0-1-16,0 0 1 0,18 33-3 16,-18-33 3-16,2 25 14 0,0-10-9 15,2 0 17-15,0 0-12 0,0 3 7 16,3-2-4-16,-3 0-6 0,3-1-3 0,1 2-8 16,-2-4-9-16,3 3 1 0,1-3-5 0,-1-1-3 15,0-1-21-15,-1-2-24 0,0 1-22 16,0-3-51-16,-1-1-53 0,-7-6-76 15,15 8-75-15,-15-8-130 0,13 0-198 0,-13 0 29 16,0 0-433-16,0 0-520 0</inkml:trace>
  <inkml:trace contextRef="#ctx0" brushRef="#br1" timeOffset="65100.9">32052 12064 3173 0,'0'0'-55'0,"0"0"2"0,17-10 9 16,-17 10 5-16,15-4 6 0,-15 4 28 15,20-4 29-15,-20 4 17 0,26-1 19 0,-26 1 11 16,32 1 6-16,-13-1 0 0,-2 3-4 16,4-2-6-16,-2 3-14 0,-2-1-4 15,4-2-7-15,-3 1-24 0,0-2-29 0,-18 0-38 16,30 2-49-16,-15-2-45 0,-15 0-55 15,23-4-90-15,-23 4-571 0,19-5-213 0</inkml:trace>
  <inkml:trace contextRef="#ctx0" brushRef="#br1" timeOffset="65641.73">32512 11854 2740 0,'0'0'86'15,"0"0"4"-15,0 0-6 0,-4-24-1 16,4 24 10-16,0 0 13 0,0 0 18 0,-12-8 4 16,12 8 2-16,0 0-8 0,0 0-4 15,0 0-9-15,0 0-11 0,0 0-9 16,-16 40-7-16,16-40-11 0,0 23-8 0,0-23-5 16,2 30-6-16,2-15-6 0,-2 1-3 0,-2-16-5 15,6 25 5-15,-2-12-11 0,0-2-3 16,-4-11 2-16,14 19-7 0,-8-9-3 15,-6-10-1-15,14 13-5 0,-14-13 2 0,16 9-5 16,-16-9-9-16,14 4-3 0,-14-4-6 16,0 0-10-16,26-4-6 0,-26 4-8 15,15-11-10-15,-5 2-8 0,-2-3-3 0,4 1 8 16,-4-2 4-16,-2-1 8 0,2 1 16 16,-1 0 9-16,-7 13 7 0,10-23 14 15,-5 11 2-15,-5 12 3 0,4-17 6 0,-4 17-1 16,4-17 4-16,-4 17 0 0,7-12 3 15,-7 12-2-15,0 0 4 0,0 0 1 16,4-16 0-16,-4 16-4 0,0 0 9 0,0 0 1 16,0 0 0-16,0 0 1 0,0 0 0 15,0 0-3-15,0 0 1 0,0 0 1 0,0 0 12 16,4 51 6-16,0-38-3 0,0 3 4 16,0 1 1-16,0-2-7 0,4 2-8 0,-2-1-3 15,0 0-3-15,0 0-3 0,3-1-10 16,-3 0-1-16,3-2-2 0,-3 1-4 15,3-1-6-15,-3-3-25 0,0 1-20 0,0-3-42 16,0-1-43-16,2 0-65 0,-8-7-83 16,12 7-78-16,-12-7-162 0,8 5-112 0,-8-5 32 15,0 0-361-15,0 0-368 0</inkml:trace>
  <inkml:trace contextRef="#ctx0" brushRef="#br1" timeOffset="65984.43">32926 12119 2826 0,'0'0'-42'0,"10"-11"29"0,-10 11-2 15,12-15-2-15,-12 15 4 0,12-14-2 0,-12 14 2 16,17-11 23-16,-17 11 14 0,15-10 13 16,-15 10 11-16,15-8 11 0,-15 8-1 0,14-5 7 15,-14 5-7-15,0 0-3 0,0 0-1 16,28 9 0-16,-28-9 5 0,8 11 13 15,-8-11 3-15,9 14 4 0,-9-14 4 16,2 17 2-16,-2-17 6 0,-4 19-1 0,4-19 5 16,-9 18-1-16,9-18 6 0,-12 17 0 15,12-17-2-15,-16 13 6 0,16-13-4 0,-16 9-7 16,6-5-5-16,10-4-2 0,-18 5 3 16,18-5-8-16,0 0-27 0,0 0-6 15,0 0-13-15,-29-16-15 0,27 10-28 0,2 6-30 16,-2-16-27-16,2 16-34 0,2-17-51 15,-2 17-66-15,6-18-71 0,-2 8-143 16,-4 10-171-16,9-16-373 0,-9 16-419 0</inkml:trace>
  <inkml:trace contextRef="#ctx0" brushRef="#br1" timeOffset="66420">33227 11679 2962 0,'0'0'-51'0,"0"0"41"0,26 8 17 0,-26-8 41 16,12 13 26-16,-12-13 21 0,15 21 17 15,-9-6 7-15,2 0 9 0,3 6-1 16,-2 1 3-16,1 2 4 0,0-1-6 0,4 8-4 15,-4-3-6-15,0 1-11 0,1 1 20 16,-2 1-18-16,-1-1-8 0,-1-4-5 0,-1 3-18 16,-2-3-11-16,-2 0-18 0,0-2-23 15,-2 0-35-15,-4-4-51 0,-2 2-68 0,0-2-87 16,-5 0-82-16,-4-4-166 0,-2 0-138 16,-9 2-369-16,-3-4-414 0</inkml:trace>
  <inkml:trace contextRef="#ctx0" brushRef="#br1" timeOffset="71892.58">25644 14158 590 0,'0'0'285'0,"0"0"-55"0,0 0-41 0,0 0-40 16,0 0-22-16,0 0-18 0,0 0-6 15,0 0-14-15,0 0 7 0,0 0 2 0,0 0 1 16,0 0 5-16,0 0-1 0,0 0 2 15,0 0 2-15,0 0 2 0,0 0-2 0,0 0-1 16,0 0 8-16,0 0 7 0,0 0 4 16,0 0 1-16,0 0-2 0,0 0-6 15,0 0-6-15,0 0-11 0,0 0-7 0,0 0-11 16,0 0-4-16,0 0-4 0,0 0 0 16,0 0-11-16,0 0-3 0,0 0-3 0,48-11-6 15,-48 11-7-15,23-3-6 0,-23 3-4 16,28 0-3-16,-14 0-1 0,-14 0-6 15,28 0-7-15,-28 0-8 0,27 0-26 0,-27 0-26 16,22-1-34-16,-22 1-39 0,16-2-52 16,-16 2-45-16,18 0-49 0,-18 0-98 0,9-4-129 15,-9 4-418-15,0 0-296 0</inkml:trace>
  <inkml:trace contextRef="#ctx0" brushRef="#br1" timeOffset="72281.1">25601 14011 2699 0,'0'0'-72'0,"0"0"25"0,-18-6 21 15,18 6 28-15,0 0 31 0,0 0 24 16,0 0 8-16,0 0 4 0,0 0 4 0,0 0 8 16,0 0 13-16,0 0 15 0,0 0 12 0,0 0 7 15,0 0-5-15,0 0-6 0,0 0-8 16,0 0-8-16,0 0-7 0,0 0-6 15,0 0-10-15,61-1-10 0,-61 1-8 0,29-3-8 16,-12 3-4-16,4 3-10 0,-2-3-17 16,2-3-32-16,-21 3-43 0,38 0-48 15,-18-2-63-15,-1 2-61 0,-4-1-107 0,0-1-188 16,-5-2-382-16,1 1-287 0</inkml:trace>
  <inkml:trace contextRef="#ctx0" brushRef="#br1" timeOffset="73653.89">26456 14273 2633 0,'0'0'-58'0,"0"0"64"15,0 0 16-15,0 0 14 0,0 0 16 16,0 0 6-16,0 0 13 0,0 0 8 15,0 0 14-15,0 0 1 0,0 0 2 0,0 0-7 16,0 0 0-16,0 0-7 0,0 0-8 16,0 0 1-16,41-20-3 0,-41 20-6 15,11-9-7-15,-11 9 1 0,11-12-8 16,-11 12 2-16,9-14-10 0,-9 14-6 0,10-19-6 16,-10 19-1-16,8-24-5 0,-5 8-5 15,1 1 3-15,2-4-3 0,-3 1-5 0,4-7-3 16,-2 0 18-16,1 1-4 0,0-2-3 15,-1 0-4-15,2 1-1 0,2 0 0 16,0 1-4-16,-3-1 1 0,4 2 2 0,-3 1 5 16,1 2 8-16,2-2 6 0,-3 6 1 15,-1 0 7-15,1 2 0 0,-1 0 8 0,2 1-11 16,-2 2-5-16,-6 11 0 0,7-20-2 16,-7 20-8-16,8-15-5 0,-8 15 6 15,10-10-5-15,-10 10 1 0,0 0-2 16,0 0 5-16,19-4 7 0,-19 4-6 0,0 0 1 15,23 20-2-15,-14-9 0 0,3 0-1 16,-3 3 10-16,1 2-3 0,2 2-5 0,1 1 6 16,-1 0 1-16,-3 2-2 0,0 2 2 15,1 0-25-15,0 0 11 0,-3-1 2 0,1 3 7 16,2 0 0-16,-3-2-1 0,1 1 9 16,-3-2-13-16,1 0 3 0,2 1-6 0,-2-2-2 15,0 0 4-15,-1-2-8 0,1-3-4 16,-2 0-1-16,0 0 0 0,0-1 1 15,1-1-7-15,-5-14 2 0,6 21-11 0,-2-10-15 16,-4-11-23-16,5 17-21 0,-2-9-33 16,-3-8-46-16,6 12-63 0,-6-12-65 0,3 7-60 15,-3-7-146-15,0 0-111 0,0 0-7 16,0 0-304-16,0 0-282 0</inkml:trace>
  <inkml:trace contextRef="#ctx0" brushRef="#br1" timeOffset="73994.17">26688 14066 2599 0,'0'0'-81'0,"-20"-5"32"0,20 5 17 16,0 0 11-16,0 0 4 0,0 0 21 0,0 0 21 15,0 0 22-15,0 0 8 0,0 0 6 16,0 0-9-16,0 0-2 0,60-2-7 0,-60 2-5 16,34 3 13-16,-15 0 16 0,0-3 12 15,-1 3 5-15,5-2 3 0,-3 5-7 16,0-5-8-16,1 0-10 0,0 2-6 0,0-1-21 15,-3-1-48-15,2-1-51 0,-2 3-57 16,0-2-60-16,-4-1-96 0,-1 0-577 0,3 0-205 16</inkml:trace>
  <inkml:trace contextRef="#ctx0" brushRef="#br1" timeOffset="75073.05">27184 14076 2458 0,'-7'-21'-71'0,"7"21"11"0,0 0 9 0,-2-21 0 16,2 21 7-16,0 0 0 0,2-23 10 16,-2 23 5-16,7-15 1 0,-7 15 7 0,7-15 8 15,-7 15 10-15,11-15 25 0,-11 15 18 16,12-14 37-16,-12 14 1 0,15-11 15 15,-15 11 7-15,16-8 4 0,-16 8-1 0,16-8-6 16,-16 8-10-16,22-3-6 0,-22 3-7 16,23 1-12-16,-23-1-7 0,29 8-1 15,-13-2 3-15,0 1 3 0,-1 1-2 0,5 3-2 16,-4 3-1-16,-2-1-6 0,1 2-1 16,-3-2 0-16,-4 3-10 0,-5 1-3 15,1 0 1-15,-4-2-9 0,-2 3 0 0,-1-3-2 16,-3 2 1-16,-6-1-2 0,3-3 5 15,-4 4 5-15,-3-4 2 0,3 0-1 0,-1-1 8 16,1-3 0-16,1 1-5 0,-1-1 4 16,3-1-7-16,10-8-4 0,-17 13-2 15,17-13-2-15,-13 10-2 0,9-4-5 0,4-6-2 16,0 0-4-16,0 0-2 0,0 0-2 16,0 0-3-16,0 0-9 0,0 0-6 0,0 0-9 15,0 0 1-15,0 0-6 0,0 0-1 16,34-42 1-16,-21 25-5 0,2-1 1 15,-3-1 1-15,8-5 0 0,-5 1 3 0,4 0 6 16,0-2-1-16,-1 0 1 0,-2 7 5 16,0-4 5-16,-3 3 4 0,1 1 8 0,-1 0 12 15,-3 5 9-15,-1-1 7 0,-1 3 1 16,1 0 4-16,0 1 2 0,-9 10-2 0,7-15-4 16,-7 15 2-16,0 0 2 0,7-12 0 15,-7 12 1-15,0 0 2 0,0 0 2 16,0 0 0-16,0 0-1 0,0 0 0 0,0 0-3 15,-27 46-6-15,25-33-3 0,-3 2-3 16,5-15-2-16,-2 31 1 0,4-14-1 16,0 1-1-16,5-2-5 0,2 4-1 15,0-1-3-15,2 0 1 0,5-2-3 0,-3 0-9 16,5-1-21-16,-2-3-25 0,2-2-37 16,-4-4-40-16,0 2-51 0,2-4-53 15,-3-3-45-15,-13-2-110 0,19-4-152 0,-19 4-429 16,14-12-392-16</inkml:trace>
  <inkml:trace contextRef="#ctx0" brushRef="#br1" timeOffset="75644.6">27149 13801 2756 0,'0'0'-110'0,"0"0"30"0,0 0 8 0,0 0 9 16,0 0 0-16,0 0 6 0,0 0 5 16,0 0 4-16,0 0 9 0,28-28-2 0,-28 28-3 15,10-21 9-15,-4 10 11 0,1-3 14 16,-1-1 18-16,2 1 32 0,0 1 19 16,-3 0 39-16,4 0 15 0,-9 13 12 0,11-19 1 15,-8 9-8-15,3 1-7 0,-6 9-8 16,9-16-10-16,-9 16-8 0,10-11-3 0,-4 7-5 15,-6 4-4-15,11-4 2 0,-11 4-1 16,0 0-7-16,0 0-2 0,33 12-7 0,-33-12-8 16,19 13-2-16,-8-3-4 0,1-3-4 15,1 5 3-15,-2-3 2 0,3 1 6 16,1-1 3-16,-3-1 1 0,3 1 2 16,-1-3 4-16,-1 0 0 0,1-1 3 0,-14-5 7 15,24 3-7-15,-24-3-4 0,25 0-6 16,-25 0-5-16,21-4-1 0,-21 4-6 15,19-12-3-15,-10 6-10 0,-9 6 0 0,14-14-15 16,-14 14-23-16,13-12-36 0,-13 12-51 16,7-14-70-16,-1 11-66 0,-6 3-119 0,0-15-202 15,0 15-23-15,0 0-285 0,0 0-212 16</inkml:trace>
  <inkml:trace contextRef="#ctx0" brushRef="#br1" timeOffset="76513.75">28224 14130 2545 0,'0'0'-82'16,"0"0"13"-16,0 0 2 0,0 0 8 0,0 0 20 16,0 0 22-16,0 0 13 0,0 0 35 15,0 0 17-15,29-19 26 0,-29 19 28 16,0 0 15-16,20-3 8 0,-20 3 3 0,0 0-6 16,32 3-9-16,-32-3-12 0,23 1-12 15,-23-1-4-15,27 3-12 0,-9-2-10 16,-1 1-2-16,-17-2-13 0,34 4-1 15,-18-3-3-15,2-1-12 0,-18 0-16 0,25 2-25 16,-25-2-29-16,24 2-36 0,-24-2-40 16,20 3-42-16,-11-3-43 0,-9 0-63 15,13 0-149-15,-13 0-354 0,0 0-56 0</inkml:trace>
  <inkml:trace contextRef="#ctx0" brushRef="#br1" timeOffset="76787.12">28426 14057 2161 0,'0'0'-27'0,"0"0"62"0,0 0-4 15,0 0 16-15,0 0-3 0,0 0 38 16,0 0 29-16,0 0 34 0,0 0 16 0,0 0 0 16,0 0 9-16,0 0-9 0,0 0-3 15,0 0-7-15,-8 38-2 0,8-38-19 16,2 27-13-16,2-12-10 0,-2 2-15 0,2 2-10 15,-1 0-11-15,2 4-8 0,2-1-6 16,-1 0-6-16,1 1-5 0,-1-2-15 16,0-1-27-16,1-2-36 0,-1-3-47 0,-2 2-47 15,2-4-51-15,1 0-38 0,0 0-49 16,-5-6-117-16,-2-7-137 0,8 13-339 16,-8-13-207-16</inkml:trace>
  <inkml:trace contextRef="#ctx0" brushRef="#br1" timeOffset="77378.28">28870 13799 2554 0,'0'0'-42'0,"0"0"20"0,0 0 22 15,0 0-21-15,0 0 7 0,0 0 5 0,0 0 3 16,0 0 4-16,0 0-10 0,0 0 18 16,0 0 8-16,0 0 15 0,0 0 11 0,11 41 23 15,-9-28 8-15,2 2 9 0,0 0 5 16,1 4 9-16,-1-2 4 0,1 3-1 16,-1-1-7-16,0 2-3 0,0 1-10 0,2 2-3 15,-4-6-10-15,2 1-9 0,0 1-5 16,2-1-9-16,-4-2-3 0,0-4-9 15,0 3-20-15,-2-16-31 0,4 20-38 0,-4-20-41 16,2 19-39-16,-1-13-54 0,-1-6-50 16,0 0-110-16,0 12-449 0,0-12-118 0</inkml:trace>
  <inkml:trace contextRef="#ctx0" brushRef="#br1" timeOffset="78117.12">28786 13857 2268 0,'0'0'-103'16,"-7"-14"29"-16,7 14 13 0,-9-13 13 16,9 13 16-16,-7-13 12 0,7 13 7 0,-9-13 13 15,9 13 15-15,0 0-5 0,-9-19 1 16,9 19 2-16,0 0-13 0,-4-19 3 15,4 19-3-15,0 0-3 0,6-22-9 16,-6 22 9-16,7-13 2 0,-7 13-1 0,11-13-1 16,-11 13 0-16,14-14 4 0,-14 14 7 15,18-9-8-15,-8 5 0 0,-10 4 3 0,21-8 15 16,-21 8 3-16,21-3 1 0,-21 3 2 16,24 0 10-16,-24 0-12 0,25 3 4 15,-12 1-2-15,1 2 3 0,-14-6 6 0,24 11-9 16,-12-4 18-16,-12-7 11 0,20 12 2 15,-12-1-3-15,-2-1-2 0,3 0 5 0,-3 2-16 16,0 1-2-16,0 2-13 0,2-2 13 16,-4 2-9-16,0-1-5 0,0 0 5 15,-4-14 5-15,4 23 11 0,-4-11 11 0,0-12 2 16,-2 22 8-16,2-22-9 0,-8 16-1 16,8-16-7-16,-14 16-1 0,14-16-7 15,-16 11-1-15,16-11-5 0,-17 6-3 16,17-6-4-16,-19 3 0 0,19-3-1 0,-18 4 5 15,18-4-3-15,0 0 3 0,-21 3 1 16,21-3-1-16,0 0-7 0,0 0-1 0,0 0-4 16,0 0 1-16,0 0-6 0,0 0 0 15,0 0-4-15,0 0-1 0,0 0-2 16,0 0 0-16,0 0 0 0,0 0-2 0,0 0 1 16,64-3 7-16,-49 9 8 0,3-2 19 15,-4 2 12-15,3 0 17 0,0 1 6 0,4 2 4 16,-2 1-2-16,2 1-4 0,1 3-4 15,-2-1 1-15,4 0-4 0,-1 1-3 16,-1 1-4-16,-4 1-5 0,1 0-8 16,-4-2 5-16,0 1-11 0,-5-1 3 0,0-1 2 15,-6 2 8-15,0-2-7 0,-4-13 6 16,-2 23 2-16,2-23-1 0,-10 23-6 0,2-14-3 16,-2 2-8-16,-3-2-4 0,-2-2 0 15,0-1-16-15,1 0-16 0,14-6-22 16,-32 7-20-16,15-3-28 0,2-4-37 0,0-1-40 15,15 1-45-15,-25-3-50 0,12-1-59 16,3 1-119-16,10 3-123 0,-18-12-428 0,14 5-418 16</inkml:trace>
  <inkml:trace contextRef="#ctx0" brushRef="#br1" timeOffset="78928.64">29495 13962 2820 0,'0'0'-103'0,"0"0"34"0,0 0 24 0,0 0 23 16,0 0 3-16,0 0 11 0,0 0 16 16,0-19 14-16,0 19 18 0,0 0 7 15,0 0 2-15,0 0 25 0,0 0 20 0,0 0 15 16,0 0 9-16,0 0 5 0,0 0 3 16,0 0-4-16,0 0-4 0,10 42-9 0,-10-42-6 15,2 19-14-15,-2-19-7 0,7 21-12 16,-5-10-8-16,-2-11-8 0,11 26-2 15,-7-12-7-15,2-3-3 0,2 1-4 0,2 0-6 16,-2-1-2-16,-2 0-2 0,2-1-3 16,-8-10-5-16,13 15 2 0,-13-15 0 0,15 11-8 15,-15-11 2-15,11 10-4 0,-11-10-3 16,0 0-3-16,18 1-5 0,-18-1-10 16,0 0-4-16,0 0-9 0,24-13-6 15,-24 13-8-15,12-17-11 0,-5 6-5 0,-1-3 1 16,1-3-1-16,1-1 5 0,1-3-1 15,1 0 4-15,-4-1 3 0,3 1 1 0,-2 1 7 16,-1 2 0-16,0 3 9 0,-2 0 12 16,2 1 1-16,-6 14 13 0,7-22 7 15,-7 22 7-15,7-18 2 0,-7 18 1 16,6-15-1-16,-6 15 7 0,0 0 9 0,0 0 0 16,0 0 4-16,0 0 4 0,0 0 10 0,0 0-1 15,0 0-2-15,0 0-5 0,0 0 2 16,0 0-3-16,2 62 4 0,0-45 0 0,0 2 4 15,2 0-6-15,0 0 0 0,1 3 0 16,3 0-9-16,1-1 2 0,2 1-10 16,1-2-1-16,0-1-4 0,4-2-6 0,-4 0-20 15,3-4-30-15,-2-1-32 0,-3-2-41 16,-1-2-49-16,1 0-65 0,-2-5-69 16,-8-3-154-16,12 5-132 0,-12-5-346 15,0 0-324-15</inkml:trace>
  <inkml:trace contextRef="#ctx0" brushRef="#br1" timeOffset="79677.14">29315 13727 2642 0,'0'0'-146'0,"0"0"27"0,0 0 15 16,0 0 15-16,0 0 22 0,0 0 18 16,4-30 22-16,-4 30 4 0,0 0 17 15,10-25 9-15,-4 14 10 0,-6 11 17 0,8-24 24 16,-2 13 9-16,0-2 9 0,-6 13 5 15,11-21 8-15,-7 11 6 0,-4 10 8 0,11-16 0 16,-11 16 0-16,6-14-15 0,-6 14-9 16,8-9 4-16,-8 9 4 0,0 0-6 15,0 0 1-15,0 0 0 0,0 0 7 16,0 0 5-16,39 19 2 0,-33-12 7 0,2 5 2 16,0-1-11-16,4 0-6 0,0 3-7 0,-1-1-11 15,-1 0-5-15,3-1-2 0,0-1-8 16,-1-1-3-16,-2-1 0 0,2-1 5 15,0 0 8-15,-12-8-5 0,19 7-1 0,-19-7-2 16,22 3-2-16,-22-3-8 0,0 0-3 16,27-10-6-16,-27 10-2 0,17-14-8 15,-9 7-4-15,-8 7-24 0,15-16-45 0,-15 16-62 16,11-15-88-16,-9 7-94 0,-2 8-180 16,2-13-117-16,-2 13-373 0,0 0-401 15</inkml:trace>
  <inkml:trace contextRef="#ctx0" brushRef="#br1" timeOffset="101981.86">24612 14120 1774 0,'-10'-13'208'0,"10"13"-84"15,0 0-33-15,-11-14-17 0,11 14 11 16,0 0 6-16,-10-16 4 0,10 16 2 16,-7-11 4-16,7 11 5 0,0 0-6 0,-6-17-2 15,6 17-2-15,0 0-5 0,-6-15 2 16,6 15 3-16,0 0 3 0,0 0-3 16,-3-16-3-16,3 16-4 0,0 0-3 0,0 0-3 15,0 0-13-15,0 0-3 0,9-28-7 16,-9 28-5-16,9-11-4 0,-9 11-11 0,12-12-3 15,-12 12-3-15,19-13-5 0,-8 6-3 16,0-1-2-16,-11 8-4 0,20-14 1 16,-8 8-2-16,-12 6-2 0,16-8 3 0,-16 8-1 15,17-9-6-15,-17 9 3 0,18-5-1 16,-18 5-5-16,0 0 0 0,22 4 1 16,-22-4 5-16,13 10-6 0,-13-10 4 0,11 14 2 15,-5-2 1-15,0 1 3 0,0 3-3 16,-4-1 8-16,-1 2-6 0,1 0 1 0,-2 2-3 15,0 0-1-15,0 0-3 0,-3 0 0 16,1 1-2-16,-4-1-1 0,0-2 0 0,0 2-2 16,0-3 2-16,-4 0 1 0,2 0-1 15,0-1-3-15,2-3 2 0,-2 0 0 16,-2 1 1-16,10-13-4 0,-12 17 0 16,6-9 2-16,6-8 4 0,-9 13 4 0,9-13 3 15,0 0 6-15,-10 16-7 0,10-16 1 16,0 0-3-16,0 0 0 0,0 0-4 15,0 0-3-15,0 0 8 0,0 0 2 0,0 0-4 16,0 0-3-16,0 0 9 0,0 0-8 16,0 0-2-16,19-47 2 0,-11 36 0 0,0-2-1 15,4 0-8-15,-4 0 0 0,2-5 0 16,2 2 2-16,-2 0 17 0,0 0-1 16,4-4-2-16,-5 1-7 0,4-1 2 0,-2-1-8 15,-1 1-1-15,0 0 11 0,0 4-8 16,0 0 7-16,-2 1 4 0,0 0 7 0,-1-1-5 15,2 4-6-15,-3-2-2 0,1 3 4 16,-7 11 2-16,8-20 1 0,-8 20-1 0,8-15-4 16,-8 15-2-16,7-14 1 0,-7 14-1 15,0 0-14-15,5-12-4 0,-5 12-2 16,0 0-6-16,0 0 15 0,0 0-3 0,0 0 11 16,0 0 2-16,0 0 10 0,0 0 1 15,0 0 2-15,-27 40-1 0,27-40 0 0,-10 22 1 16,4-8 2-16,1-1-1 15,5-13-3-15,-9 29 0 0,7-14-3 0,0-2 2 16,2-13-4-16,2 27-1 0,0-13-1 0,3-1 3 16,1 1-4-16,1-2-2 0,4 0-2 15,-3 0 0-15,4-1 0 0,-2-2-2 16,4 1-1-16,-2-2 1 0,-12-8-4 0,24 10 2 16,-16-3-2-16,-8-7-9 0,21 3-20 15,-21-3-19-15,20 4-23 0,-12-5-27 0,-8 1-30 16,14-6-51-16,-5-2-61 0,-9 8-62 15,11-15-90-15,-9 7-161 0,-2 8-68 0,5-20-448 16,-5 20-607-16</inkml:trace>
  <inkml:trace contextRef="#ctx0" brushRef="#br1" timeOffset="102508.02">24691 13649 3119 0,'0'0'-163'0,"0"0"43"16,0 0 14-16,0 0 24 0,2-21 21 15,-2 21 27-15,0 0 34 0,0 0 30 0,0 0 11 16,0 0 6-16,0 0 5 0,0 0 0 16,0 0-4-16,0 0 1 0,0 0-7 15,0 0 7-15,0 0 4 0,0 0 3 0,0 0 4 16,0 0 2-16,0 0 0 0,0 0 4 16,0 0-2-16,0 0-4 0,0 0-1 15,0 0-1-15,0 0 1 0,0 0 4 0,0 0 9 16,0 0 4-16,0 0 3 0,0 0-15 15,0 0-4-15,0 0-5 0,0 0-8 16,0 0-3-16,0 0-6 0,0 0-3 0,0 0-4 16,0 0 0-16,0 0-5 0,0 0-5 15,12-15-1-15,-12 15 0 0,16-4 0 16,-16 4 1-16,0 0 1 0,0 0-1 0,27 4 6 16,-27-4 5-16,0 0 6 0,0 0 6 15,15 13 1-15,-15-13-4 0,0 0 2 16,0 0 0-16,0 0-2 0,0 0-4 0,0 0-2 15,0 0-7-15,-10 27-7 0,10-27-32 0,0 0-48 16,0 0-78-16,0 0-89 0,0 0-87 16,0 0-179-16,0 0-100 0,6-39-352 0,-6 39-367 15</inkml:trace>
  <inkml:trace contextRef="#ctx0" brushRef="#br1" timeOffset="105080.81">24652 13744 2670 0,'0'0'-174'0,"0"0"32"16,0 0 28-16,0 0 19 0,0 0 15 0,0 0 18 15,-12 12-3-15,12-12 9 0,0 0 1 16,0 0 6-16,-16 3-2 0,16-3 13 0,0 0 6 15,0 0 9-15,-18 7 11 0,18-7 10 16,0 0 6-16,-15 7 17 0,15-7 6 16,0 0 9-16,0 0 2 0,-10 9 5 15,10-9 22-15,0 0 18 0,0 0 29 0,0 0 23 16,0 0 32-16,-9 10 15 0,9-10 11 16,0 0 10-16,0 0-8 0,0 0-6 15,0 0-9-15,0 0-11 0,0 0-6 16,0 0-17-16,0 0-14 0,0 0-12 0,0 0-14 15,0 0-13-15,0 0-14 0,0 0-6 0,0 0-5 16,0 0-9-16,0 0-1 0,0 0-4 16,49-23-6-16,-49 23-9 0,14-13 0 15,-14 13 1-15,11-12 1 0,-11 12-9 0,16-9 0 16,-16 9-6-16,12-12 2 0,-12 12-1 16,15-9-1-16,-15 9-9 0,12-9-2 0,-12 9 0 15,13-7-1-15,-13 7-4 0,13-5 0 16,-13 5-1-16,0 0-3 0,18-8 1 15,-18 8-2-15,0 0 1 0,18-5 3 0,-18 5-5 16,0 0 4-16,17-5-3 0,-17 5 3 16,0 0-6-16,14-6 3 0,-14 6 0 0,0 0-4 15,0 0 2-15,21-5 1 0,-21 5-2 16,0 0-2-16,13-3 4 0,-13 3-3 16,0 0-2-16,0 0 3 0,20-4-3 0,-20 4 6 15,0 0 2-15,0 0-1 0,18 0 24 16,-18 0-1-16,0 0-4 0,0 0-9 0,0 0 10 15,0 0-2-15,0 0-6 0,24 2-1 16,-24-2 0-16,0 0-3 0,0 0-2 16,0 0-2-16,0 0-2 0,0 0 1 0,19 3 5 15,-19-3-9-15,0 0 2 0,0 0-2 16,0 0 3-16,16 4 0 0,-16-4 5 16,0 0 2-16,0 0-2 0,18 6-2 0,-18-6 1 15,0 0 2-15,15 5-5 0,-15-5 2 16,0 0 0-16,16 8 0 0,-16-8 0 0,9 6 4 15,-9-6-1-15,0 0 4 0,14 7-13 16,-14-7 0-16,0 0 7 0,0 0 3 16,15 6-1-16,-15-6 8 0,0 0 2 0,12 7-2 15,-12-7 3-15,0 0 1 0,0 0 0 16,0 0-3-16,0 0-1 0,20-3-2 0,-20 3-4 16,0 0 3-16,0 0-5 0,0 0-1 15,16-11-4-15,-16 11-1 0,0 0 1 16,6-14-2-16,-6 14 1 0,0 0-1 0,7-14-4 15,-7 14 1-15,0 0-1 0,0 0-2 16,5-16 3-16,-5 16-3 0,0 0 0 0,0 0 2 16,2-16-3-16,-2 16-1 0,0 0 4 15,0 0 1-15,0 0-9 0,0 0 3 16,5-15-3-16,-5 15-1 0,0 0 1 0,0 0 0 16,0 0 1-16,0 0 1 0,0 0-1 15,0 0 1-15,0 0 0 0,0 0 2 0,0 0-2 16,0 0 3-16,0 0-2 0,0 0 4 15,0 0-3-15,0 0-1 0,0 0 0 0,0 0 1 16,0 0 1-16,0 0-2 0,0 0 4 16,0 0-1-16,0 0 0 0,0 0-1 15,0 0 0-15,-37 27-1 0,37-27 1 0,0 0 3 16,-11 6-2-16,11-6 1 0,0 0 1 16,-16 6-1-16,16-6 0 0,0 0 1 15,-15 5 0-15,15-5 4 0,0 0 0 0,-19 3-1 16,19-3 0-16,0 0 0 0,0 0 1 15,-23 3-3-15,23-3 0 0,0 0 3 0,-17 3-5 16,17-3 0-16,0 0 0 0,0 0-2 16,-22 0 1-16,22 0-1 0,0 0 3 0,0 0 0 15,-22 1-1-15,22-1-1 0,0 0-1 16,0 0 1-16,-19 1 0 0,19-1 6 16,0 0-2-16,0 0 2 0,0 0 0 0,-26-1-4 15,26 1 2-15,0 0 0 0,0 0 0 16,0 0-1-16,-24 1-2 0,24-1 2 15,0 0-2-15,0 0 1 0,0 0 1 0,0 0-1 16,-19-1-1-16,19 1 0 0,0 0 2 16,0 0-2-16,0 0 0 0,0 0 0 0,0 0 0 15,-21-1-1-15,21 1 2 0,0 0 1 16,0 0 1-16,0 0-2 0,0 0 0 16,-17-7 0-16,17 7 2 0,0 0-1 0,0 0 0 15,0 0-1-15,0 0 0 0,-16-6-1 16,16 6 0-16,0 0-1 0,0 0 0 0,0 0-3 15,0 0 4-15,-16-5-2 0,16 5 2 16,0 0-2-16,0 0 0 0,0 0-1 0,0 0 3 16,-18-4-2-16,18 4-2 0,0 0 1 15,0 0-1-15,0 0 0 0,0 0 1 0,0 0-1 16,-22-3 0-16,22 3 0 0,0 0 1 16,0 0-1-16,0 0 2 0,0 0 0 15,0 0 1-15,-18 7-3 0,18-7 2 0,0 0-1 16,0 0 3-16,0 0-3 0,-17 7 1 15,17-7-1-15,0 0 0 0,0 0 2 16,-10 12-1-16,10-12 1 0,0 0 0 0,0 0 0 16,-10 9 1-16,10-9 0 0,0 0 0 15,0 0 0-15,-8 13 1 0,8-13 0 0,0 0-3 16,0 0 4-16,-7 14 0 0,7-14-1 16,0 0 0-16,0 0 0 0,-7 14 2 15,7-14 2-15,0 0 1 0,0 0-1 0,-7 17-1 16,7-17 3-16,0 0-1 0,-5 13-1 15,5-13 0-15,0 0-1 0,0 0 1 0,0 0-2 16,-6 17-1-16,6-17 1 0,0 0 1 16,0 0-2-16,0 0 0 0,0 0-1 15,-4 13 1-15,4-13-1 0,0 0-1 0,0 0 3 16,0 0-4-16,0 0-15 0,0 0-21 16,0 0-32-16,0 0-42 0,0 0-53 0,20 2-105 15,-20-2-99-15,0 0-234 0,16-15-24 16,-16 15 16-16,13-14-481 0,-13 14-660 15</inkml:trace>
  <inkml:trace contextRef="#ctx0" brushRef="#br1" timeOffset="105935.56">24759 13344 3271 0,'0'0'-150'15,"0"0"29"-15,0 0 25 0,10-13 12 16,-10 13-1-16,0 0 17 0,0 0 12 0,0 0 19 16,11-12-1-16,-11 12 8 0,0 0 14 15,0 0 1-15,0 0 15 0,19-3 15 16,-19 3 4-16,0 0 8 0,0 0 8 16,0 0 3-16,0 0 17 0,25 3 5 0,-25-3 9 15,0 0 1-15,0 0 3 0,0 0 1 16,10 14-4-16,-10-14 1 0,0 0 6 15,6 14 5-15,-6-14 10 0,0 0-5 0,0 0 2 16,0 20 0-16,0-20-2 0,0 0 2 16,0 0 2-16,-12 19-1 0,12-19 1 0,0 0-2 15,-10 12-4-15,10-12-4 0,0 0-3 16,-13 9 0-16,13-9-15 0,0 0 1 0,0 0-6 16,-15 6-1-16,15-6-3 0,0 0-5 15,0 0-1-15,0 0-3 0,0 0-3 16,0 0-3-16,0 0-1 0,-21-21 1 0,21 21 6 15,0 0-6-15,0 0-3 0,-2-17-4 16,2 17-4-16,0 0 6 0,0 0-13 16,0 0-2-16,0 0 4 0,6-25-10 0,-6 25 3 15,0 0-4-15,0 0 0 0,13-13 0 16,-13 13-10-16,0 0 4 0,13-7 1 16,-13 7-4-16,0 0 4 0,0 0-3 0,16-5 4 15,-16 5-5-15,0 0 0 0,0 0-6 16,0 0 2-16,0 0 2 0,0 0 1 15,29 8-3-15,-29-8 0 0,0 0 1 0,6 14 2 16,-6-14 4-16,0 0 2 0,0 0 22 0,2 19-7 16,-2-19 12-16,0 0 1 0,0 0-5 15,0 0 2-15,-6 22 0 0,6-22 0 16,0 0-2-16,0 0 3 0,-14 15-2 0,14-15 4 16,0 0 0-16,-15 8 5 0,15-8-2 15,0 0 2-15,-16 2-1 0,16-2-3 0,0 0-1 16,0 0-5-16,0 0-2 0,0 0-3 15,-28-14-2-15,28 14-2 0,-8-13-5 0,8 13-1 16,0 0-3-16,-4-20 0 0,4 20-2 16,0 0-3-16,0 0-3 0,0-19-6 15,0 19-7-15,0 0-13 0,0 0-24 0,19-4-35 16,-19 4-50-16,0 0-73 0,25 9-93 16,-25-9-136-16,19 7-183 0,-9 0 10 15,-10-7-539-15,16 11-790 0</inkml:trace>
  <inkml:trace contextRef="#ctx0" brushRef="#br1" timeOffset="177223.29">32761 15387 354 0,'0'0'178'15,"0"0"-50"-15,0 0-25 0,0 0-15 16,0 0-19-16,0 0-8 0,0 0 3 0,0 0 5 15,0 0 3-15,0 0-4 0,0 0 5 16,0 0-1-16,0 0 27 0,0 0 7 16,0 0-11-16,0 0 13 0,0 0-1 15,0 0 4-15,0 0-5 0,0 0 13 0,0 0 7 16,0 0 7-16,0 0 0 0,-4 31-8 16,4-31-11-16,0 0-6 0,0 0-5 15,0 0-4-15,0 0 0 0,2 22-5 0,-2-22-4 16,0 0-7-16,0 0-5 0,4 19-6 15,-4-19-3-15,0 0-4 0,2 18-4 16,-2-18-4-16,0 0-6 0,5 19-4 0,-5-19-5 16,4 15-3-16,-4-15-4 0,4 15-3 15,-4-15-2-15,4 17 3 0,-4-17 0 16,5 18-3-16,-5-18 4 0,2 16-4 0,-2-16 0 16,2 21-3-16,-2-21 3 0,2 18 1 15,-2-18 6-15,0 20 0 0,0-20 1 0,0 18-4 16,0-18 2-16,0 19 0 0,0-19 1 15,0 17-4-15,0-17 0 0,2 15 0 0,-2-15-3 16,0 0-1-16,0 20-2 0,0-20 0 16,0 0-4-16,2 15 2 0,-2-15-1 15,0 0-4-15,0 0 1 0,0 0-2 16,2 19-2-16,-2-19 1 0,0 0-2 0,0 0-1 16,0 0-7-16,0 0 2 0,0 0-19 15,4 14-26-15,-4-14-35 0,0 0-50 16,0 0-56-16,0 0-68 0,0 0-66 0,0 0-120 15,0 0-140-15,0 0-400 0,0 0-414 16</inkml:trace>
  <inkml:trace contextRef="#ctx0" brushRef="#br1" timeOffset="177921.39">32528 15430 2872 0,'0'0'-113'15,"0"0"39"-15,0 0 22 0,-6-15 40 16,6 15 18-16,0 0 35 0,0 0 37 0,0 0 25 15,0 0 10-15,0 0 8 0,-2-17-2 16,2 17-5-16,0 0-3 0,0 0-6 16,0 0-7-16,0 0-3 0,0 0 3 0,0 0-6 15,0 0 1-15,0 0-4 0,0 0-9 16,0 0-5-16,0 0-4 0,0 0-8 0,0 0-9 16,14 53-2-16,-9-41-6 0,-1 4-8 15,1-3-4-15,-3 4 3 0,2-1-7 16,0 0-2-16,-2 0-2 0,0 0-7 15,0 2 1-15,0-1-4 0,-2-17-1 0,3 30 2 16,-3-17 2-16,0-13-2 0,-7 26 6 16,3-13 2-16,-2-2 0 0,6-11 10 0,-16 20-4 15,6-11-8-15,10-9-1 0,-18 15 2 16,6-7 9-16,2-1-4 0,10-7 4 16,-21 15-5-16,8-3-5 0,0-2 2 0,1 1-6 15,2 0 3-15,-4 1 3 0,4 1-10 16,-1 1-1-16,1 1-1 0,-1-2-12 0,0 3 10 15,1-1 3-15,-2 0-4 0,-4 0-5 16,6-1-4-16,-3-3 6 0,-2 0-10 16,0 3-20-16,1-6-23 0,1 2-28 15,-4-3-41-15,5-2-43 0,-4 2-53 0,2-4-49 16,14-3-59-16,0 0-110 0,-28 2-122 16,28-2-411-16,0 0-399 0</inkml:trace>
  <inkml:trace contextRef="#ctx0" brushRef="#br1" timeOffset="178485.28">33116 14757 2929 0,'0'0'-78'0,"12"-22"8"16,-8 13 28-16,-4 9 32 0,10-21 29 0,-10 21 23 16,6-21 19-16,-2 12 14 0,-4 9 9 15,5-18 7-15,-5 18 2 0,4-16 3 16,-4 16-11-16,0 0-9 0,5-15-10 15,-5 15 0-15,0 0 12 0,0 0 2 0,0 0 2 16,0 0-3-16,-42 24-6 0,24-9 4 16,-3 4 5-16,-2 2-12 0,-2 1-4 15,-1 4-3-15,-4 0-8 0,3 3-3 0,-3-1-5 16,2-1-8-16,3-2 1 0,0-1-3 16,2-1 12-16,-1 0-4 0,1-2-4 0,6-6-5 15,0 3-4-15,3-5-7 0,0-2-9 16,2 0-7-16,2-2-9 0,10-9-16 15,-18 10-13-15,18-10-11 0,0 0-2 0,0 0-4 16,0 0 4-16,-17-26 0 0,17 26 9 16,0-27 0-16,0 27 6 0,7-31 6 15,-1 16 17-15,-4 1 13 0,4 1 11 0,-6 13 5 16,7-20 2-16,-7 20 2 0,7-13 7 16,-7 13 4-16,0 0-7 0,0 0 2 0,0 0-1 15,0 0-5-15,0 0 2 0,0 0-9 16,-9 50-22-16,2-35-50 0,-1-1-57 15,-3 5-75-15,3 1-86 0,-4 2-164 0,-2-3-198 16,0-1-327-16,1 1-390 0</inkml:trace>
  <inkml:trace contextRef="#ctx0" brushRef="#br1" timeOffset="179126.25">33029 15541 2899 0,'0'0'-21'0,"0"0"42"16,0 0 52-16,0 0 49 0,0 0 37 15,0 0 14-15,0 0 11 0,0 0-7 16,0 0-5-16,0 0-6 0,0 0 4 0,35 10-7 16,-35-10-14-16,25 0-30 0,-25 0-11 15,25-2-11-15,-25 2-12 0,24 2-10 0,-24-2-14 16,25 0-14-16,-25 0-23 0,19 0-41 15,-19 0-49-15,0 0-69 0,21 0-83 16,-14 0-88-16,-7 0-157 0,0 0-147 0,0 0 2 16,0 0-249-16,0 0-208 0</inkml:trace>
  <inkml:trace contextRef="#ctx0" brushRef="#br1" timeOffset="181446.17">30291 15844 2484 0,'0'0'-79'0,"0"0"27"15,0 0 10-15,0 0 10 0,0 0 7 0,0 0 8 16,0 0 11-16,0 0 6 0,0 0 0 15,0 0 5-15,-25-10-10 0,25 10 21 16,0 0 11-16,0 0 6 0,0 0 5 0,0 0 5 16,0 0 16-16,0 0-4 0,-16-9 5 15,16 9 1-15,0 0 5 0,-12-7-2 16,12 7 0-16,0 0-6 0,-13-10-4 0,13 10 2 16,0 0-6-16,-8-13 1 0,8 13-5 15,0 0-7-15,-9-16 1 0,9 16-2 0,0 0-1 16,0-20 5-16,0 20 4 0,0 0 2 15,9-24 1-15,-9 24-4 0,11-13-4 0,-11 13-2 16,16-15-5-16,-6 7-5 0,2 1 0 16,0 1-1-16,1-1-4 0,-13 7-2 15,27-13 2-15,-14 9-4 0,2 0-1 16,0 0 2-16,-15 4-2 0,27-7-6 16,-14 4 3-16,-13 3 2 0,23-3-10 0,-23 3 3 15,20-3-1-15,-20 3-2 0,0 0-1 0,22 0-2 16,-22 0 0-16,0 0-1 0,16 10 1 15,-16-10-3-15,4 11 4 0,-4-11-2 16,0 0 3-16,-6 29-4 0,6-29 3 16,-8 23 1-16,2-9-2 0,0-2 0 15,-2 2 0-15,0 1 1 0,-1-1 3 0,0-1-2 16,-1 0 5-16,-1 0 4 0,1-1 5 16,1 1-2-16,-2-1 4 0,3-1-4 0,0-2-1 15,8-9-2-15,-13 18-1 0,6-10-1 16,7-8 1-16,-10 13 0 0,10-13 5 15,-8 10 6-15,8-10 7 0,0 0 0 0,0 0-3 16,0 0-1-16,-7 13-5 0,7-13-3 16,0 0-4-16,0 0-3 0,0 0-2 15,0 0 2-15,0 0-2 0,0 0-4 0,36-29 0 16,-27 19-1-16,1 1-3 0,0-2 3 16,2-2-5-16,-2 1 2 0,3-4-4 0,-1 3 1 15,1-3 1-15,-2 2-1 0,-1 0-2 16,-2-1 2-16,4 2 0 0,-4 0 2 15,0-1-3-15,0 1 0 0,1 1 1 16,-3-1 0-16,-6 13-1 0,11-18 1 16,-7 7 0-16,-4 11 3 0,9-15-4 0,-9 15-1 15,6-13-3-15,-6 13-2 0,0 0 4 16,6-15 0-16,-6 15 1 0,0 0 2 0,0 0 3 16,0 0 2-16,0 0 2 0,0 0 1 15,0 0 3-15,0 0 4 0,0 0-1 0,-31 40 4 16,31-40 2-16,-7 27 1 0,5-12 0 15,2 2 2-15,0 0 1 0,0-17 2 16,0 34 1-16,4-14-6 0,-1-4-4 16,3 1 4-16,-2 1-5 0,1-3-3 0,1 0 1 15,-2-1-1-15,2-1-1 0,0-2 0 16,-6-11-19-16,14 20-28 0,-8-13-39 0,-6-7-58 16,12 9-64-16,-12-9-64 0,17 6-87 15,-17-6-138-15,13-2-114 0,-13 2-273 16,0 0-236-16</inkml:trace>
  <inkml:trace contextRef="#ctx0" brushRef="#br1" timeOffset="181799.08">30789 15844 2545 0,'0'0'-67'0,"10"-10"32"16,-10 10 11-16,0 0 13 0,0 0 12 15,12-7 13-15,-12 7 15 0,0 0-5 0,0 0 17 16,0 0-16-16,0 0 4 0,0 0 5 16,0 0 1-16,28 11 13 0,-28-11 17 15,5 16 11-15,-5-16 3 0,2 15-1 16,-2-15 4-16,0 17-4 0,0-17 0 0,-7 20 3 16,7-20-4-16,-8 19-3 0,8-19 8 15,-13 15-1-15,6-8-6 0,7-7 0 16,-18 11 2-16,6-7-3 0,12-4 7 0,-20 6 8 15,20-6 1-15,0 0-7 0,-26-2-9 16,26 2-4-16,0 0-6 0,-14-15-11 0,14 15-8 16,-3-17-10-16,3 17-18 0,0 0-28 15,13-23-34-15,-13 23-44 0,15-12-50 16,-15 12-61-16,17-9-67 0,-17 9-121 0,14-7-169 16,-14 7-334-16,0 0-265 0</inkml:trace>
  <inkml:trace contextRef="#ctx0" brushRef="#br1" timeOffset="182234.81">29977 16052 2705 0,'0'0'-38'0,"-18"6"19"0,18-6 10 0,0 0 16 16,-20 0 24-16,20 0 27 0,0 0 8 15,0 0 5-15,-23-6-2 0,23 6-8 0,0 0-4 16,-15-11-1-16,15 11 4 0,-6-12-1 15,6 12-10-15,0 0 11 0,0 0 0 0,0 0-7 16,0-24-2-16,0 24-5 0,0 0-3 16,0 0 2-16,0 0 4 0,0 0-1 15,0 0 8-15,0 0 0 0,0 0 6 16,0 0-2-16,36 29-3 0,-36-29-4 0,0 18-6 16,0-18-3-16,-4 23-5 0,4-23-6 15,-11 27-2-15,3-16-3 0,-1 1-1 16,-4-1-15-16,-1-2-35 0,-2 0-49 0,0-2-66 15,-3 0-65-15,-2-3-84 0,2-3-175 16,-1 2-488-16,2-3-380 0</inkml:trace>
  <inkml:trace contextRef="#ctx0" brushRef="#br1" timeOffset="182870.48">29214 15818 2855 0,'0'0'-68'0,"0"0"21"0,0-19 15 16,0 19 4-16,0 0 34 0,0 0 25 0,0 0 14 15,0-18-4-15,0 18-2 0,0 0-6 16,0 0 16-16,0 0 10 0,0 0 8 16,0 0 2-16,0 0 2 0,0 0-1 0,0 0 2 15,-16 50-4-15,16-50-1 0,-4 23-8 0,4-10 2 16,0-13-3-16,2 24-3 0,-2-24-5 15,7 26-6-15,-5-15 1 0,-2-11-7 16,9 19-1-16,-9-19-5 0,8 15-7 16,-8-15-2-16,10 11-10 0,-10-11-8 0,16 6-3 15,-16-6-6-15,0 0-4 0,0 0 2 16,0 0 2-16,33-18-5 0,-24 8 2 0,1-1 1 16,-3-3 0-16,1 1 2 0,0-2 1 15,-4 1 5-15,4-1 7 0,-2 2 8 16,-6 13 6-16,8-22 11 0,-4 11-1 15,-4 11 2-15,6-19-4 0,-6 19-2 0,7-13-1 16,-7 13-3-16,0 0-3 0,8-18-2 16,-8 18 4-16,0 0 4 0,0 0 10 15,0 0 11-15,0 0 0 0,0 0 7 0,0 0 7 16,0 0-1-16,15 45 1 0,-15-34-5 16,0-11-7-16,2 29-5 0,0-14-4 0,-2 2-4 15,2-1 13-15,1 3-5 0,-1-3-15 16,2 1-14-16,-2-2-32 0,2 1-44 0,-2 0-55 15,2-1-62-15,1-1-65 0,-1-5-92 16,-4-9-152-16,3 16-134 0,-3-16-299 16,0 0-321-16</inkml:trace>
  <inkml:trace contextRef="#ctx0" brushRef="#br1" timeOffset="183950.74">29541 16115 2683 0,'0'0'-102'0,"0"0"21"16,0 0 16-16,-6-31 9 0,6 31 7 15,0 0 32-15,0 0 28 0,0 0 0 0,4-14 13 16,-4 14-1-16,0 0 4 0,0 0 11 16,0 0 2-16,10-12 3 0,-10 12 16 0,0 0-8 15,0 0 1-15,16-4-1 0,-16 4-1 16,0 0 0-16,0 0-8 0,0 0-1 16,0 0 5-16,0 0 2 0,23 19 0 15,-23-19-4-15,6 13 4 0,-6-13 3 0,5 16 1 16,-5-16-1-16,2 16-4 0,-2-16-1 0,0 0 1 15,-4 23 7-15,4-23 4 0,-9 13 0 16,9-13 2-16,-11 12-3 0,11-12-1 16,-14 7 2-16,14-7 1 0,-18 4 2 15,18-4 4-15,0 0-3 0,-24-1-5 0,24 1-6 16,0 0-4-16,-16-15-9 0,16 15-16 16,0 0-26-16,-2-20-37 0,2 20-45 15,0 0-68-15,0 0-59 0,20-28-73 0,-20 28-144 16,10-11-508-16,-6 7-349 0</inkml:trace>
  <inkml:trace contextRef="#ctx0" brushRef="#br1" timeOffset="184450.29">28822 16035 2809 0,'0'0'-83'16,"0"0"9"-16,0 0 9 0,0 0 20 0,-26 12 15 15,26-12 14-15,0 0 7 0,0 0 1 16,-6 12 5-16,6-12 2 0,0 0 14 16,0 0 11-16,-11 12 26 0,11-12 23 15,0 0 5-15,0 0 0 0,-18 6 0 0,18-6-6 16,0 0-4-16,-20 2-1 0,20-2-11 15,0 0-1-15,-20-2 0 0,20 2 0 0,0 0-1 16,-18-10-2-16,18 10 4 0,-11-9-6 16,11 9-9-16,0 0 2 0,-6-21-3 15,6 21-9-15,0-19-1 0,0 19 1 0,6-21-9 16,-6 21 0-16,7-24 0 0,-1 13-9 16,0 0-12-16,-6 11-28 0,12-26-51 15,-6 14-69-15,-3-2-93 0,4-1-184 0,-3 2-456 16,-4 13-251-16</inkml:trace>
  <inkml:trace contextRef="#ctx0" brushRef="#br1" timeOffset="184664.01">28756 15601 2673 0,'0'0'51'0,"7"-10"31"0,-7 10-3 0,0 0 9 15,14-18 5-15,-14 18 9 0,17-9 5 16,-6 6-6-16,-11 3-13 0,25-8-7 16,-10 4-9-16,0 0-14 0,-15 4-12 0,31-5-29 15,-17 2-43-15,-14 3-60 0,22-5-73 16,-22 5-71-16,20-6-109 0,-15 2-544 0,-5 4-254 16</inkml:trace>
  <inkml:trace contextRef="#ctx0" brushRef="#br1" timeOffset="185285.5">28566 15856 2586 0,'-9'15'-81'0,"2"0"31"16,2-2 14-16,5-13 34 0,-9 22 37 16,9-22 31-16,-7 17 22 0,7-17 10 15,-4 15 4-15,4-15-9 0,-2 19-10 16,2-19-3-16,-2 17-10 0,2-17-9 0,-2 19-6 16,2-19-6-16,0 18-5 0,0-18-2 15,0 0-7-15,-4 22-3 0,4-22 0 16,-5 11-5-16,5-11-3 0,0 0 1 0,-12 12-5 15,12-12-1-15,0 0 1 0,-15 4-5 16,15-4-7-16,0 0 9 0,0 0-6 16,0 0 1-16,0 0 5 0,0 0 4 0,-27-17 14 15,27 17 11-15,0 0 7 0,-9-10 7 16,9 10-1-16,0 0-3 0,0 0-3 16,0 0-5-16,0 0-5 0,0 0-3 0,-12-13-5 15,12 13-5-15,0 0-2 0,0 0 5 16,0 0 5-16,0 0 6 0,0 0-2 0,0 0-1 15,0 0-3-15,-27 13-3 0,27-13-4 16,-15 8-4-16,15-8 3 0,-20 7-2 16,9-3 6-16,-4 2 7 0,-2-2 24 15,-2 0 7-15,-2-2-2 0,0 1-18 0,-2 0 3 16,-3 0 7-16,-3-3 2 0,-1 0 1 16,0 0-2-16,-5 0 1 0,6 0-3 15,-5-2-9-15,1-2-1 0,-1 2-6 0,3-1-4 16,-1-1-3-16,0 0-3 0,3-2-6 15,-2 2-3-15,4-1-2 0,4 1-2 16,-3 1-6-16,8-4-13 0,0 4-23 0,2-1-27 16,2 1-32-16,-1-5-44 0,6 2-55 0,0 1-61 15,9 5-51-15,-10-15-92 0,10 15-156 16,0-17-85-16,0 17-369 0,10-18-460 16</inkml:trace>
  <inkml:trace contextRef="#ctx0" brushRef="#br1" timeOffset="185642.45">28794 15337 3153 0,'0'0'81'0,"0"0"29"0,6 17 4 0,-6-17 16 15,0 0 12-15,0 0 7 0,0 0 3 16,0 0 2-16,0 0-12 0,0 0-32 0,0 0-2 15,0 0-11-15,0 18-14 0,0-18-37 16,0 0-47-16,0 0-61 0,0 0-77 16,0 0-86-16,0 0-111 0,0 0-197 15,0 0-83-15,0 0-256 0,0 0-237 0</inkml:trace>
  <inkml:trace contextRef="#ctx0" brushRef="#br1" timeOffset="186038.2">28357 16451 2783 0,'0'0'113'15,"-14"2"21"-15,14-2-3 0,0 0 10 0,-18 1 3 16,18-1-1-16,0 0-8 0,0 0-13 15,-20 2-14-15,20-2-13 0,0 0-10 16,0 0-9-16,0 0-9 0,0 0-6 0,-15 6-10 16,15-6-7-16,0 0-34 0,0 0-52 15,0 0-84-15,0 0-89 0,0 0-133 16,-23-11-189-16,15 5-418 0,8 6-387 0</inkml:trace>
  <inkml:trace contextRef="#ctx0" brushRef="#br1" timeOffset="186331.27">27699 15635 2946 0,'0'0'19'0,"0"0"33"16,-8-14 7-16,8 14 19 0,0 0 18 0,0 0 5 15,0 0 4-15,0 0-7 0,15-27-16 16,-15 27-10-16,17-5-4 0,-17 5-15 16,21-3-13-16,-21 3-29 0,22-7-37 0,-22 7-40 15,16-6-49-15,-16 6-62 0,16-1-63 16,-16 1-121-16,0 0-522 0,0 0-251 0</inkml:trace>
  <inkml:trace contextRef="#ctx0" brushRef="#br1" timeOffset="186689.24">27361 15909 2767 0,'0'0'2'0,"-10"12"-4"16,10-12 3-16,-13 11 6 0,13-11 27 15,-11 11 19-15,11-11 4 0,-10 10 2 0,10-10-3 16,0 0-4-16,-13 13 9 0,13-13 12 16,0 0 9-16,-12 13 0 0,12-13 2 15,-9 7-7-15,9-7-5 0,-10 7-5 16,10-7-3-16,-15 7-5 0,15-7 2 0,0 0-4 16,-22 8-1-16,22-8-1 0,0 0 0 15,-16 1 5-15,16-1 5 0,0 0 8 0,0 0-7 16,0 0-2-16,0 0 2 0,0 0-3 15,-14-22-5-15,14 22-5 0,0 0-2 0,10-26-4 16,-10 26-3-16,9-20 2 0,-9 20-13 16,6-19 2-16,-6 19-10 0,12-17-7 15,-12 17-10-15,7-14-18 0,-7 14-30 16,6-15-42-16,-6 15-60 0,7-13-65 0,-3 6-60 16,-4 7-86-16,0 0-151 0,-2-15-83 15,2 15-263-15,0 0-196 0</inkml:trace>
  <inkml:trace contextRef="#ctx0" brushRef="#br1" timeOffset="186873.14">27162 16231 2866 0,'-6'17'181'16,"6"-17"-9"-16,-7 14-23 0,7-14-9 15,0 0-2-15,-8 13 11 0,8-13-16 0,0 0-18 16,0 0-29-16,0 0-34 0,0 0-33 0,0 0-26 15,0 0-39-15,0 0-43 0,0 0-62 16,0 0-56-16,0 0-66 0,0 0-119 16,0 0-526-16,0 0-321 0</inkml:trace>
  <inkml:trace contextRef="#ctx0" brushRef="#br1" timeOffset="187504.13">27061 15827 2929 0,'0'0'90'0,"0"-21"17"15,0 21-7-15,0 0-4 0,0-20 8 16,0 20-4-16,0 0-4 0,0 0-7 16,0 0-6-16,0 0 1 0,0 0-6 0,0 0-7 15,0 0-6-15,0 0-6 0,-41 32-5 16,28-19-7-16,-3 3-3 0,1-2-4 16,-4 1-3-16,-3 0-4 0,-2 3 4 0,-4-1-6 15,-3-2 0-15,2 2-4 0,-3-3-2 16,1 0-4-16,0-1 1 0,-1 0-1 15,-1-3 0-15,1 2-6 0,5-5-5 0,0 0 3 16,-2-1 4-16,4-1 5 0,0-1 1 16,3 0-1-16,-1-1-2 0,5-2 1 15,18-1 1-15,-36-1-2 0,19-2-11 16,17 3 14-16,-25-5 1 0,25 5 0 0,-23-8 4 16,23 8-1-16,-13-6 2 0,13 6 1 0,-16-5-6 15,16 5-3-15,0 0-6 0,-19-6 1 16,19 6 1-16,0 0-4 0,0 0-3 0,-23 10 1 15,23-10 2-15,-10 12-2 0,10-12-2 16,-15 14 1-16,8-6-3 0,7-8 4 16,-14 18-5-16,5-10 0 0,1 2-1 15,8-10-3-15,-16 13 2 0,9-5 1 16,7-8-2-16,-15 9 2 0,15-9-4 0,-18 7-1 16,18-7-3-16,-15 7-6 0,15-7 3 15,0 0-3-15,0 0 0 0,-28-8 3 0,28 8-2 16,-12-14-6-16,12 14 8 0,-8-18 2 15,8 18 4-15,-5-22 8 0,5 22 0 0,-2-20-2 16,2 20 7-16,-7-21 4 0,7 21 4 16,-2-15 1-16,2 15 3 0,0 0-7 15,-3-21 2-15,3 21-3 0,0 0 3 0,0 0 9 16,-15-4 1-16,15 4-11 0,0 0-15 16,0 0 1-16,-27 19 1 0,27-19 0 15,-20 15-1-15,11-5-2 0,-4-1 0 0,1-1 7 16,3 2-13-16,-3-1-15 0,-1-2-26 15,13-7-30-15,-21 16-41 0,11-11-48 16,10-5-63-16,-18 10-52 0,13-8-64 0,5-2-136 16,0 0-106-16,-13 1-373 0,13-1-390 15</inkml:trace>
  <inkml:trace contextRef="#ctx0" brushRef="#br1" timeOffset="187738.26">26443 15698 2958 0,'13'-13'93'0,"-13"13"42"16,15-14-8-16,-7 6-13 0,-8 8 1 0,20-12 2 16,-4 4-3-16,-5 0-7 0,7 0-14 15,-3 2-7-15,2 1-13 0,1-2-12 0,2 3-17 16,-2 0-36-16,-1-3-40 0,0 2-55 15,-2-1-72-15,-15 6-51 0,23-11-63 16,-15 3-104-16,-6 1-561 0,-2 7-353 16</inkml:trace>
  <inkml:trace contextRef="#ctx0" brushRef="#br1" timeOffset="187931.48">26287 15483 2956 0,'0'0'34'0,"0"0"35"16,-19 2 12-16,19-2 25 0,0 0 20 16,0 0 14-16,0 0 5 0,0 0-6 15,-18 3-15-15,18-3-13 0,0 0-19 0,0 0-20 16,0 0-48-16,0 0-70 0,0 0-86 16,0 0-123-16,0 0-249 0,0 0-479 15,0 0-438-15</inkml:trace>
  <inkml:trace contextRef="#ctx0" brushRef="#br1" timeOffset="212709.07">25482 16163 784 0,'0'0'231'0,"0"0"-69"0,0 0-33 0,0 0-39 16,0 0-17-16,0 0 10 0,0 0-23 15,0 0-3-15,0 0 4 0,0 0-7 0,0 0-2 16,0 0 13-16,0 0 0 0,0 0 11 16,0 0 2-16,0 0 10 0,0 0 3 15,-12-12 6-15,12 12 6 0,0 0 7 0,0 0 5 16,0 0 9-16,0 0 0 0,0 0-2 15,-29 3-1-15,29-3-7 0,0 0-8 16,-26 5-8-16,26-5-4 0,-21 2-5 0,21-2-3 16,-28 4-5-16,11-3 0 0,-2-1-5 15,-2 2-6-15,-2-2-5 0,-1 2-8 0,-4-2-4 16,-1 0-5-16,-3 0-4 0,-1 0-5 16,-1 0-5-16,1 0-3 0,-3 0-5 15,-1 0-1-15,1 0-3 0,4 0-2 0,-4 0-4 16,2-2-1-16,0 2 1 0,3 0-2 15,1-2 1-15,1 2-3 0,4-1-5 16,1 1 2-16,1-2 0 0,1 2-1 0,4-2 2 16,18 2-5-16,-35 0 0 0,35 0 0 15,-27 0-2-15,27 0-4 0,-21-2 1 16,21 2-5-16,0 0-2 0,-20 0-6 0,20 0-1 16,0 0-3-16,0 0-3 0,0 0-1 15,0 0 0-15,-2-8 2 0,2 8 0 0,0 0 3 16,0 0-1-16,0 0-1 0,36-10 3 15,-27 7-2-15,-9 3 2 0,23-6-1 16,-12 3 4-16,1-1 0 0,2 0-2 0,0 0 5 16,-2 0 0-16,4 0 3 0,-6 0 3 15,3 2 3-15,-1-2-1 0,-12 4 2 0,24-5 2 16,-24 5 3-16,21-5 2 0,-21 5 1 16,17-5 2-16,-17 5 2 0,0 0 9 15,19-5 4-15,-19 5 6 0,0 0 1 0,15-4 0 16,-15 4-3-16,0 0-1 0,0 0-2 0,0 0-1 15,0 0 0-15,0 0 0 0,0 0-2 16,0 0 1-16,0 0 1 0,0 0-5 16,-54 9 1-16,54-9-2 0,-22 6-2 0,7-2-2 15,15-4 0-15,-30 9-5 0,18-5 2 16,-4 0 6-16,2 2-10 0,-1-1 8 16,15-5 4-16,-26 10 2 0,12-4 0 0,14-6 5 15,-22 12-2-15,12-9-2 0,10-3 3 16,-16 12-3-16,16-12 1 0,-14 8 2 15,14-8 22-15,-8 10 0 0,8-10-3 0,0 0 1 16,0 0-6-16,-4 19-1 0,4-19-7 16,0 0-3-16,14 18 4 0,-14-18-5 15,18 11-5-15,-8-5-6 0,0 1 4 0,-10-7-5 16,26 12-15-16,-14-5-10 0,-1 0-21 16,-11-7-32-16,20 7-28 0,-12 0-39 15,-8-7-49-15,16 10-63 0,-6-5-72 0,-4-1-175 16,-6-4-114-16,10 6 40 0,-10-6-359 0,0 0-322 15</inkml:trace>
  <inkml:trace contextRef="#ctx0" brushRef="#br1" timeOffset="-204210.34">22841 15935 1254 0,'0'0'245'0,"0"0"-11"16,0 0-100-16,0 0-19 15,0 0-13-15,-19-7-3 0,19 7 3 0,0 0-2 16,0 0 5-16,0 0 7 0,0 0-3 0,0 0 9 16,0 0 9-16,0 0 9 0,0 0 0 15,0 0 6-15,0 0-7 0,0 0-1 16,0 0-6-16,0 0-6 0,0 0-9 15,0 0-11-15,-24 15-11 0,24-15-10 0,0 0-7 16,-2 23-8-16,2-23-7 0,0 20-4 16,0-20-6-16,0 22-3 0,0-22-9 0,4 27-2 15,-4-14-4-15,0-13-3 0,2 27-3 16,0-12-7-16,1 0 3 0,-3-15-1 0,2 29-5 16,0-13 1-16,-2-16-4 0,0 22 0 15,0-22-3-15,3 23 1 0,-3-23-1 16,-3 21-5-16,3-21 3 0,-2 19-1 0,2-19 0 15,-7 19-2-15,7-19 1 0,-6 16-4 16,6-16 5-16,-6 13-2 0,6-13-3 0,-6 13 3 16,6-13-1-16,0 0-1 15,-8 17 4-15,8-17-1 0,0 0 2 0,-5 16 2 16,5-16-2-16,0 0 8 0,0 0-4 16,5 22-1-16,-5-22-4 0,10 12 0 0,-10-12 3 15,16 10-2-15,-4-2 0 0,0-2-1 16,3-2-3-16,2 2 3 0,0-2 0 15,3 0-2-15,0-1 0 0,1 0 0 0,3-2-3 16,-2 2-4-16,2-3-11 0,-3 0-22 16,2-3-24-16,-2 2-31 0,-1-4-48 0,0 4-66 15,0-3-54-15,-5-4-100 0,1 1-168 16,-2-2-43-16,-4 0-300 0,-10 9-234 16</inkml:trace>
  <inkml:trace contextRef="#ctx0" brushRef="#br1" timeOffset="-203812.65">23171 15858 2667 0,'0'0'21'15,"0"0"23"-15,-9-10-1 0,9 10-6 16,0 0-6-16,0 0 8 0,0 0 5 15,0 0 5-15,36-7 3 0,-36 7-3 16,30 0 8-16,-11 0 3 0,3 0 8 0,-2 3-1 16,2-3-4-16,1 0-6 0,2 0-6 15,-2 3-5-15,1-3-23 0,-1 0-20 16,-2 0-28-16,0 0-39 0,-1 0-43 0,-20 0-42 16,32-3-34-16,-32 3-63 0,16-3-105 15,-16 3-410-15,7-7-46 0</inkml:trace>
  <inkml:trace contextRef="#ctx0" brushRef="#br1" timeOffset="-203571.79">23380 15859 2315 0,'-16'14'-4'15,"16"-14"9"-15,-11 13 0 0,11-13 16 0,-4 19 7 16,4-19 25-16,2 21 14 0,-2-21 15 16,4 27 7-16,0-12 14 15,-1 3 12-15,-1-4 10 0,-2-14 8 0,2 35 6 0,-2-16-1 16,-2-2-7-16,2 2-9 0,0 0-14 15,-2 1-8-15,2 1-9 0,-3-1-10 16,3-1-9-16,-2 0-6 0,2-1-12 0,-2 0-4 16,2-18-8-16,0 33-8 0,0-16-12 15,0-17-19-15,0 25-25 0,0-25-33 16,0 22-45-16,0-22-44 0,2 20-46 0,3-11-57 16,-5-9-117-16,4 10-614 0,-4-10-434 15</inkml:trace>
  <inkml:trace contextRef="#ctx0" brushRef="#br1" timeOffset="-202642.93">23806 15972 2859 0,'0'0'-142'16,"0"0"24"-16,0 0 19 0,-6-15 7 0,6 15 8 15,0 0 14-15,0 0 13 0,0 0 5 16,0 0 16-16,0 0 22 0,-8-16-2 16,8 16 6-16,0 0 20 0,0 0 6 0,0 0 6 15,0 0 0-15,-9-11-3 0,9 11-13 16,0 0-9-16,0 0 0 0,0 0 7 15,0 0 3-15,0 0-7 0,0 0 15 0,-9-13 27 16,9 13-6-16,0 0 13 0,0 0 5 16,0 0 3-16,0 0 9 0,0 0-4 15,-15-12-9-15,15 12 15 0,0 0-6 16,0 0-7-16,-14-6 6 0,14 6-5 0,0 0-3 16,0 0-5-16,0 0-7 0,-20-1-1 15,20 1-3-15,0 0-3 0,0 0 5 0,0 0 12 16,0 0-2-16,0 0 7 0,0 0 3 15,0 0 0-15,0 0-5 0,0 0 0 16,0 0-3-16,0 0-6 0,0 0-7 0,0 0-1 16,0 0-6-16,0 0 0 0,0 0-5 15,0 0-2-15,0 0-3 0,0 0-2 0,0 0-1 16,53 11 0-16,-53-11-5 0,0 0 2 16,0 0-1-16,20 2 0 0,-20-2 0 15,0 0-2-15,0 0-8 0,0 0 3 16,0 0-2-16,0 0-1 0,0 0 2 0,0 0-1 15,0 0-4-15,0 0 1 0,0 0 3 0,0 0 1 16,0 19-3-16,0-19 3 0,0 0-4 16,-4 23 1-16,4-23 1 0,0 0 1 15,-7 33-1-15,5-20 3 0,-3 3 4 16,5-16 1-16,-2 36-1 0,0-17 9 0,2 0 0 16,-2-1 0-16,2 5-2 0,0-2 2 15,0 1-1-15,0 2 0 0,-2-1-2 16,2 0 1-16,-2-3-2 0,2 3 5 0,-4 0-2 15,2-2 5-15,-3-1 2 0,3-2-1 16,-2 0 1-16,-2-3 1 0,0 0 9 0,-3-2 1 16,2-1 1-16,7-12 4 0,-16 19 1 15,10-12 6-15,6-7-5 0,-16 12-6 16,16-12 2-16,-12 11 0 0,12-11 2 0,-11 8-19 16,11-8-5-16,0 0-11 0,0 0-11 15,0 0-8-15,0 0-21 0,29 11-29 16,-29-11-46-16,32-1-71 0,-8-2-65 0,-3 1-132 15,3 1-201-15,0-3 10 0,0 0-297 16,-5-1-217-16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6T11:42:09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25430 17267 1278 0,'-15'-10'181'0,"15"10"-102"16,0 0 8-16,0 0 1 0,0 0-7 0,0 0-4 0,0 0 3 16,0 0-1-16,0 0 0 15,0 0 20-15,0 0 14 0,0 0 12 0,0 0 7 16,0 0-2-16,0 0-2 16,0 0-8-16,0 0-7 0,0 0-6 0,0 0-1 15,0 0-10-15,0 0 4 16,0 0-4-16,0 0 3 0,0 0-3 0,0 0 3 0,0 0-12 15,0 0-5-15,0 0-10 0,0 0-6 0,0 0-3 16,0 0-11-16,0 0-2 16,-14 26-7-16,14-26-4 0,0 0-1 0,0 17-7 15,0-17 0-15,0 0-5 0,0 0 0 16,2 29-4-16,-2-29-3 0,0 16 0 0,0-16-1 16,1 18-6-16,-1-18 4 15,0 20-1-15,0-20-7 0,0 16 1 0,0-16 3 16,0 20-3-16,0-20 3 15,0 0-3-15,-3 22 3 0,3-22-7 0,-2 16 5 0,2-16-1 16,-8 13-2-16,8-13 1 0,0 0 0 0,-10 17-1 16,10-17 0-16,0 0-1 15,-9 13 1-15,9-13-1 0,0 0 0 0,-17 6-2 16,17-6-2-16,0 0-3 16,0 0 5-16,-19-2 1 0,19 2 0 0,0 0-1 0,0 0 2 15,0 0-3-15,-23-17 2 16,23 17 1-16,0 0-4 0,-6-13-1 0,6 13-1 15,0 0 0-15,0 0 2 0,-4-17-1 0,4 17-2 16,0 0 1-16,0 0-2 16,0 0-1-16,0 0 3 0,0 0 1 0,21-16 1 0,-21 16-2 15,0 0-3-15,0 0 3 16,0 0 1-16,0 0-1 0,27 8 2 0,-27-8-2 16,0 0-1-16,13 11-5 15,-13-11 0-15,10 11 4 0,-10-11 6 0,0 0-4 16,7 16 9-16,-7-16-5 0,0 0 5 15,2 19 0-15,-2-19 4 0,0 0 0 0,-9 16 3 16,9-16 4-16,-11 12-13 0,11-12 0 0,-20 10 1 16,7-6 4-16,13-4-1 15,-21 7 0-15,9-5 0 0,12-2-5 0,-26 4 3 0,26-4 0 16,-25 2-6-16,25-2 5 16,-24 0-6-16,24 0-7 0,-23-4-28 0,23 4-34 15,-26-8-45-15,14 2-60 16,12 6-60-16,-19-15-68 0,10 7-143 0,1-1-142 15,8 9-359-15,-9-19-369 0</inkml:trace>
  <inkml:trace contextRef="#ctx0" brushRef="#br0" timeOffset="319.76">25135 17066 2914 0,'0'0'-9'0,"0"0"18"15,0 0-7-15,0 0 6 0,0 0-3 0,0 0 2 16,0 0 2-16,28 0-3 16,-28 0-2-16,0 0-15 0,25 1-17 0,-25-1-7 0,24 3-10 15,-24-3-29-15,22 1-40 16,-22-1-59-16,26-1-143 0,-26 1-364 0,22-4 79 16</inkml:trace>
  <inkml:trace contextRef="#ctx0" brushRef="#br0" timeOffset="510.93">25381 16957 1993 0,'0'0'54'16,"2"-23"-3"-16,-2 23-13 0,0 0-16 0,0 0-4 15,16-7 0-15,-16 7-1 0,0 0-25 16,0 0-31-16,11-6-37 0,-11 6-21 0,0 0-20 15,0 0-55-15,0 0-374 0,0 0 268 0</inkml:trace>
  <inkml:trace contextRef="#ctx0" brushRef="#br0" timeOffset="1229.74">24974 17226 1632 0,'0'0'33'0,"-12"12"14"0,12-12 2 16,0 0-10-16,0 0 32 0,-9 13 9 16,9-13 3-16,0 0 8 0,-4 13 1 0,4-13-4 15,0 0-2-15,-4 17 4 16,4-17 1-16,-2 17-5 0,2-17-4 0,0 19-2 15,0-19-9-15,-2 21-6 0,2-21-5 0,0 27-8 16,0-12-5-16,0-15-5 0,-2 29-4 16,2-14 2-16,0-15-4 0,-2 30 3 0,0-17-1 15,2-13-2-15,-1 26 0 16,1-26-8-16,-6 22 2 0,6-22-7 0,-3 23 2 16,3-23-4-16,-2 16-2 15,2-16 2-15,-2 16-2 0,2-16 1 0,0 0-1 0,0 0-5 16,-3 14-2-16,3-14-6 15,0 0 1-15,0 0 0 0,0 0-4 0,0 0 1 16,0 0 1-16,0 0-5 0,0 0 4 0,0 0-4 16,0 0 1-16,0 0 2 15,19-51-3-15,-19 51 4 0,10-14-3 0,-10 14 1 0,13-11 1 16,-5 5 1-16,-8 6 1 16,15-8 4-16,-15 8 0 0,17-7 4 0,-17 7 2 15,17-4 8-15,-17 4 7 16,0 0 10-16,23-2 1 0,-23 2 0 0,0 0 5 15,20 6-2-15,-20-6-4 0,0 0 4 0,8 15 4 0,-8-15 2 16,0 0 0-16,-2 20-6 16,2-20-1-16,0 0-1 0,-9 23-5 0,9-23 0 15,-11 16 4-15,11-16-5 16,-11 12 6-16,0-8-8 0,11-4-1 0,-22 11 0 0,9-9-4 16,13-2 1-16,-25 5-1 15,10-3-5-15,15-2 3 0,-29 5-14 0,14-5 7 16,15 0-2-16,-28-3-3 15,28 3-2-15,-27 0-2 0,13 3 1 0,14-3-2 16,-19 0-2-16,19 0 0 0,-23 1-4 0,23-1 5 0,-17 6-5 16,17-6 0-16,-16 10-1 15,16-10 4-15,-11 11-4 0,11-11-12 0,-7 15-26 16,7-15-28-16,0 0-31 16,-4 21-34-16,4-21-46 0,4 19-47 0,-4-19-48 15,0 0-102-15,2 17-135 0,-2-17-436 16,0 0-364-16</inkml:trace>
  <inkml:trace contextRef="#ctx0" brushRef="#br0" timeOffset="2129.8">24469 17405 2823 0,'0'0'-14'0,"0"0"24"15,-5-17 1-15,5 17-2 0,0 0 0 0,0 0-1 16,0 0 8-16,-2-16-6 0,2 16 2 16,0 0-1-16,0 0-10 0,0 0 18 0,0 0 1 0,0 0-2 15,0 0 1-15,0 0 1 16,0 0-6-16,0 0-3 0,11 50 0 0,-11-50 2 15,0 21 0-15,0-21-2 0,0 21-1 0,0-21-1 16,-2 21-3-16,2-21 6 16,-5 21-5-16,5-21 0 0,-6 16 3 0,6-16 0 0,-7 16 2 15,7-16 2-15,-12 13-2 16,12-13 6-16,-15 10-4 0,15-10 1 0,-14 8-3 16,14-8 2-16,-16 4-8 15,16-4 9-15,0 0-6 0,-21 1 2 0,21-1-2 16,0 0 2-16,0 0 7 0,-27-7 5 15,27 7 0-15,0 0 1 0,-17-10-3 0,17 10 4 16,-10-8-1-16,10 8 0 0,0 0 8 0,-14-11-6 16,14 11 0-16,0 0-3 15,-12-12 0-15,12 12-3 0,0 0 1 0,-10-11 2 16,10 11-4-16,0 0-3 0,-11-9 0 16,11 9-2-16,0 0 2 0,-13-8-5 15,13 8-1-15,0 0-1 0,0 0 4 16,0 0-7-16,-15-11 3 0,15 11-6 0,0 0 2 15,0 0-2-15,0 0-8 0,0 0 2 0,0 0-2 0,0 0-2 16,0 0-2-16,0 0-11 16,0 0 3-16,0 0 0 0,0 0 1 15,36-8 1-15,-36 8 0 0,0 0-6 16,27-2 2-16,-27 2-7 0,22 0 1 0,-22 0 5 16,19-2-3-16,-19 2 6 15,19 0 10-15,-19 0 9 0,0 0 11 0,21 0 11 0,-21 0 2 16,0 0 6-16,0 0 3 0,0 0 3 0,15 6 8 15,-15-6-3-15,0 0 3 16,0 0 4-16,0 0-1 0,0 0 0 16,0 0-6-16,-23 38 0 0,23-38-4 15,-11 15-1-15,5-8-1 0,6-7-8 0,-11 18 1 0,3-7-3 16,8-11 1-16,-15 18-8 16,7-9 11-16,0 1-4 0,8-10-1 0,-17 13-2 15,8-7 4-15,9-6-2 16,-17 9 2-16,17-9-3 0,-22 8 4 0,10-6 1 0,12-2 2 15,-19 6 1-15,19-6-4 0,-21 0 6 0,21 0-12 16,0 0-1-16,-28-6 3 16,28 6 5-16,-17-7-2 0,17 7 4 0,-14-10 1 15,14 10 3-15,-12-16 1 16,12 16-9-16,-6-15-2 0,6 15 0 0,-4-20-8 0,4 20-7 16,-1-20-14-16,1 20-29 15,1-27-43-15,1 12-56 0,-2 15-69 0,2-34-53 16,0 15-89-16,2 0-172 15,1 0-70-15,-3 0-324 0,1 0-294 0</inkml:trace>
  <inkml:trace contextRef="#ctx0" brushRef="#br0" timeOffset="2319.58">24233 17071 2817 0,'0'0'52'0,"0"0"8"0,19-5-11 15,-19 5-1-15,24-6-9 0,-9 4-3 0,-1-2-2 16,-14 4-8-16,32-2-11 16,-12-2-9-16,-3 3-4 0,1-1-8 0,-18 2-14 0,32-6-33 15,-15 5-38-15,-2-2-48 16,-15 3-60-16,24-5-132 0,-13 2-400 16,-11 3-5-16</inkml:trace>
  <inkml:trace contextRef="#ctx0" brushRef="#br0" timeOffset="2600">23952 17336 2243 0,'-9'12'-7'0,"9"-12"-6"15,-4 15 7-15,4-15 12 16,0 0 28-16,0 23 7 0,0-23 3 0,0 17 8 15,0-17 18-15,2 17 7 0,-2-17 5 0,-2 21 0 16,2-21-3-16,-6 21-7 16,6-21-4-16,-6 19-10 0,0-6-2 0,6-13-8 0,-12 23-6 15,4-11 1-15,0 0-6 16,0 1-7-16,-3-2-12 0,0 0-21 0,-2-1-27 16,3-1-49-16,-2-1-53 15,12-8-58-15,-26 12-94 0,11-7-503 0,15-5-86 0</inkml:trace>
  <inkml:trace contextRef="#ctx0" brushRef="#br0" timeOffset="3330.02">23709 17239 2240 0,'0'0'-14'15,"4"-15"56"-15,-4 15-8 16,0 0 14-16,6-18 5 0,-6 18 31 16,0 0 25-16,0 0 21 0,11-4-8 15,-11 4 1-15,0 0-5 0,0 0 4 0,0 0 6 0,0 0-5 16,0 0-7-16,0 0-12 15,2 39-5-15,-2-39-12 0,0 21-8 0,0-21-10 16,-2 25-6-16,2-9-9 0,0 2-6 0,0-1-4 16,-5 0 1-16,7 2-7 0,-2-19-3 15,-4 38-6-15,2-20-6 0,0 1 3 0,0-2-2 16,-2 2-5-16,2-2 2 16,0 0-4-16,0-2 0 0,0 2-2 0,2-17-2 15,-7 29-3-15,2-14 0 16,3 1-1-16,2-16 2 0,-6 27-3 0,4-14 10 0,-2 0 5 15,4-13 4-15,-2 25 4 0,-2-12 3 0,4-13-2 16,-7 27 7-16,5-16-3 16,2-11-1-16,-6 23 3 0,2-12 3 0,4-11-18 15,-13 25-1-15,4-13 0 16,1-1 0-16,0 0 3 0,-4 1-2 0,0-2 0 0,2 1 4 16,-5-1-4-16,0-3 0 15,0 3 1-15,-1-3-6 0,-2-1 0 16,2 0 11-16,-4-1 0 0,1-1 8 0,0-3-3 15,0 2 4-15,-2-3 5 0,21 0 0 0,-40-4 6 16,18 0 1-16,2 0 0 0,-2-2 6 0,-1 1-2 16,4 0 4-16,-4-3 1 15,3 0-5-15,2-2-1 0,-4 1-4 0,5-1-6 16,3-1-4-16,-1 3 0 16,2-3-7-16,3 0-4 0,-1 2 0 0,2-3-5 0,9 12-2 15,-14-25-4-15,12 14-5 16,2 11 2-16,-2-25-3 0,2 25-2 0,4-23 1 15,-4 23-2-15,12-25-6 0,-3 14 5 0,4-2-3 0,1-1-6 16,4 1-12-16,-2-1-17 16,3 1-22-16,5 1-18 0,-4 1-22 0,2 0-26 15,1-1-36-15,-1-1-42 16,-2 3-53-16,4 1-51 0,-5-1-123 16,0 1-176-16,2-1 12 0,-6 3-442 0,2-1-538 15</inkml:trace>
  <inkml:trace contextRef="#ctx0" brushRef="#br0" timeOffset="6639.96">26456 16591 3017 0,'0'0'-161'0,"0"0"25"16,17-19 22-16,-17 19 26 0,0 0 26 0,9-11 26 15,-9 11 30-15,8-10 17 16,-8 10 19-16,0 0 18 0,12-10 11 0,-12 10 3 16,0 0 18-16,0 0 7 15,9-11 6-15,-9 11-6 0,0 0 7 0,0 0-5 0,0 0-11 16,0 0-4-16,0 0-9 15,0 0-2-15,0 0-2 0,0 0-7 0,0 0-3 16,0 0-7-16,0 0-4 0,6 36-2 0,-6-36-7 16,-2 24 1-16,2-24-3 0,-4 29-4 15,2-13 0-15,2 1-6 0,0 2 5 0,0 3-8 16,0-2 1-16,0 1-1 16,2 6-4-16,2-2 2 0,-4 1-2 0,4 3-1 15,-2-3-1-15,-2 1-1 16,3 0-1-16,-1 0 1 0,2-1-2 0,-1 1 4 0,0-2-4 15,1 0 0-15,-2-1 0 0,2 1-2 0,-3-4-5 16,3 2 7-16,-2-2-2 16,0-2-4-16,2 2 4 0,-4-2-3 0,1-2-1 15,-1 0 3-15,2 2 1 0,-2-19-5 16,0 29 6-16,3-16 1 0,-3-13-7 16,2 25 4-16,-2-25-3 0,0 23-2 15,0-23 4-15,2 17 0 0,-2-17-1 0,-2 18 1 16,2-18 1-16,0 0 1 0,-2 20-2 0,2-20 0 15,0 0 1-15,-5 17-2 0,5-17 3 16,0 0-1-16,-9 12 2 0,9-12 0 0,0 0-5 16,-11 9 2-16,11-9 3 15,0 0-3-15,-19 7-2 0,19-7 0 0,-17 4 1 16,17-4 1-16,-25 4 2 16,25-4-5-16,-29 2 7 0,11-2-4 0,-2 2 2 0,2 0-1 15,18-2 2-15,-38 2-1 16,15-2-2-16,5 2-1 0,-2 0 1 0,-1 0-1 15,1-1 0-15,-2 2 1 0,2-2-3 0,-1 1 4 16,1 0-1-16,0 0-2 16,-1 0 4-16,2 0-3 0,0 0 3 0,19-2-3 0,-33 3 0 15,18 0-2-15,15-3 2 16,-25 3-5-16,25-3-3 0,-21 2-2 0,21-2-5 16,-17 2 0-16,17-2-1 15,0 0 0-15,-21 2-7 0,21-2 1 0,0 0 2 0,0 0-2 16,0 0 0-16,0 0-1 0,0 0-6 15,0 0-2-15,-18-9-3 0,18 9-3 16,0 0 4-16,0 0 0 0,0 0 5 0,0 0 0 16,0 0 6-16,23-33 3 0,-23 33 5 15,10-13 7-15,-10 13 7 0,14-12 1 0,-14 12 9 16,11-13 5-16,-11 13-1 16,12-11 5-16,-12 11 2 0,13-10-1 0,-13 10 3 15,11-11 7-15,-11 11 1 16,0 0 8-16,12-12 4 0,-12 12 4 0,0 0 2 0,11-11-6 15,-11 11-6-15,0 0-3 0,0 0-8 0,0 0 0 16,0 0-5-16,0 0 3 16,0 0-3-16,0 0-4 0,0 0-1 0,0 0-2 15,0 0 1-15,0 0-2 16,0 0-3-16,0 0 2 0,0 0-2 0,-36 38 0 16,27-31 1-16,9-7-1 0,-14 14 2 15,3-7-2-15,3 3-2 0,8-10-1 0,-16 13 0 16,9-5 0-16,7-8-3 15,-16 11 2-15,16-11-3 0,-11 12 1 0,11-12 1 0,-9 9-3 16,9-9-1-16,-12 7 2 0,12-7-1 0,0 0 3 16,0 0-2-16,-10 12 3 15,10-12-1-15,0 0 1 0,0 0 2 0,-9 10 3 16,9-10 1-16,0 0 2 16,0 0 0-16,0 0-3 0,0 0 3 0,0 0-1 0,0 0 4 15,0 0-2-15,0 0-2 16,0 0 0-16,17 21 9 0,-17-21-3 0,0 0 6 15,19 9 10-15,-19-9-3 0,17 9 1 0,-5-4 3 16,-12-5-10-16,25 14 5 16,-14-9-3-16,2 3-3 0,3-1-3 0,-1-1 1 0,-1 1-8 15,1 1 0-15,-1-2-2 16,-1 2 11-16,2-1-15 0,0-1 3 0,-1-1 1 16,-1 3-7-16,-13-8-1 15,22 7-2-15,-22-7 1 0,16 8-13 0,-16-8-16 0,16 8-30 16,-16-8-43-16,0 0-74 15,13 7-98-15,-13-7-144 0,0 0-179 0,0 0 15 16,0 0-398-16,0 0-426 0</inkml:trace>
  <inkml:trace contextRef="#ctx0" brushRef="#br0" timeOffset="8229.77">22794 18158 2845 0,'0'0'-143'0,"22"-6"21"16,-22 6 6-16,18-4 8 16,-18 4 17-16,21-6 9 0,-7 2 20 0,-14 4 18 15,28-5 6-15,-10 3 9 16,1-3 10-16,0 2 18 0,0-1 31 0,3 2-1 0,-2-2 10 15,2 3 15-15,1-2-23 0,5 0 19 0,-4 1-5 16,4-2-6-16,0 2-10 16,3-2 8-16,-1 3-7 0,0 1 2 0,-1-4-6 15,1 4 1-15,2-2-4 0,-1 2-2 16,1 0-6-16,0-2 10 0,0 2 0 16,1 0 8-16,-1 0 0 0,3-2 6 15,-1 2-2-15,-3 0 1 0,1 2-5 0,0-4-1 16,-1 2-11-16,-1 0 2 15,2 0-7-15,0 0 3 0,-1 0-5 0,3-2 0 0,-2 0-4 16,0 2 4-16,-1-2 5 0,1 2 1 0,0-1 1 16,-1 1 8-16,3-2 10 15,-2 2 0-15,0-3 5 0,1 3 0 0,-1-1 1 16,0 1 3-16,3 0-4 16,-2-2-1-16,-1 2-3 0,0-2 1 0,0 0-4 0,-1 0-2 15,-1 2-4-15,0 0 0 16,-1-2-1-16,2 2 5 0,-2-2-3 15,-1 2-4-15,-2 0-4 0,-1 0 0 0,1 2-4 0,0-2 0 16,-1 0-4-16,3 2-1 16,-6 0 0-16,3-2-3 0,-3 2 3 0,2 0 6 0,-4 0 5 15,4-2 5-15,-5 1 6 16,2 2 7-16,0-1 5 0,-1-2 2 0,-2 1 4 16,4-1-3-16,-3 0 3 15,0 0-1-15,2 0 2 0,-3 2-5 0,-18-2-4 0,39 0-4 16,-22 2-5-16,3-2-7 15,-2 0-1-15,-18 0-4 0,29 0 0 0,-11-2-4 16,-18 2-2-16,27 0 0 0,-27 0-6 0,27 0-1 16,-27 0 4-16,22 0-4 0,-22 0-1 15,21 0 3-15,-21 0-9 0,18-2-10 0,-18 2-20 16,0 0-20-16,0 0-53 16,25-1-66-16,-25 1-77 0,0 0-116 0,0 0-180 15,0 0-32-15,0 0-302 16,0 0-234-16</inkml:trace>
  <inkml:trace contextRef="#ctx0" brushRef="#br0" timeOffset="8690.09">24147 18373 2572 0,'0'0'-79'0,"-20"6"29"0,20-6 7 16,0 0 2-16,0 0 17 0,0 0-3 0,0 0 17 16,0 0 14-16,0 0 9 15,0 0 8-15,0 0 14 0,0 0 26 0,0 0 9 16,0 0 9-16,0 0 7 0,0 0 6 15,49 5-8-15,-49-5 2 0,20 3-6 0,-20-3-11 16,16 1-3-16,-16-1-10 0,21 2-22 16,-21-2-26-16,19 4-31 0,-19-4-42 15,20 1-48-15,-20-1-46 0,19 2-93 0,-11-2-560 0,-8 0-128 16</inkml:trace>
  <inkml:trace contextRef="#ctx0" brushRef="#br0" timeOffset="40669.71">18336 17540 995 0,'0'0'270'0,"0"0"-78"16,0 0-40-16,0 0-51 0,0 0-15 15,0 0-16-15,0 0 4 0,0 0-8 0,0 0 10 0,0 0-7 16,0 0 0-16,0 0 2 16,43-10 3-16,-43 10 8 0,0 0 12 0,0 0 2 15,0 0-7-15,10-15 2 16,-10 15-9-16,0 0-13 0,6-11-2 0,-6 11-10 0,0 0-7 15,7-15-2-15,-7 15-14 0,0 0-1 0,9-22-6 16,-7 15 2-16,2-1-6 16,0-3-4-16,-4 11 1 0,6-21-3 0,-4 10-6 0,3-5 1 15,-1 3-1-15,0-2-2 16,-2 1 2-16,2-3-3 0,-2 2 2 0,3-2-2 16,-3 0 3-16,2-1-2 15,-1-1 2-15,-1 1-2 0,0 0 0 0,0-1 3 16,-2-2-2-16,0 3 1 0,0 0 1 0,-2-3 0 0,2 4-1 15,-2 0 2-15,-3 0-1 16,3 1-2-16,-2 2 10 0,-3 0-2 0,1 0 0 16,0 5 11-16,-1-2 0 0,-1 1 0 15,0 3-1-15,8 7-5 0,-16-12-1 0,8 8 1 16,8 4-11-16,-16-2 1 16,16 2 2-16,-18 2-5 0,18-2 2 0,-17 10-6 15,9-3 3-15,0 0 2 0,1 6-1 16,0-2 4-16,1 4-4 0,2 0-1 0,-2 1 2 15,2 3-1-15,2 0 4 0,-2-1-2 0,-2 6 3 16,4-2 3-16,0 1 7 16,0 2 3-16,0 0 2 0,2 1 6 0,-4 1 2 0,4 0 2 15,-2 0 0-15,2-1 3 16,-2 3 2-16,0-4-3 0,0 1 1 0,0-1-3 16,0 2-3-16,0-5-2 15,0-1-4-15,2 0-1 0,-5 1-8 0,3-1-2 0,0-3-1 16,0 1-5-16,0-3-2 0,-3-1-7 0,1 2-13 15,4-17-27-15,-6 23-42 16,6-23-47-16,-7 19-57 0,5-11-51 0,2-8-69 16,0 0-164-16,-12 12-80 0,6-9-307 15,6-3-199-15</inkml:trace>
  <inkml:trace contextRef="#ctx0" brushRef="#br0" timeOffset="40879.69">18088 17707 2470 0,'0'0'-30'16,"0"0"46"-16,0 0 19 16,16-32 3-16,-16 32 13 0,14-5 12 0,-14 5 23 0,21-6 8 15,-6 2-1-15,-15 4-6 16,27-6-10-16,-11 1-7 0,0 1-9 0,3 0-7 16,-1 1-6-16,0 0-14 15,2-2-13-15,-2 1-19 0,2-2-35 0,-1 2-36 16,2-1-37-16,-2 1-32 0,0 0-33 0,-2-2-56 0,-2 0-131 15,1 1-352-15,-2-1 30 16</inkml:trace>
  <inkml:trace contextRef="#ctx0" brushRef="#br0" timeOffset="41179.76">18684 17405 2036 0,'0'0'-30'0,"0"0"42"0,0 0 20 15,0 0 14-15,0 0 16 0,0 0 13 16,0 0 19-16,0 0 14 0,-22 40 11 0,18-28 4 16,4-12-4-16,-8 24-1 15,3-9-6-15,-1-2-3 0,4 3-5 0,0 0-7 16,0 2-7-16,2-18-5 0,-2 35-12 0,4-18-5 0,0 0-11 15,0 0-9-15,0-2-6 16,-2-15-26-16,8 29-44 0,-3-16-48 16,3 0-51-16,-2-2-55 0,-2-3-81 15,-4-8-150-15,14 15-425 0,-8-9-172 16</inkml:trace>
  <inkml:trace contextRef="#ctx0" brushRef="#br0" timeOffset="41919.65">18770 17529 2414 0,'0'-21'-69'0,"0"21"26"16,5-19 22-16,-5 19-13 0,2-18 1 0,-2 18 3 0,6-14 13 16,-6 14-5-16,8-18 13 15,-8 18 9-15,13-15-8 0,-13 15 22 0,13-12 2 16,-13 12 21-16,14-10 18 16,-14 10 5-16,15-9 3 0,-15 9-2 0,18-3-4 0,-18 3-4 15,18-2-3-15,-18 2-8 16,0 0-7-16,26 5 1 0,-26-5-7 0,14 9-3 15,-14-9 2-15,9 13-1 0,-9-13 5 0,6 16 0 16,-6-16 13-16,-2 27 2 0,0-11 10 16,-2 0 3-16,-1 2-3 0,-1-1 1 0,-2 3 0 15,0 0 1-15,-2-1 1 16,2 2-2-16,-2-2 3 0,2-4-3 0,-1 0-6 16,0 1 1-16,1-3-4 0,-1 1-5 15,3-4-5-15,6-10 3 0,-10 19-7 0,10-19-3 16,-8 15 1-16,8-15-6 0,-8 11-9 0,8-11-7 15,0 0 0-15,0 0-7 16,0 0-10-16,0 0-1 0,0 0-11 0,0 0-3 16,0 0-3-16,28-37-5 0,-19 26 2 15,-3-3-1-15,3 1 4 0,-3-2 3 0,3 2 5 16,-3-5 1-16,0 3 5 16,2 1 6-16,-2-2 4 0,4 0 5 0,-4 1 3 0,0 1 2 15,0 2 3-15,1-2 3 16,-1 3 1-16,-6 11 5 0,9-21 2 0,-9 21 2 15,8-16-1-15,-8 16 1 0,7-13-2 0,-7 13-2 16,0 0 6-16,0 0 11 16,0 0 5-16,0 0 0 0,0 0-1 0,0 0 1 0,0 0-1 15,0 0-5-15,0 0 0 16,0 0-6-16,0 0 3 0,-11 61-3 0,11-47-2 16,0-14-4-16,0 30-1 15,2-13-2-15,0 1-1 0,0-1-5 0,3 0-2 16,1 0-1-16,-2 0 3 0,4 0-6 0,-1-2-14 0,2 0-15 15,-1-2-16-15,2 1-21 16,1-2-28-16,0 1-37 0,-1-4-36 0,3 1-52 16,-3-3-88-16,8 0-182 0,-8-4-485 15,-10-3-402-15</inkml:trace>
  <inkml:trace contextRef="#ctx0" brushRef="#br0" timeOffset="42449.47">19244 17765 2833 0,'3'-25'-101'0,"-3"25"24"16,0 0 18-16,0 0 14 0,2-19 8 0,-2 19 13 15,0 0 28-15,8-15 17 16,-8 15 11-16,0 0 7 0,11-12 1 0,-11 12 10 0,0 0 3 15,14-9 8-15,-14 9 7 0,0 0 6 0,20 0 3 16,-20 0-6-16,0 0-3 16,0 0-5-16,20 15-7 0,-20-15-6 0,11 13-2 15,-11-13-5-15,7 20 0 16,-7-20 3-16,6 16 11 0,-6-16 3 0,2 20 10 0,-2-20 0 16,-2 18 4-16,2-18 5 15,-6 16 0-15,6-16 1 0,-9 12-1 16,9-12 2-16,-13 9-1 0,13-9 0 0,0 0-5 0,-18 4-3 0,18-4-1 15,0 0-16-15,0 0-3 16,0 0-4-16,-26-23-11 0,26 23-15 0,-4-17-14 16,4 17-26-16,0-21-37 15,0 21-40-15,2-23-49 0,-2 23-51 0,10-25-76 0,-8 12-150 16,2 0-155-16,6-1-347 16,-10 14-327-16</inkml:trace>
  <inkml:trace contextRef="#ctx0" brushRef="#br0" timeOffset="42809.54">19456 17313 2781 0,'13'-7'-66'0,"-13"7"31"16,0 0 16-16,0 0 16 0,0 0 18 0,0 0 19 16,29 11 21-16,-29-11 8 0,8 16 3 15,0-4-2-15,-4 1 1 0,0 3-6 16,0 0-2-16,0 3-3 0,-2-2 2 16,2 4 1-16,-2-1 1 0,-2 2 0 0,2-2-6 0,-2 4-1 15,0-3-5-15,-4 2 3 16,0 2 1-16,0-3-2 0,-2 1-1 0,2-4-8 15,-2 2 1-15,-4-2-7 0,2-3-2 0,2 2-8 16,-2-3-10-16,1-3-10 0,1 1-21 16,-1-2-25-16,7-11-39 0,-8 18-28 0,8-18-55 15,-7 11-60-15,7-11-147 16,-6 6-519-16,6-6-269 0</inkml:trace>
  <inkml:trace contextRef="#ctx0" brushRef="#br0" timeOffset="43139.69">19750 17624 2726 0,'0'0'-18'0,"0"0"24"0,0 0 16 15,13-9-5-15,-13 9 23 0,0 0 22 0,0 0 21 16,0 0 10-16,19-4 11 16,-19 4-2-16,0 0-3 0,21-4 4 0,-21 4 0 15,20-2 9-15,-20 2-8 0,20 0-9 16,-20 0-9-16,28-2-11 0,-28 2-10 0,25 0-10 16,-25 0-13-16,26 0-13 15,-14-1-18-15,1 1-20 0,-13 0-21 0,0 0-30 0,30 0-31 16,-30 0-40-16,16-3-34 0,-16 3-35 0,14-2-36 15,-14 2-85-15,0 0-581 16,4-9-291-16</inkml:trace>
  <inkml:trace contextRef="#ctx0" brushRef="#br0" timeOffset="43319.68">19871 17530 2748 0,'0'0'-34'0,"-17"-5"28"15,17 5 6-15,0 0 3 0,-13-6 9 16,13 6 21-16,0 0 28 0,0 0 13 0,0 0 11 15,0 0 1-15,0 0 0 0,0 0 1 0,0 0 0 16,0 0-3-16,41-15-11 16,-41 15-3-16,22-2-18 0,-22 2-23 0,26 0-37 0,-26 0-42 15,30 0-60-15,-15 0-54 16,1-2-77-16,-16 2-183 0,28-6-387 0,-16 5-133 16</inkml:trace>
  <inkml:trace contextRef="#ctx0" brushRef="#br0" timeOffset="43709.52">20265 17422 2367 0,'0'0'-62'0,"0"0"19"0,17-3 7 0,-17 3 19 15,0 0 3-15,16-4 24 0,-16 4 19 0,0 0 10 16,22-3 12-16,-22 3 1 16,0 0 7-16,20 4 9 0,-20-4 4 0,0 0 8 15,18 8 0-15,-18-8 7 16,8 11-7-16,-8-11-3 0,7 16-2 0,-7-16-4 0,2 16-3 16,-2-16 8-16,-2 20 0 15,2-20 2-15,-7 17 4 0,7-17 5 0,-10 13 0 16,10-13 3-16,-16 13 6 0,16-13-2 0,-16 10-2 15,16-10 0-15,-17 1-10 0,17-1-6 16,0 0-12-16,0 0-5 0,-28-8-14 0,28 8-8 16,-4-18-16-16,4 18-22 15,-2-19-25-15,2 19-29 0,2-22-39 0,-2 22-44 16,11-22-50-16,-5 13-51 0,-6 9-107 16,15-19-156-16,-6 10-392 0,-9 9-272 0</inkml:trace>
  <inkml:trace contextRef="#ctx0" brushRef="#br0" timeOffset="45179.95">17786 17577 2553 0,'0'0'-110'16,"21"-4"26"-16,-21 4 13 0,0 0 16 16,19-8 13-16,-19 8 15 0,10-6 19 0,-10 6 27 15,0 0 23-15,20-5 12 0,-20 5 19 0,0 0 18 16,14-5 12-16,-14 5 8 15,0 0-4-15,0 0-5 0,0 0-8 0,16-5-8 0,-16 5-6 16,0 0-8-16,0 0-8 0,0 0-5 0,0 0-2 16,0 0-5-16,0 0-4 15,0 0-2-15,0 0 6 0,0 0-2 0,-68 10 3 16,51-9 1-16,-3 1-1 0,2 0-1 16,-6 2-5-16,-1 0-6 0,-3-2-2 0,0-1-7 15,-1 3 8-15,2-2-3 16,-3 2 7-16,-1-1-3 0,1 0 2 0,0 1-5 15,1 0 0-15,-1-3-3 0,2 6 1 0,1-6-4 0,3-1 4 16,1 2-6-16,2 0-1 16,0 0-9-16,21-2 5 0,-30 0-9 0,16 0-7 15,14 0-18-15,-24-2-13 16,24 2-9-16,-17-8-8 0,17 8-7 0,-8-9-4 0,8 9-3 16,0 0-3-16,-4-23-1 15,4 23-1-15,0 0 5 0,8-27 4 0,-8 27 7 16,8-21 3-16,-1 10 3 0,-1-1 10 0,-6 12 8 15,15-22 13-15,-8 10 10 0,1 2 11 16,-2 1 13-16,2 1 10 0,-8 8 9 0,14-16 4 16,-14 16 8-16,12-16 1 15,-12 16 1-15,12-12 3 0,-12 12-8 0,13-11 7 16,-13 11-5-16,11-8-4 0,-11 8 0 16,0 0 0-16,15-3-8 0,-15 3-3 0,0 0 0 15,0 0-12-15,0 0 4 16,10 22 0-16,-10-22-8 0,0 0-4 0,-12 29-1 15,12-29 1-15,-15 25-5 0,4-12 0 0,-2 3-3 0,-1-3-1 16,-4 2 1-16,4-2-4 16,-1 1-9-16,-2 1 12 0,0-2-5 0,5-3-1 15,-1-1 2-15,0 1-5 16,3-1-1-16,10-9-3 0,-18 14 5 0,18-14 1 0,-12 13-4 16,12-13 5-16,-4 13 4 15,4-13-20-15,0 0 1 0,0 0 2 0,21 22 1 16,-8-17-2-16,-1 0 0 0,3 2 1 0,2-2-1 15,0 1-5-15,0-1-6 0,0 2-14 16,-3-2-17-16,4 0-25 0,-6 0-35 0,-12-5-48 16,28 10-46-16,-17-6-60 15,-11-4-105-15,12 7-158 0,-12-7-22 0,0 0-310 16,0 0-204-16</inkml:trace>
  <inkml:trace contextRef="#ctx0" brushRef="#br0" timeOffset="46179.49">15134 17479 2545 0,'-17'-4'-27'0,"17"4"47"16,0 0 20-16,0 0 3 0,-16-4 0 0,16 4 17 0,0 0 16 16,0 0 18-16,0 0-2 15,0 0 4-15,0 0-6 0,-14-5-2 0,14 5 1 16,0 0 8-16,0 0 12 15,0 0 7-15,-6-15-4 0,6 15-3 0,0 0-14 16,0 0-3-16,0 0-13 0,8-27-5 0,-8 27-9 0,0 0-5 16,14-18-7-16,-14 18-8 15,16-11-7-15,-16 11 0 0,15-9-6 0,-15 9-2 16,19-9 0-16,-9 6-9 16,-10 3-3-16,19-4 1 0,-19 4-2 0,22-1 0 0,-22 1-1 15,0 0-2-15,24 5 1 16,-24-5 0-16,14 10-4 0,-14-10 2 0,6 13 1 15,-6-13-5-15,1 19 5 0,-1-19 3 0,-5 22-5 0,5-22 3 16,-11 24-1-16,4-11 3 16,1-1-2-16,-4 1-1 0,2 0 4 0,-4 0 5 15,2-1-2-15,2-1 2 16,-3 1 2-16,3 0-8 0,-1-1 3 0,-1-1-1 16,10-10-5-16,-11 17 0 0,5-9 0 15,6-8-5-15,-12 12-2 0,12-12-2 0,-9 12 2 16,9-12 2-16,0 0-1 0,-9 14-1 0,9-14 1 15,0 0-3-15,0 0-4 16,0 0 0-16,0 0 2 0,0 0-8 0,0 0 5 0,0 0-1 16,0 0-1-16,0 0 4 15,0 0 0-15,36-35-5 0,-28 25 2 0,3-3-1 16,0 2-1-16,1-4 2 16,1-3-1-16,-1 3-2 0,2 0 3 0,0-1 2 0,-1 0-4 15,0 0 6-15,-3 5-8 16,-1-3 12-16,1 3 1 0,-10 11 1 0,15-21 3 15,-8 13 5-15,-7 8 0 0,10-13-1 0,-10 13 6 16,8-11-1-16,-8 11-6 16,0 0-2-16,0 0 13 0,0 0-6 0,0 0-18 0,0 0 5 15,0 0 9-15,0 0 0 16,0 0 6-16,0 0 0 0,-14 55 5 0,12-40-2 16,0 1-1-16,0 0 14 0,2-16-2 15,0 36-5-15,2-17 0 0,-2 1 0 0,4 1-1 16,0-2-8-16,2 2-1 0,1-2-4 0,3 0-14 15,1 0-25-15,-1-2-28 16,1-4-28-16,-5-1-47 0,3-1-53 0,-1-2-54 0,1 0-51 16,-9-9-92-16,16 9-140 15,-10-5-74-15,-6-4-416 0,10 3-482 0</inkml:trace>
  <inkml:trace contextRef="#ctx0" brushRef="#br0" timeOffset="46469.5">15468 17715 3035 0,'0'0'-74'0,"0"0"51"15,9-13 14-15,-9 13 9 0,8-9 20 16,-8 9 20-16,11-8 22 0,-11 8 8 0,17-8-7 16,-17 8 1-16,0 0-3 0,20-3 0 0,-20 3-1 15,0 0 3-15,24 1 3 16,-24-1 2-16,0 0-5 0,18 8-4 0,-18-8-4 0,9 10-5 16,-9-10 0-16,0 0-3 15,7 14 6-15,-7-14 0 0,0 0 0 0,0 0 4 16,0 0-3-16,-24 27 0 0,24-27 1 0,-19 6-1 15,7-2 7-15,12-4-5 0,-19 1 1 16,19-1-5-16,0 0-8 0,-30-7-1 0,30 7-6 16,-17-9-4-16,17 9-12 15,-10-12-8-15,10 12-13 0,0 0-18 0,-3-19-29 16,3 19-35-16,0 0-57 0,20-23-70 16,-8 12-89-16,0 1-224 0,4 1-32 0,-2-1-337 15,3-1-272-15</inkml:trace>
  <inkml:trace contextRef="#ctx0" brushRef="#br0" timeOffset="46989.59">15764 17351 2618 0,'0'0'8'0,"0"0"62"16,5-13 2-16,-5 13-8 0,0 0 3 0,0 0 5 16,0 0 19-16,0 0 13 15,0 0 3-15,0 0-15 0,0 0-9 0,0 0-5 16,0 0-11-16,26 36-3 16,-21-22-6-16,-5-14-1 0,6 27-3 0,-1-15-1 0,0 2-2 15,-3 2-1 1,-2-16-5-16,4 22 1 0,-4-22 2 0,6 21-2 0,-6-21 5 15,2 17 1-15,-2-17-1 16,4 16 12-16,-4-16-2 0,0 0-3 0,6 11-2 0,-6-11-8 16,0 0-3-16,0 0-8 0,0 0 1 0,0 0-2 15,0 0-4-15,32-27-4 16,-25 14-7-16,3-6 4 0,1 0-3 0,0-4-3 16,3-4 4-16,3-3 3 0,0-1 0 15,6-5 5-15,3 0 6 0,0 0-6 0,3 0-1 16,-2 1-2-16,0 0 1 0,3 2-3 15,0 0-4-15,-1 1-2 0,1 0-7 16,-2 1-4-16,-1 2 3 0,-3 5-9 0,-2 0 3 0,2 2 0 16,-3 3 4-16,-4 2-9 15,-2 1 5-15,-3 6-1 0,0-3 1 0,0 2-6 16,-4 2 2-16,3-1-10 16,-2 0-11-16,-9 10-14 0,10-13-30 0,-10 13-46 0,7-12-68 15,-7 12-73-15,0 0-112 16,0 0-197-16,-17-9-33 0,17 9-355 0,0 0-372 15</inkml:trace>
  <inkml:trace contextRef="#ctx0" brushRef="#br0" timeOffset="-85443.39">18313 18298 1047 0,'0'0'148'0,"-9"-17"-20"0,9 17-35 15,0 0-20-15,0 0 0 16,0 0 2-16,0 0-15 0,0 0-1 0,0 0 0 16,0 0 1-16,0 0 7 15,0 0-3-15,0 0 12 0,0 0-4 0,0 0-4 0,0 0-5 16,0 0 2-16,0 0-12 16,0 0 3-16,0 0 2 0,0 0 0 0,0 0-10 15,0 0-4-15,20-23-1 0,-20 23-5 0,8-7-3 16,-8 7-1-16,13-9-11 15,-13 9 2-15,12-14-8 0,-12 14 3 0,13-15-3 16,-4 5 3-16,-1 1-10 0,-8 9 3 16,15-21 4-16,-9 7 3 0,3 3 0 0,-3-3-1 15,0-1 0-15,1 3-1 16,-7 12 4-16,8-28 10 0,-4 15 3 0,-4 13 10 0,4-23-1 16,-1 10-3-16,-3 13 1 0,0-23-3 0,0 23-6 15,-5-24 3-15,5 24-4 16,-6-22-7-16,6 22 3 0,-6-21-2 0,6 21-7 15,-7-15 1-15,7 15-3 16,-8-13-6-16,8 13-1 0,-6-12 2 0,6 12-4 0,0 0 3 16,-13-10-1-16,13 10 3 15,0 0 3-15,0 0 2 0,-23 0-3 16,23 0 8-16,0 0 0 0,-22 12 2 16,22-12 8-16,-14 11 2 0,14-11 1 0,-15 20 4 0,9-9 2 15,-1 2-3-15,1 0 5 0,-1 4-3 0,1-3 1 16,2 4 0-16,0-2 3 15,-2 1 1-15,2 2 1 0,-4 0 2 0,4 4-1 16,0-2 0-16,0 3-2 0,0-3-3 16,0 1-2-16,2-1 1 0,0 0-1 15,-1 2-4-15,-1 1 3 0,0-1 4 16,-1 2-10-16,1 0 6 0,0 0-9 16,2-3-4-16,-2 3-2 0,-3 1 0 0,3-4-4 0,0 1-5 15,0-3 7-15,0-1-8 0,0 3 0 16,-4-2-4-16,4-1 13 0,0-2 9 0,0-2-16 15,-2 2 1-15,2-2-5 16,0-2-18-16,4-13-24 0,-9 23-30 0,4-13-44 0,5-10-54 16,-8 17-61-16,4-10-78 15,4-7-183-15,-15 8-102 0,7-5-401 0,8-3-436 16</inkml:trace>
  <inkml:trace contextRef="#ctx0" brushRef="#br0" timeOffset="-85212.99">18099 18477 3028 0,'0'0'-56'0,"13"-9"13"0,-13 9-1 0,0 0 4 0,19-6 8 16,-19 6-3-16,17-1 19 15,-17 1-6-15,21-4 8 0,-21 4-5 0,28-2 4 16,-12 0-3-16,3 0 5 0,1 2 4 0,-2-2-1 15,4 0-8-15,-1-2-20 16,0 3-27-16,0-2-39 0,1-1-43 0,-4 0-101 0,4 1-392 16,-5-3 136-16</inkml:trace>
  <inkml:trace contextRef="#ctx0" brushRef="#br0" timeOffset="-84843.06">18868 18245 1874 0,'0'0'24'16,"0"0"31"-16,0 0 2 0,0 0 9 0,0 0-3 16,0 0-5-16,0 0 12 15,-49 12 13-15,49-12 10 0,-20 17 5 0,12-4 0 0,-2-2-1 16,4 4-1-16,-1-2 7 16,1 5-1-16,1-1-2 0,1 1-9 0,2-2-12 15,2-16-4-15,2 36-11 0,4-16-6 0,-1-3-8 16,1 0-19-16,5 2-29 0,-1-2-23 15,0-1-34-15,2-1-32 0,2 0-40 0,-3-3-35 16,2-1-37-16,-3-3-79 16,-1 0-540-16,-9-8-144 0</inkml:trace>
  <inkml:trace contextRef="#ctx0" brushRef="#br0" timeOffset="-84172.99">18997 18471 2402 0,'0'0'-66'16,"0"0"21"-16,6-16 8 16,-6 16 19-16,4-13 18 0,-4 13 3 0,2-18 20 15,-2 18 5-15,4-17 3 0,-4 17 1 0,7-19 11 0,-3 7 10 16,-4 12-3-16,11-18 13 15,-5 8-5-15,-6 10-1 0,13-19 8 0,-7 11-1 16,-6 8-8-16,15-15-4 16,-6 9-3-16,-9 6 0 0,16-11-3 0,-16 11-10 15,20-6 0-15,-20 6 0 0,16-4 0 16,-16 4-1-16,0 0-5 0,28 8 8 16,-28-8 4-16,13 11 9 0,-13-11-3 0,8 19-2 0,-6-7-5 15,-2-12 0-15,0 26-4 16,-2-8-3-16,2-18-3 0,-8 34-4 0,1-17-3 15,1 1-3-15,-3 1 3 0,1-1 0 16,-1-3-5-16,1 3 2 0,-2-4 0 0,1 0-5 16,0 1-1-16,-1-3-1 15,2 0-1-15,8-12 0 0,-16 19-1 0,12-11-1 16,4-8 2-16,-10 14 3 16,10-14-2-16,0 0-3 0,-4 14-1 0,4-14-1 0,0 0-3 15,0 0-1-15,0 0-6 0,0 0-2 0,0 0-2 16,46-21 2-16,-36 11-2 15,2-1 2-15,-2-1 1 0,0-1-1 0,1 0 1 16,0-4-1-16,-1 1 3 16,-1 3 7-16,1-2 4 0,-2 1 4 0,0 1 5 0,-2 0 4 15,0 2 4-15,-6 11 3 16,10-20 2-16,-3 11 0 0,-7 9-4 0,6-14-6 16,-6 14-9-16,0 0-2 15,9-11 12-15,-9 11 8 0,0 0-1 0,0 0 1 0,0 0 0 16,0 0-1-16,0 0-5 0,0 0 3 15,0 0-3-15,-2 55-4 0,4-43-1 16,-2-12 0-16,4 30-4 0,-2-15-4 0,2 1-8 16,0 1-17-16,1-2-26 15,1 0-35-15,0-1-42 0,0 1-46 0,4 0-62 0,-2-3-90 16,-8-12-157 0,12 20-502-16,-6-10-420 0</inkml:trace>
  <inkml:trace contextRef="#ctx0" brushRef="#br0" timeOffset="-83733.25">19401 18689 2886 0,'0'0'-122'15,"0"0"18"-15,0 0 3 16,14-10 9-16,-14 10 12 0,0 0 14 0,0 0 19 16,16-5 16-16,-16 5 8 0,0 0 20 0,0 0 6 0,0 0 16 15,16-3 13-15,-16 3 4 16,0 0-10-16,0 0 6 0,0 0 11 0,0 0-8 15,0 0-6-15,26 4 7 16,-26-4-3-16,0 0-3 0,0 0 8 0,11 12-29 16,-11-12 6-16,0 0 16 0,6 14 3 15,-6-14 7-15,0 0 4 0,4 15 7 0,-4-15-3 16,0 0 5-16,0 0 4 16,0 0 0-16,-6 24 1 0,6-24 7 0,0 0-4 0,-8 13-2 15,8-13-5-15,0 0-2 0,-11 10-8 16,11-10-1-16,0 0-2 0,0 0-3 15,-15 8 7-15,15-8-4 0,0 0 1 0,0 0 3 16,0 0 4-16,0 0 8 16,0 0 0-16,0 0-4 0,-23-23-1 0,23 23-6 0,0 0-4 15,0 0-6-15,0-22-3 16,0 22-5-16,0 0 0 0,0 0-7 0,14-18-3 16,-14 18 2-16,0 0-7 0,15-11-6 0,-15 11-8 15,0 0-20-15,13-8-22 16,-13 8-34-16,0 0-34 0,0 0-46 0,15-6-51 15,-15 6-67-15,0 0-189 16,0 0-443-16,0 0-295 0</inkml:trace>
  <inkml:trace contextRef="#ctx0" brushRef="#br0" timeOffset="-83173.48">19825 18567 2583 0,'0'0'-117'0,"0"0"36"15,-4 20 17-15,4-20 21 0,0 0 27 0,-8 16 18 16,8-16 19-16,0 0 27 16,-8 13 16-16,8-13 9 0,0 0 5 0,-8 10-5 0,8-10-5 15,0 0-4-15,0 0-1 16,0 0-7-16,0 0-10 0,0 0-5 0,0 0-7 16,0 0 3-16,0 0-5 0,0 0 0 0,0 0-2 15,0 0-3-15,0 0 9 0,0 0 16 16,0 0 14-16,0 0 23 0,0 0 5 0,0 0-6 15,34 2-5-15,-34-2-7 16,0 17-10-16,0-17-8 0,0 0-4 0,-10 30-10 16,2-20-5-16,0 2-19 0,8-12-28 15,-16 19-33-15,7-12-48 0,-2 1-31 0,11-8-54 16,-12 11-73-16,12-11-179 16,-11 6-460-16,11-6-261 0</inkml:trace>
  <inkml:trace contextRef="#ctx0" brushRef="#br0" timeOffset="-82713.16">19979 18351 2736 0,'6'-17'10'0,"-6"17"21"0,0 0 6 0,6-17 5 0,-6 17 3 15,0 0-2-15,0 0-5 16,5-13-1-16,-5 13 1 0,0 0 10 0,0 0 11 15,0 0-4-15,0 0-1 0,0 0 1 16,0 0 1-16,9 40-8 0,-9-40-1 0,2 23-6 16,0-11-3-16,-2-12-5 15,6 27 0-15,-4-17-5 0,-2-10-1 0,6 23-3 16,-2-13-2-16,-4-10-2 16,9 17 2-16,-9-17-3 0,9 13-1 0,-9-13-4 0,10 8-4 15,-10-8-4-15,0 0-6 0,0 0-3 0,0 0-3 16,27-19-7-16,-18 8 7 15,-4-3-1-15,1 1-1 0,0-2 2 0,0-3 9 16,-2 5 14-16,0-2 14 16,-4 15 20-16,10-24 11 0,-10 24 2 0,4-19 0 0,-4 19-9 15,6-14-5-15,-6 14 3 16,0 0 7-16,0 0-9 0,0 0 12 0,0 0-6 16,0 0-7-16,0 0 0 0,0 0-3 0,0 0-7 15,-2 59-6-15,4-42-1 0,0 2-6 16,2-2-14-16,0 1-14 0,0-2-29 15,3 0-41-15,-1-3-48 0,3 2-52 16,4-1-72-16,-5-4-152 0,2-2-182 0,-10-8-373 16,16 11-375-16</inkml:trace>
  <inkml:trace contextRef="#ctx0" brushRef="#br0" timeOffset="-82393.19">20330 18519 2790 0,'0'0'-104'0,"0"0"11"0,0 0 14 16,0 0 9-16,22 2 14 16,-22-2 18-16,0 0-7 0,0 0 7 0,23 8 7 15,-23-8 9-15,14 4 22 16,-14-4 19-16,13 7 16 0,-13-7 18 0,15 8 5 16,-15-8 0-16,14 7-4 0,-14-7-4 15,14 10-13-15,-14-10-1 0,10 12 10 0,-10-12 8 16,11 10 7-16,-11-10 4 0,0 0-1 0,2 14 5 15,-2-14 9-15,0 0 6 16,0 0 13-16,0 0 1 0,-17 18 4 0,17-18-8 16,0 0 2-16,-18 4-7 0,18-4-8 15,0 0-8-15,0 0-15 0,0 0-20 0,0 0-14 16,0 0-32-16,-20-20-23 16,20 20-40-16,0 0-43 0,0 0-51 0,0 0-56 15,16-38-110-15,-6 27-590 0,-6 2-324 0</inkml:trace>
  <inkml:trace contextRef="#ctx0" brushRef="#br0" timeOffset="-82082.99">20591 18230 2745 0,'0'0'-65'0,"6"-14"31"0,-6 14 17 0,8-11-6 15,-8 11 16-15,0 0 11 16,16-10 17-16,-16 10 4 0,0 0-3 0,0 0 12 0,0 0 4 16,0 0 16-16,33 20 5 15,-28-9 9-15,1 2 3 0,-2 3 5 0,0-1-5 16,0 4-5-16,-2-1-7 16,-2 4-1-16,3 0-7 0,-6-2 3 0,3 3-2 0,-2-2-8 15,0-1-3 1,-2 6-1-16,0-8-8 0,-2 3 1 0,-1-2-7 0,2-1 0 15,-1-3-10-15,-2 0-13 0,2-2-29 0,-2 1-34 16,1-1-40-16,7-13-46 16,-11 17-81-16,11-17-167 0,-10 14-461 0,10-14-202 15</inkml:trace>
  <inkml:trace contextRef="#ctx0" brushRef="#br0" timeOffset="-81802.95">20857 18534 2594 0,'0'0'-31'0,"0"0"1"0,0 0 3 15,0 0 8-15,0 0 7 0,20-8-13 0,-20 8 18 16,0 0-8-16,18-3 6 15,-18 3 6-15,19 0 1 0,-19 0 2 0,24-2 12 0,-24 2 2 16,28 0 2 0,-28 0-8-16,25 0 0 0,-6 2 2 0,-4 0-16 0,-15-2-27 15,28 0-26-15,-28 0-37 16,24-2-60-16,-24 2-151 0,17-4-276 0,-8 1 219 16</inkml:trace>
  <inkml:trace contextRef="#ctx0" brushRef="#br0" timeOffset="-81623.03">20900 18397 1727 0,'0'0'87'15,"0"0"33"-15,-19-7 1 0,19 7-31 0,0 0 2 0,0 0-13 16,0 0-10-16,0 0-7 16,0 0 0-16,0 0-14 0,0 0-12 0,42-14-5 15,-42 14-12-15,31-2-27 0,-13 2-27 16,-18 0-33-16,36 0-47 0,-19-3-85 0,-1 1-194 15,2-2-187-15,-2 0 217 0</inkml:trace>
  <inkml:trace contextRef="#ctx0" brushRef="#br0" timeOffset="-81303.18">21285 18317 1736 0,'15'8'-4'0,"-15"-8"10"0,0 0 6 15,14 9 9-15,-14-9 18 0,9 10 18 16,-9-10 5-16,9 14-3 0,-9-14 3 0,6 15 6 16,-6-15-2-16,4 17 6 15,-4-17 2-15,0 17 4 0,0-17-11 0,0 0 2 16,-6 24-4-16,6-24 8 16,-11 16-4-16,11-16-3 0,-13 10 1 0,13-10 4 0,-14 5 0 15,14-5 8-15,0 0 3 0,-23 0 3 0,23 0 4 16,0 0-4-16,0 0-11 15,-20-19-7-15,20 19-9 0,-2-17-6 0,2 17-6 16,0 0-9-16,4-27-5 16,-4 27-5-16,9-18-20 0,-9 18-14 0,11-12-21 0,-11 12-36 15,12-11-50-15,-12 11-52 16,11-7-114-16,-5 1-202 0,-6 6-349 0,0 0-165 16</inkml:trace>
  <inkml:trace contextRef="#ctx0" brushRef="#br0" timeOffset="-78013.07">20267 18001 2420 0,'0'0'-87'0,"0"0"13"15,0 0 1-15,0 0 7 0,0 0 12 0,0 0 8 16,0 0 13-16,0 0-1 0,0 0 15 16,0 0 9-16,0 0 10 0,0 0 8 0,0 0 14 15,0 0 4-15,0 0 12 0,0 0 1 16,0 0-8-16,0 0 17 0,0 0-20 15,0 0 11-15,0 0-2 0,0 0-9 16,0 0-1-16,0 0 2 0,0 0-2 0,0 0 9 16,0 0-1-16,0 0 4 0,0 0-7 0,0 0 11 15,29 27 5-15,-29-27 1 16,0 0-6-16,0 0-5 0,2 17-7 0,-2-17 5 16,0 0-3-16,0 0-2 15,0 17-7-15,0-17 1 0,0 0-5 0,0 0 0 0,0 19 4 16,0-19-3-16,0 0-3 0,0 0-2 0,0 0-2 15,0 0 7-15,-2 23-10 16,2-23 1-16,0 0 3 0,0 0-4 0,0 0 4 16,0 0-1-16,4 13-5 15,-4-13 6-15,0 0 1 0,0 0-3 0,0 0-2 16,0 0-1-16,0 0-2 0,0 0 0 16,0 0-2-16,0 0-5 0,0 0 0 0,0 0 2 15,0 0-3-15,0 0 5 0,0 0-2 0,40-23-4 16,-40 23 1-16,12-7 0 15,-12 7 1-15,10-10 1 0,-10 10-2 0,11-11-3 16,-11 11 0-16,10-9 3 0,-10 9-4 16,11-12-1-16,-11 12-9 0,13-10-1 0,-13 10-5 15,12-7 2-15,-12 7-8 16,12-9 0-16,-12 9-1 0,16-9-5 0,-16 9 8 16,14-7 4-16,-14 7 6 0,13-8-6 15,-13 8-2-15,13-7 6 0,-13 7 4 0,11-8 0 16,-11 8 7-16,0 0 0 0,16-10-4 0,-16 10 2 15,11-7-9-15,-11 7-7 0,0 0 10 16,17-8-10-16,-17 8 3 0,0 0 6 16,17-7-3-16,-17 7 1 0,11-7 6 15,-11 7-9-15,0 0 3 0,14-5 5 0,-14 5 1 16,0 0 1-16,17-5-9 16,-17 5 14-16,0 0-15 0,17-5 17 0,-17 5 8 0,0 0-7 15,17-4-5-15,-17 4 4 0,0 0-2 16,17-3 5-16,-17 3 1 0,0 0 2 15,0 0 11-15,0 0 6 0,21-4-4 16,-21 4 7-16,0 0-1 0,0 0-2 16,0 0-1-16,19-2 2 0,-19 2 0 0,0 0-3 0,0 0-2 15,0 0 7-15,0 0-13 16,0 0-1-16,17-4 1 0,-17 4-10 0,0 0-12 16,0 0-15-16,0 0-40 15,0 0-44-15,0 0-55 0,0 0-116 0,0 0-421 16,0 0 45-16</inkml:trace>
  <inkml:trace contextRef="#ctx0" brushRef="#br0" timeOffset="-63967.49">17668 18533 2012 0,'0'0'-53'0,"0"0"29"0,0 0 6 0,0 0 15 16,0 0 14-16,0 0 15 15,0 0 21-15,2-20 21 0,-2 20-8 0,0 0 17 16,0 0-4-16,0 0 10 16,0 0 1-16,0 0 0 0,0 0-5 0,0 0-2 15,0 0-1-15,0-19 3 0,0 19-3 16,0 0-1-16,0 0 2 0,0 0-1 0,0 0-10 16,0 0-6-16,0 0-8 15,0 0-1-15,0 0-7 0,0 0 0 0,-22-7-11 0,22 7 7 16,0 0-8-16,-25-2-4 0,25 2-3 0,-24-2-6 15,24 2 0-15,-30 0-1 16,12 0-3-16,18 0-3 0,-42 0 1 0,19 0-2 16,-3 0 0-16,0 0-1 15,1 0 2-15,-5 0-5 0,-2 0 1 0,1 0-2 0,-3-2-1 16,2 0-2-16,0 2-1 16,1 0 4-16,-1-2 0 0,2 0-2 0,1 2 1 15,1-1 0-15,-2-2 0 0,8 2-1 0,0-1-2 16,1 0 2-16,1 0 0 0,20 2 1 15,-35-6-4-15,20 5-7 0,15 1-6 16,-25-6-3-16,12 2 1 0,13 4-2 16,-17-5-1-16,17 5 6 0,-12-11-2 0,12 11 0 15,0 0 2-15,0 0 0 16,-4-18 1-16,4 18 1 0,0 0 4 0,0 0 1 0,14-21-4 16,-14 21 2-16,12-12 0 0,-12 12 3 0,14-13-5 15,-6 5 6-15,-8 8 0 16,13-14 9-16,-13 14 3 0,12-11 13 0,-12 11 9 0,13-9 8 15,-13 9 5-15,9-9 6 16,-9 9-1-16,0 0-1 0,10-10-5 0,-10 10-3 16,0 0-7-16,0 0 0 15,0 0-6-15,0 0-1 0,0 0 2 0,0 0-5 16,0 0-4-16,0 0-5 16,0 0 3-16,-36 31-3 0,25-24 2 15,11-7-3-15,-20 17-1 0,8-7 0 0,2-1-3 0,0-1-3 0,-1 1 4 16,0 1-5-16,11-10-1 15,-19 13-1-15,13-5-3 0,6-8-1 0,-13 11 0 16,13-11 1-16,-8 10-1 16,8-10 2-16,0 0 1 0,-7 15-1 15,7-15 7-15,0 0-2 0,0 0 0 0,13 19 1 16,-13-19 3-16,17 10-1 0,-17-10 4 0,17 11-6 16,-5-6 2-16,0 3 0 0,0-2-2 0,-12-6-1 15,26 14-2-15,-14-9 1 16,-1 4-4-16,1-5-8 0,3 4-26 0,-15-8-35 0,23 14-50 15,-9-7-55-15,-2-1-53 16,-12-6-94-16,19 9-196 0,-19-9-408 0,13 7-327 16</inkml:trace>
  <inkml:trace contextRef="#ctx0" brushRef="#br0" timeOffset="-43503.24">22546 3524 473 0,'0'0'244'0,"0"0"-70"15,0 0-65-15,0 0-30 0,0 0-14 16,0 0-19-16,0 0 1 0,0 0 7 16,0 0-3-16,0 0 4 0,0 0 12 0,0 0 4 0,0 0 6 15,0 0-4-15,0 0 13 0,0 0-4 0,0 0-6 16,0 0-9-16,0 0-8 15,0 0-2-15,0 0-2 0,0 0-8 0,0 0-10 0,0 0 0 16,0 0 2-16,0 0-1 16,0 0-3-16,0 0 0 0,0 0 2 0,0 0-10 15,0 0 4-15,0 0-11 16,0 0 2-16,0 0-4 0,0 0 1 0,0 0 5 0,0 0 3 16,0 0-5-16,0 0 1 0,0 0-2 0,0 0-4 15,0 0-4-15,-8 25 14 16,8-25-17-16,-11 17 3 0,3-5 0 0,2 1 3 15,-3-2-5-15,0 4-1 16,1 2 0-16,0 1-1 0,-2 1 0 0,0 1 3 0,0 0-9 16,0 1 4-16,-1 0 2 15,1 0-2-15,-1 2-3 0,-2-3 5 0,3 4-8 16,-1 1 12-16,0-3-13 16,1 1 7-16,-3 0 2 0,2 0-3 0,1-1-2 15,-3 1-3-15,1 4 2 0,-2-3 10 0,0 4-8 16,2-2-2-16,-4 1 3 0,2 2-2 15,-1-3 0-15,0 2 1 0,0 0-5 0,-1 0 5 0,2-1 1 16,2-4-6-16,-1-3 4 16,3 3-4-16,-3-2 4 0,2 1-1 0,1-1 1 15,2-3 2-15,-2-2-6 16,4-1 3-16,0 1 0 0,0-2-1 0,0-2 1 0,-1 1-3 16,7-13 0-16,-11 19-8 0,7-9-37 0,4-10-45 15,-6 15-44-15,4-8-57 16,2-7-130-16,-7 10-390 0,7-10 27 0</inkml:trace>
  <inkml:trace contextRef="#ctx0" brushRef="#br0" timeOffset="-42743.63">21986 3739 1964 0,'0'0'-84'16,"-4"-18"29"-16,4 18 4 0,0 0 10 15,0 0 5-15,0 0 8 0,0 0 13 0,0 0 0 0,0 0 8 16,0 0 9-16,-2-18-2 16,2 18-2-16,0 0-3 0,0 0 5 0,0 0 10 15,0 0-7-15,0 0 4 16,0 0 6-16,0 0-6 0,0 0 1 0,0 0 4 0,0 0-5 16,0 57 4-16,0-57-3 0,2 27 2 0,-2-13-10 15,0-14 4-15,0 24 2 16,0-24 2-16,-2 27-1 0,-3-16 0 0,5-11-4 15,-7 24-3-15,3-15 2 0,4-9 4 16,-14 19 1-16,8-11 7 16,6-8-12-16,-18 13 9 0,18-13 4 0,-15 7-3 15,15-7-3-15,-14 7 22 0,14-7-24 16,0 0 6-16,0 0 3 0,0 0 0 0,0 0 0 16,-28-12-6-16,28 12 1 0,0 0 2 15,0 0-7-15,0 0 2 0,0 0 2 0,0 0-4 0,0 0-6 16,0 0 0-16,34-24 4 15,-34 24 3-15,0 0 5 0,0 0-1 0,0 0 2 16,30 7-4-16,-30-7 2 0,0 0-4 16,13 13 5-16,-13-13 10 0,0 0-12 0,2 17 12 15,-2-17 8-15,0 0-2 16,0 0 18-16,-18 25-4 0,18-25 6 0,-19 11 1 0,5-5-11 16,-1 2-8-16,0-4 4 0,-2-1-3 0,17-3 4 15,-29 7-17-15,12-5-5 16,4 2-26-16,13-4-53 0,-23 3-51 0,12-3-98 15,11 0-467-15,-17-9 72 0</inkml:trace>
  <inkml:trace contextRef="#ctx0" brushRef="#br0" timeOffset="-42423.51">22049 3397 2176 0,'0'0'71'0,"0"0"-17"0,0 0 7 15,0 0-11-15,0 0-7 16,0 0 1-16,0 0-2 0,0 0-8 0,0 0-3 16,0 0-10-16,0 0-5 15,0 0-13-15,0 0-43 0,0 0-45 0,0 0-74 16,0 0-135-16,0 0-360 0,0 0 118 16</inkml:trace>
  <inkml:trace contextRef="#ctx0" brushRef="#br0" timeOffset="-42193.34">21575 3568 1874 0,'0'0'-39'0,"0"0"13"0,-11 7 11 0,11-7 20 0,0 0 18 15,0 0 16-15,0 0 14 16,0 0 20-16,0 0-7 0,0 0 2 0,0 0-3 15,0 0-9-15,51 4-2 16,-51-4 1-16,34-4-13 0,-15 4-3 0,2-1-24 0,-2-1-42 16,3 2-45-16,-2-2-48 15,-2 0-61-15,-18 2-139 0,29 0-233 0,-16-2 257 16</inkml:trace>
  <inkml:trace contextRef="#ctx0" brushRef="#br0" timeOffset="-41583.2">21514 3728 1486 0,'0'19'-82'16,"0"-19"10"-16,0 0 13 0,0 0 12 0,4 25 5 0,-4-25 11 15,2 17 3-15,-2-17 3 16,2 19 2-16,-2-19 9 0,-2 23 10 0,2-23 1 15,-2 26 12-15,2-12-2 16,0-14 10-16,-7 31 10 0,5-18 1 0,0 2 11 16,2-15 1-16,-4 29 3 0,2-16-6 15,2-13-3-15,-4 25-5 0,2-14-1 16,2-11-4-16,-2 21-4 0,2-21 2 16,-3 19 2-16,3-19-2 0,0 0 0 0,-2 21 0 15,2-21-3-15,0 0-11 0,0 0-6 0,0 0-1 0,0 0-7 16,0 0 6-16,0 0-5 15,0 0-7-15,0 0 7 0,0 0 0 0,0 0 0 16,0 0 18-16,30-48-8 16,-24 37 5-16,0-1 10 0,-6 12 2 0,16-19 3 0,-10 12-3 15,-6 7-2-15,16-15-2 16,-9 8 0-16,-7 7-6 0,17-11 4 0,-17 11 5 16,13-7 4-16,-13 7 14 0,0 0 13 0,21-2 6 15,-21 2 0-15,0 0 12 16,19 8-15-16,-19-8 5 0,8 12-12 0,-8-12-1 0,6 10 4 15,-6-10-5 1,0 0 6-16,0 23 7 0,0-23 5 0,0 0-1 0,-10 23 2 16,10-23 7-16,-15 15 2 15,4-7-1-15,1 0 0 0,-5 0 11 0,1-1 1 0,0 0 4 16,0-3 1 0,-3 4 0-16,0-2-5 0,2-1-2 0,-2 1-8 0,-2 1-6 15,5 0-6-15,-4 0-5 0,2 1-12 0,-4 2-1 16,5 1-5-16,1 1-2 0,-1-1-10 15,4 0-23-15,-1 0-34 0,4 1-49 0,-1 1-52 16,4 0-57-16,5-13-81 16,-8 20-185-16,8-11-429 0,0-9-254 0</inkml:trace>
  <inkml:trace contextRef="#ctx0" brushRef="#br0" timeOffset="-40013.28">21021 3879 2643 0,'0'-19'-90'0,"0"19"15"0,0 0 17 16,0 0-18-16,0 0 14 16,0 0 6-16,0 0 8 0,0 0 6 0,0 0 1 15,0 0 12-15,0 0 2 0,0 0 6 0,0 0 6 16,0 0 3-16,0 0 0 0,-11 49-1 15,11-49 8-15,0 25-2 0,0-25 1 0,0 25-4 16,0-25 10-16,0 23-3 16,0-23 11-16,-2 23 3 0,2-23 18 0,-7 19-6 15,7-19-3-15,-12 18 3 16,5-8-4-16,-3-2 0 0,10-8-3 0,-26 13-1 0,14-7-2 16,-4-3 1-16,2 2-1 0,14-5 1 0,-30 2-2 15,15-2 9-15,15 0-12 16,-24 0 6-16,24 0 6 0,-28-2 8 0,28 2 2 0,-24-8 6 15,13 4 9-15,11 4-4 16,-16-8 17-16,16 8-8 0,-16-7-2 0,16 7-4 16,0 0-4-16,-14-10-6 15,14 10-2-15,0 0-4 0,-8-11-3 0,8 11-6 16,0 0 3-16,0 0-6 0,0 0-2 16,0 0-5-16,0 0-2 0,0 0 4 0,16-25 5 15,-16 25-11-15,0 0-1 0,22-6 5 0,-22 6-4 16,16-2-6-16,-16 2 3 0,20-1-2 15,-20 1-1-15,19-3-5 0,-19 3 0 0,0 0-2 16,26-1 0-16,-26 1 3 16,0 0 0-16,20 1-1 0,-20-1-3 0,0 0-1 15,0 0 2-15,15 6 3 0,-15-6 11 16,0 0 0-16,0 0 0 0,0 0 5 0,0 0 2 16,-21 34-3-16,21-34 5 0,-19 17-1 0,10-10 5 15,-3 2 4-15,1-2 4 16,-1 3 3-16,12-10 4 0,-24 15 0 0,12-8-1 0,-2 0-5 15,2 0-3 1,0-1 1-16,12-6-2 0,-24 12-9 0,13-7 2 0,11-5-1 16,-18 8 2-16,18-8 1 15,-22 7-6-15,22-7 2 0,-18 4-2 0,18-4 1 0,-20 2 1 16,20-2 9 0,0 0 2-16,-25-2 4 0,25 2 11 0,0 0 14 0,-22-7 11 15,22 7 3-15,-12-6 3 0,12 6 3 0,0 0-5 16,-12-11 6-16,12 11-17 0,0 0-2 15,-12-14-6-15,12 14-1 0,-4-14-3 0,4 14-5 16,0 0 2-16,-2-18 0 16,2 18-2-16,0 0-3 0,2-25-3 0,-2 25-6 15,2-16-1-15,-2 16-3 0,4-20-3 16,-4 20-3-16,8-19-5 0,-8 19-5 0,6-22-19 16,-4 11-45-16,-2 11-74 15,8-27-97-15,-4 13-112 0,-2-2-228 0,2 0-47 16,-2-2-255-16,-2 18-223 0</inkml:trace>
  <inkml:trace contextRef="#ctx0" brushRef="#br0" timeOffset="-39833.28">20698 3555 2696 0,'0'0'-19'0,"20"-14"0"16,-8 7-6-16,1 1-6 15,2 1 15-15,-1-3-22 0,4 0-5 0,1 3-28 16,-3-1-39-16,2 1-30 16,-2-2-38-16,-1 1-77 0,0 3-305 0,0-1 247 15</inkml:trace>
  <inkml:trace contextRef="#ctx0" brushRef="#br0" timeOffset="-39483.54">20180 4071 1615 0,'0'0'-10'0,"0"0"0"15,0 0 9-15,0 0 16 0,0 0 15 0,9 21 31 0,-9-21 3 16,8 8 2-16,-8-8 5 16,10 9 0-16,-10-9 6 0,9 14 5 0,-9-14 1 15,9 19 5-15,-5-8-5 16,-4-11-16-16,6 29-1 0,-4-14 0 0,-2 2-11 0,0-17-5 16,-2 32-3-16,-2-15-8 0,0-1 0 0,-2 0 0 15,-2-2-6-15,0 1-7 16,0-1-14-16,0-1-45 0,-3-1-52 0,2-3-76 15,-4 1-128-15,3-3-447 0,10-7-6 16</inkml:trace>
  <inkml:trace contextRef="#ctx0" brushRef="#br0" timeOffset="-38913.54">20013 3709 2176 0,'0'0'-15'16,"0"-18"26"-16,0 18-14 0,0 0 6 0,2-20 9 16,-2 20 2-16,0 0 0 0,2-15-14 0,-2 15 2 0,0 0 7 15,0 0 21-15,0 0-10 16,0 0 17-16,0 0-3 0,0 0-4 0,0 0-2 15,0 0-5-15,0 0 8 16,6 62-9-16,-6-46 3 0,0 3-2 0,2 0 1 0,-2 2-2 16,2 0-4-16,-2 4-3 15,2 2 7-15,0-4 2 0,3 6-2 0,-3-1-9 16,1 0 9-16,-1 0-4 16,0 1-1-16,2-1-2 0,-2 0-1 0,2-1 7 0,-2 1-11 15,2-1-3-15,-2-3 6 0,1 3-3 0,-1-1 8 16,0-1-18-16,0 0 8 15,0-4 2-15,-2 2-4 0,0-2 3 0,-2 0-1 0,0-1 2 16,-5 2 2-16,3-3 2 16,-2-1 9-16,-2 2-1 0,-4-1-3 0,2 0-1 15,-2-2 7-15,-3-2 12 16,-2 0 17-16,2-2 13 0,-2-1 8 0,0-1 8 0,-1 1 2 16,0-5 7-16,1-1 0 0,0 0 0 0,-2 0 0 15,1-2 3-15,-2-4-6 16,20 0-6-16,-34 0-5 0,17-4-6 15,1 0 2-15,0-4-1 0,2 1-6 0,1-3-3 16,2-2-9-16,3-1-5 0,2-3-7 0,1-2-7 16,3 0-5-16,2-4-7 15,5-3-13-15,1 3-17 0,4-3-34 0,1 2-39 16,2 0-55-16,5-1-65 16,2 1-63-16,-1 0-126 0,2 0-215 0,0 0-317 15,-3 5-320-15</inkml:trace>
  <inkml:trace contextRef="#ctx0" brushRef="#br0" timeOffset="147118.42">1420 16239 1047 0,'0'0'270'0,"0"0"-91"0,0 0-78 15,0 0-38 1,0 0-21-16,0 0-11 0,0 0-6 0,0 0-2 0,0 0-7 15,0 0 2-15,0 0-6 0,0 0 9 0,0 0 19 16,0 0 17-16,0 0 15 16,0 0 2-16,0 0-1 0,-25 34 5 0,25-34-4 15,0 0-2-15,0 0-5 0,0 0-13 16,3 21 2-16,-3-21-9 0,0 0-4 0,0 0-5 16,0 0 5-16,5 23-7 15,-5-23-1-15,0 0-4 0,9 12 0 0,-9-12-6 0,0 0 2 16,0 0-2-16,10 7-3 15,-10-7-4-15,0 0-1 0,0 0-8 0,23-4-7 16,-23 4 0-16,0 0-9 0,24-15-12 0,-24 15 5 16,14-14-4-16,-6 9 8 0,-8 5 3 15,16-17 1-15,-11 9 6 0,-5 8 9 0,14-15 10 16,-14 15 4-16,11-11 8 16,-11 11 9-16,9-12 3 0,-9 12 1 0,10-9 7 15,-10 9-1-15,0 0-5 16,0 0-2-16,0 0 4 0,0 0 9 0,0 0 5 0,0 0-4 15,0 0-7-15,0 0-5 0,0 0-3 0,0 0 2 16,-8 55-6-16,5-40-1 16,1 2-3-16,-4 0-4 0,4 3 0 0,1-2-5 15,-1 1 0-15,2 2-3 0,0 0-4 16,0 1 0-16,0 0-1 0,0 1-3 16,0 0 2-16,0 2-2 0,2 0-2 15,-1 1 0-15,1-1-1 0,1 0-2 0,-3-3 0 16,0 0-3-16,0-2 2 15,0 0 2-15,-3-1-4 0,0-1 5 0,-1 2-2 0,-3-5 3 16,-1 3 2-16,0-6 2 0,0 0 2 0,-4-1 3 16,0-2 4-16,12-9-3 15,-24 10 1-15,14-8-3 0,10-2-5 0,0 0-2 16,-32-8-4-16,32 8-10 0,-19-22-9 16,11 8-22-16,4-1-32 0,0 0-40 0,2-3-54 15,2 18-43-15,4-38-49 16,-2 18-87-16,4-2-631 0,1 2-413 0</inkml:trace>
  <inkml:trace contextRef="#ctx0" brushRef="#br0" timeOffset="147558.11">1784 15685 2884 0,'-2'-19'-117'16,"2"19"13"-16,0 0 31 0,0-18 33 0,0 18 14 0,0 0 20 15,0 0 23-15,0 0 10 16,-2-19 4-16,2 19 8 0,0 0 18 0,0 0 18 16,0 0 7-16,0 0 0 15,0 0-1-15,0 0-8 0,-25 42-8 0,22-27-4 0,-1 0-8 16,0 2-4-16,2 2-3 15,-1 1-6-15,1-2-4 0,2 4-4 0,0-3-1 16,2-1-6-16,1 2-12 0,1-3-31 0,2 1-47 16,-1-4-48-16,5 1-56 15,-1-3-70-15,-1-2-160 0,1-1-385 0,5-4-84 0</inkml:trace>
  <inkml:trace contextRef="#ctx0" brushRef="#br0" timeOffset="147948.45">1980 15818 2384 0,'0'0'-11'0,"0"0"3"0,0 0 2 15,0 0 3-15,0 0-5 16,0 0 1-16,0 0-3 0,5 43-2 0,-5-43 9 16,3 22-12-16,-2-11 2 15,-1-11 7-15,0 21 3 0,0-21 0 0,0 19-5 0,0-19 4 16,2 15 2-16,-2-15 2 15,0 0 3-15,3 17-6 0,-3-17-16 0,0 0-2 16,0 0-9-16,0 0 8 0,0 0 0 0,0 0 5 16,0 0 1-16,34-36 7 0,-26 23 15 15,-2 1 22-15,3 1 13 16,-4 0 7-16,-5 11 11 0,14-20-12 0,-8 13 5 16,-6 7 8-16,15-15-1 0,-15 15 1 0,16-4 6 15,-16 4-3-15,0 0 0 16,0 0 1-16,28 11-11 0,-28-11-3 0,15 15 0 0,-9-5 3 15,3 0 2-15,-9-10-5 0,13 22-3 0,-7-10-8 16,0-1-2-16,-6-11-6 16,10 21-5-16,-2-9-3 0,-8-12-26 0,8 15-46 15,-2-5-42-15,-6-10-72 16,8 11-76-16,-8-11-191 0,0 0-307 0,13 5-9 16</inkml:trace>
  <inkml:trace contextRef="#ctx0" brushRef="#br0" timeOffset="148178.58">2351 15749 2214 0,'13'-5'-28'0,"-13"5"3"16,0 0 6-16,0 0-5 16,0 0 12-16,26 15-6 0,-26-15 10 0,10 22 21 15,-4-8 0-15,-2-1 9 16,-2 4 19-16,0-1 2 0,0 1 12 0,-2 0 14 0,0-17 6 15,-4 31-8-15,2-12-6 0,-2-3-7 0,0 0-10 16,-2 0-4-16,0 0-29 16,-3 0-57-16,2-3-40 0,-1-1-54 0,0 1-93 15,8-13-454-15,-15 23 69 0</inkml:trace>
  <inkml:trace contextRef="#ctx0" brushRef="#br0" timeOffset="148508.57">2628 16517 2012 0,'0'0'-32'0,"0"0"-5"0,0 0 0 15,0 0 5-15,0 0 3 0,26 5-4 0,-26-5 10 16,19 0-16-16,-19 0-17 15,26 0-24-15,-26 0-35 0,29-3-31 0,-14 1-295 16,-15 2 407-16</inkml:trace>
  <inkml:trace contextRef="#ctx0" brushRef="#br0" timeOffset="148758.27">2764 16447 1489 0,'0'0'148'0,"0"0"-29"15,-17-6-9-15,17 6-12 0,0 0-4 0,0 0 6 16,0 0 4-16,0 0 1 16,-19 17-8-16,19-17-1 0,0 19-7 0,0-19-3 0,0 25-1 15,0-25 3-15,5 30-3 16,-5-13-5-16,2 0-6 0,-2 3-8 0,2-1-4 16,-4 0-9-16,4 0-2 15,0 1-10-15,-2-2-15 0,0-1-29 0,0 0-33 16,0-17-45-16,0 29-45 0,2-16-48 15,0-1-52-15,-2-12-104 0,4 18-437 0,0-10-58 16</inkml:trace>
  <inkml:trace contextRef="#ctx0" brushRef="#br0" timeOffset="149538.48">3357 16406 2205 0,'0'0'-74'0,"-4"-13"16"0,4 13 5 0,0 0 8 0,0 0 7 15,-4-17 2-15,4 17 18 0,0 0-1 0,0 0 0 16,-10-19 1-16,10 19 0 16,-6-12 9-16,6 12 14 0,-10-11 13 0,10 11 26 15,-13-12-8-15,13 12 14 16,-19-9 6-16,19 9 1 0,-21-8 5 0,21 8-18 0,-24-3 7 16,10 0-9-1,14 3 14-15,-34 3 8 0,19 0 6 0,-2 1-1 0,0 2 1 16,1 0-3-16,-2 5 1 15,4-2-4-15,-1 5-9 0,4-1-1 0,1 3-7 16,3-1-1-16,1 2-8 0,4-2-3 0,0 2 0 0,2-17-6 16,2 33 0-16,2-18-4 15,0-2-3-15,3 0-3 0,-1-1-9 0,-6-12-12 16,19 19-6-16,-8-11-11 16,-1-3-16-16,-10-5-14 0,24 6-4 0,-24-6-5 0,23-2-17 15,-23 2-2-15,27-9-1 16,-14 1 6-16,-3-4 4 0,2 1 9 0,-2-2 8 15,-2-2 6-15,0-1 20 0,-1 3 12 0,0-2 26 16,-1 2 11-16,0-3 12 16,-6 16 1-16,6-21 18 0,-1 12 1 0,-5 9 9 0,6-18-11 15,-6 18-11-15,0 0-1 16,4-15 15-16,-4 15 14 0,0 0 2 0,0 0 6 16,0 0-4-16,0 0 5 15,0 0-8-15,0 0-6 0,-4 54 2 0,4-54-9 0,0 31-8 16,0-12-2-16,0-3-4 15,2 3-3-15,-2 1-10 0,0-4-27 0,2 4-49 16,0-4-50-16,2 2-55 0,1-1-61 0,-5-17-97 16,4 27-601-16,-2-15-301 15</inkml:trace>
  <inkml:trace contextRef="#ctx0" brushRef="#br0" timeOffset="149898.59">3369 16741 2729 0,'13'10'-19'0,"-13"-10"5"0,11 12 7 16,-11-12-15-16,11 13 19 16,-7-3-7-16,-4-10 14 0,8 19 12 0,-8-19-13 15,6 21 9-15,-2-9 4 16,-4-12 0-16,4 20 3 0,2-11 19 0,-6-9 13 16,2 16 8-16,-2-16-1 0,0 0-4 15,4 19-7-15,-4-19-5 0,0 0-26 0,0 0-28 16,0 0-19-16,0 0-8 15,0 0-11-15,0 0 9 0,0 0 5 0,0 0-2 16,0 0 10-16,20-39 18 0,-20 39 10 0,7-15 10 0,-7 15 6 16,6-10 3-16,-6 10 21 15,0 0 26-15,11-11 24 0,-11 11 7 0,0 0 1 16,0 0-2-16,0 0-10 16,0 0-4-16,25 20-9 0,-25-20-4 0,10 15-7 15,-4-6-8-15,-6-9-6 16,10 15-4-16,-10-15-12 0,10 17-18 0,-10-17-36 0,11 14-52 15,-11-14-60-15,11 13-60 0,-11-13-79 0,8 8-177 16,-8-8-398-16,0 0-195 16</inkml:trace>
  <inkml:trace contextRef="#ctx0" brushRef="#br0" timeOffset="150088.42">3708 16913 2689 0,'0'0'78'0,"23"2"1"15,-23-2-11-15,0 0-6 0,24 0-7 0,-24 0-4 0,19 0-3 16,-19 0-6-16,21-2-9 0,-21 2-12 0,23-2-16 16,-23 2-17-16,26-2 1 15,-26 2-7-15,23-3-12 0,-23 3-29 0,21-3-33 16,-21 3-51-16,19-5-74 16,-19 5-147-16,15-5-351 0,-15 5 23 0</inkml:trace>
  <inkml:trace contextRef="#ctx0" brushRef="#br0" timeOffset="150248.2">3969 16824 2187 0,'0'0'28'0,"0"0"21"16,0 0 12-16,0 0 16 0,0 0 15 0,0 0 3 0,0 0-2 15,0 0-8-15,14 28-6 16,-14-28-10-16,4 19-5 0,-4-19-8 0,3 23-2 16,-3-9-7-16,0-14-4 15,2 24-10-15,-2-24-22 0,0 23-50 0,2-9-56 0,-2-14-59 16,2 21-88-16,-2-21-160 15,2 19-315-15,-2-19 21 0</inkml:trace>
  <inkml:trace contextRef="#ctx0" brushRef="#br0" timeOffset="150878.18">4288 16372 2191 0,'0'0'14'0,"0"0"-4"15,0 0 1-15,0 0 2 0,0 0 2 0,0 0 4 16,0 0-4-16,0 0 2 15,0 0-4-15,17 43 4 0,-11-36-10 0,-6-7 1 16,13 17 1-16,-6-9 0 0,-7-8 5 0,14 13-6 0,-6-7 2 16,-8-6 1-16,16 9-3 15,-16-9-13-15,16 6 2 0,-16-6-8 0,0 0 4 16,26-2-13-16,-26 2 15 16,0 0-5-16,21-13 14 0,-21 13 7 0,10-12 16 0,-10 12 16 15,12-11 16-15,-12 11 16 16,6-9 8-16,-6 9 3 0,0 0-5 0,10-11-9 15,-10 11-12-15,0 0-5 0,0 0-3 0,0 0 11 16,0 0 3-16,0 0-1 0,0 0-3 16,0 0-6-16,0 0-7 0,4 40 0 0,-4-40 1 15,-2 31-10-15,2-14-2 16,2 2-5-16,0 0-4 0,0 4-1 0,0 0-1 16,3 4 2-16,-1-1-4 0,3 3-6 15,-1 0 2-15,-2-1-3 0,3 3-7 0,-3-1 3 16,0-1 0-16,-2-1-3 15,2-1 1-15,-2-3-2 0,0 2-3 0,-2-6 7 16,0 0 3-16,-4-2 0 0,0 0 1 16,-4-3 1-16,-1-1 2 0,-3-3-3 0,-2-2 0 15,2-3-1-15,12-6 3 0,-30 4-3 0,30-4-4 16,-29-10-2-16,14 1-11 16,2-6-10-16,3-4-10 0,0-1-22 15,0-2-16-15,6-3-34 0,0 0-32 0,4 4-29 16,0-6-28-16,4 3-32 0,0-3-47 0,2 0-117 15,2 0-426-15,4-1-118 0</inkml:trace>
  <inkml:trace contextRef="#ctx0" brushRef="#br0" timeOffset="151468.56">4790 15834 2331 0,'0'0'-66'0,"0"0"12"15,0 0 21-15,0 0 19 0,-37 24 19 0,31-11 10 16,2 2 7-16,0 2-2 16,2 1 10-16,0-1 21 0,2-17-2 0,2 35 7 0,0-17-9 15,2 0 24-15,4 0-5 16,0-2-7-16,0-1-4 0,2-2-26 0,-2 0-38 16,5-1-57-16,0-1-68 15,0-3-101-15,-1-1-483 0,-12-7 19 0</inkml:trace>
  <inkml:trace contextRef="#ctx0" brushRef="#br0" timeOffset="151838.36">4945 16006 2181 0,'0'0'103'0,"0"0"-14"0,10-7-10 0,-10 7-7 15,0 0-10-15,0 0-11 16,0 0 4-16,0 0-4 0,0 0-13 0,0 0-5 15,24 28-2-15,-24-28-1 0,6 12-3 0,-6-12-4 0,4 12-2 16,-4-12-2-16,0 0-1 16,6 12-4-16,-6-12 3 0,0 0 0 0,0 0-5 15,0 0-14-15,8 10-22 16,-8-10-22-16,0 0 3 0,0 0-1 0,0 0 2 16,0 0 13-16,24-32-1 0,-24 32 18 15,11-15 10-15,-11 15 14 0,10-17 10 0,-10 17 5 16,10-9 9-16,-10 9 26 15,16-5 3-15,-16 5 17 0,0 0-3 0,22 0-2 16,-22 0-11-16,0 0-4 0,28 13-5 0,-17-6-3 0,-11-7-7 16,19 12-1-16,-10-2-9 15,1-3-6-15,-2 3 0 0,-8-10-14 0,20 13-39 16,-14-5-48-16,-6-8-65 16,17 11-72-16,-17-11-127 0,12 8-552 0,-12-8-261 15</inkml:trace>
  <inkml:trace contextRef="#ctx0" brushRef="#br0" timeOffset="152018.53">5367 16022 2884 0,'18'-7'35'0,"-18"7"-10"0,14-7-21 0,-14 7-28 0,22-8 5 16,-8 5 3-16,1-1-4 15,-15 4 14-15,32-7-31 0,-15 2-40 16,0 3-37-16,0-1-19 0,0-3 2 15,-2 2-3-15,-15 4-24 0,27-9-67 0,-12 5-366 0,-3-2 206 16</inkml:trace>
  <inkml:trace contextRef="#ctx0" brushRef="#br0" timeOffset="152188.26">5664 15856 1956 0,'0'0'110'15,"-8"-19"-1"-15,8 19-5 16,0 0-12-16,0 0-7 0,0 0-5 0,0 0-10 15,0 0-3-15,-9 53-8 0,9-53-6 0,-2 25-5 16,2-12-9-16,0-13-5 16,0 30-21-16,0-15-30 0,0-15-55 0,2 32-54 0,-4-19-85 15,2-13-195-15,0 25-253 16,-2-12 109-16</inkml:trace>
  <inkml:trace contextRef="#ctx0" brushRef="#br0" timeOffset="152738.13">5888 15753 1932 0,'0'0'-24'0,"0"0"14"0,0 0 0 0,0 0 9 16,0 0 10-16,0 0 12 0,0 0 7 16,0 0 6-16,28 46-7 0,-24-29 13 0,0 1-6 15,1 0-2-15,-1 3 6 16,-4 0-8-16,2 0 1 0,-2-1-5 0,-2 3-6 16,2-1 5-16,-4 3-33 15,-3-1-37-15,3-1-53 0,-4-2-64 0,2 0-137 0,-4-2-238 16,2 0 282-16</inkml:trace>
  <inkml:trace contextRef="#ctx0" brushRef="#br0" timeOffset="152988.24">6551 16558 1796 0,'0'0'83'0,"17"5"-48"0,-17-5-69 15,0 0-37-15,0 0-20 0,23-2-47 16,-23 2-76-16,16-4-229 0,-16 4 398 15</inkml:trace>
  <inkml:trace contextRef="#ctx0" brushRef="#br0" timeOffset="153128.25">6803 16573 1265 0,'0'0'-28'16,"0"0"0"-16,21 0-48 0,-21 0-57 0,0 0-196 0,27-3 105 15</inkml:trace>
  <inkml:trace contextRef="#ctx0" brushRef="#br0" timeOffset="153278.38">7104 16555 1096 0,'18'2'109'0,"-18"-2"-16"16,16 1-42-16,-16-1-39 15,18 0-10-15,-18 0-16 0,19 3-15 0,-19-3-35 0,0 0-92 16,30-3-204-16,-22 2 114 0</inkml:trace>
  <inkml:trace contextRef="#ctx0" brushRef="#br0" timeOffset="153388.55">7397 16569 1169 0,'0'0'85'0,"0"0"-16"16,0 0-32-16,22 3-32 0,-22-3-50 0,0 0-68 15,0 0-142-15,14-3-59 0,-14 3 100 0</inkml:trace>
  <inkml:trace contextRef="#ctx0" brushRef="#br0" timeOffset="157678.16">8490 16662 699 0,'-17'5'192'16,"17"-5"-50"-16,0 0-20 15,-16 8-7-15,16-8-19 0,0 0-10 0,-14 4 4 16,14-4-18-16,0 0 1 0,0 0 0 15,0 0-11-15,0 0-9 0,0 0 10 0,0 0-6 16,-18-13-2-16,18 13 5 0,0 0 0 0,-7-18-4 16,7 18 9-16,0 0 0 15,-4-21-5-15,4 21 0 0,-5-12-10 0,5 12-2 0,0 0-10 16,-10-18-4-16,10 18-7 16,-13-10-5-16,13 10 1 0,-14-7-5 0,14 7-1 15,-22-4-1-15,22 4-4 16,-23 0-5-16,23 0 5 0,-25 4 0 0,10 0-1 0,15-4 2 15,-28 13-3-15,16-5 7 0,-2-1-11 0,2 5 1 16,0-1-1-16,1 1 7 16,0 1-6-16,5 0 0 0,-3 0 3 0,5 1-1 15,4-14-2-15,-4 22 3 16,4-22 3-16,2 23-6 0,-2-23 1 0,10 20-16 0,-1-15-9 16,4 1-15-16,-13-6-12 15,25 7-14-15,-7-7-4 0,0 0-10 0,-18 0 0 16,36-13 0-16,-15 6 6 15,-1-3 12-15,0-3-3 0,0-2 6 0,-1-1 8 0,-5 0 7 16,4 0 19-16,-4 1 17 0,2 1 17 16,-6 4 21-16,0-2 8 0,-1 2 3 15,-9 10 11-15,12-15-13 0,-12 15 4 0,11-10 7 16,-11 10 10-16,0 0 0 0,0 0 5 16,0 0-4-16,0 0 4 0,0 0-2 0,0 0 2 15,0 0-2-15,0 0 0 16,-17 52 0-16,17-52-4 0,-2 27-5 15,0-13-6-15,2-14-3 0,0 29-7 0,2-13-5 0,-2-16 0 0,2 26-12 16,0-15-26-16,-2-11-56 16,2 21-62-16,-2-21-48 0,5 16-86 0,-1-11-204 15,-4-5-363-15,0 0-141 16</inkml:trace>
  <inkml:trace contextRef="#ctx0" brushRef="#br0" timeOffset="157988.15">8636 16831 2420 0,'13'4'-76'0,"-13"-4"0"15,0 0 8-15,16 4 13 0,-16-4 1 0,0 0 15 16,14 6 26-16,-14-6 5 16,0 0 11-16,0 0 18 0,0 0 17 0,0 0 11 15,0 0 7-15,0 0 11 16,0 0 10-16,0 0-7 0,0 0 0 0,0 0-8 0,0 0-16 15,0 0-9-15,0 0-12 0,0 0-11 0,2-34 0 16,-2 34-6-16,0 0 5 16,8-18-9-16,-8 18 5 0,8-7-2 0,-8 7 9 0,0 0 5 15,0 0 8 1,0 0-6-16,19-2 0 0,-19 2 0 0,0 0-3 0,0 0-4 16,0 0-22-16,16 17-37 15,-16-17-48-15,0 0-46 0,0 0-84 0,4 15-182 16,-4-15-228-16,0 0 149 15</inkml:trace>
  <inkml:trace contextRef="#ctx0" brushRef="#br0" timeOffset="158308.2">9019 16372 1784 0,'0'0'-46'0,"-6"-15"23"16,6 15 25-16,0 0 8 0,0 0 18 0,0 0 22 16,0 0 3-16,-32 32 3 0,23-16 12 15,1-1-11-15,2 4 2 0,-4 2 4 16,0 0-7-16,4 0 5 0,2 2-12 15,0-1 6-15,0 0-11 0,4-1 8 0,0 0-15 16,2-1-4-16,0 1-3 0,2-2-11 0,0-1-35 0,0-1-30 16,3-2-30-16,2-2-33 15,-1-2-49-15,0-1-89 0,5 0-371 0,-2-6 169 16</inkml:trace>
  <inkml:trace contextRef="#ctx0" brushRef="#br0" timeOffset="158818.37">9182 16538 1867 0,'6'-13'-3'0,"-6"13"10"15,0 0-7-15,0 0-4 0,0 0 8 16,0 0 5-16,0 0-7 0,0 0-1 0,0 0 9 16,0 0-5-16,0 0-10 15,13 33 17-15,-13-33 13 0,9 12 1 0,-9-12 11 16,0 0-5-16,12 11-2 15,-12-11-8-15,11 9-20 0,-11-9 7 0,0 0-32 0,24 0-9 16,-24 0-2-16,0 0 1 0,26-13 4 0,-16 6 13 16,-10 7 12-16,14-13 30 15,-14 13 40-15,13-16 12 0,-13 16 29 0,8-11 10 16,-8 11 9-16,9-11-9 0,-9 11-10 16,0 0-12-16,0 0-12 0,0 0 4 0,0 0-7 15,0 0-6-15,0 0-1 16,0 0-13-16,0 0-5 0,0 0-2 0,4 44-7 15,-4-30-7-15,2 4-1 0,-2 2-3 0,2-1-5 0,3 5 2 16,-1 1-3-16,0 0-6 16,0 1-1-16,0 1-2 0,0 2-1 0,0-3-2 15,-2 3-3-15,1-3 1 16,0 1-2-16,-1 0 1 0,-2-7 7 0,-2 1 14 0,-1 0 8 16,-2-3 8-16,-3 1 0 15,2-4-3-15,-4-2-4 0,-1 1 0 0,-2-5-6 16,0 1-2-16,-1-5-4 15,14-5-4-15,-26 4-3 0,26-4-3 0,-23-7-10 16,10-1-7-16,13 8-27 0,-17-23-27 0,9 8-27 0,4 0-36 16,4-2-29-16,0 17-37 15,4-37-34-15,2 14-48 0,1 3-113 0,3-3-494 16,2 2-227-16</inkml:trace>
  <inkml:trace contextRef="#ctx0" brushRef="#br0" timeOffset="159108.51">9743 16353 2562 0,'9'-13'-107'0,"-9"13"17"0,0 0 10 0,0 0 21 0,0 0 28 16,0 0 14-16,0 0 15 15,0 0 4-15,22 36-7 0,-16-21 19 0,-4 5 22 16,0-2-3-16,0 6 21 0,-2-2 6 0,0-1-1 16,0 5 2-16,0 3 2 15,-2-3-14-15,-2 2-2 0,-2-2-3 0,2-1-1 0,-2 0-7 16,0 0-5-16,-2-4 2 16,1 0-17-16,1-4-42 0,-3 1-28 0,3-6-57 15,-1 1-51-15,-3-2-150 16,4-4-376-16,0-2 67 0</inkml:trace>
  <inkml:trace contextRef="#ctx0" brushRef="#br0" timeOffset="159398.16">10097 16679 2018 0,'0'0'64'0,"0"0"46"16,0 0-1-16,0 0-10 15,0 0 0-15,0 0-5 0,23-2-8 0,-23 2-9 0,0 0-10 16,21 0-6-16,-21 0-7 16,0 0-3-16,29 2-7 0,-29-2-1 0,26 0-4 15,-26 0-6-15,28 2-5 16,-14-4-2-16,-14 2-17 0,30 0-30 0,-30 0-37 15,23 0-30-15,-23 0-35 0,22 0-50 0,-14-2-52 0,-8 2-104 16,10-7-361-16,-10 7 64 16</inkml:trace>
  <inkml:trace contextRef="#ctx0" brushRef="#br0" timeOffset="159538.2">10057 16526 2120 0,'0'0'50'0,"-18"-7"33"0,18 7-11 16,-10-8-10-16,10 8-12 15,0 0 15-15,0 0-22 0,0 0-13 0,0 0-30 16,34-15-42-16,-34 15-45 0,32-2-61 0,-16 0-108 0,4-1-389 16,-1 0 126-16</inkml:trace>
  <inkml:trace contextRef="#ctx0" brushRef="#br0" timeOffset="160918.44">10715 16411 1810 0,'0'0'-52'0,"0"0"9"0,0 0 3 0,0 0 5 16,0 0 2-16,0 0 5 16,-16-6 19-16,16 6-13 0,0 0 9 0,0 0 8 0,0 0-5 15,0 0 18-15,0 0 27 16,0 0-4-16,0 0 32 0,0 0 7 0,0 0 3 16,4-21 15-16,-4 21 12 15,0 0-3-15,0 0-10 0,0 0 8 0,0 0-9 16,0 0 7-16,0 0-3 0,10-18 1 15,-10 18 2-15,0 0 1 0,0 0 0 0,0 0 1 16,0 0-1-16,0 0-1 0,0 0-7 0,0 0 2 16,0 0-5-16,0 0-5 15,0 0-6-15,0 0-10 0,0 0-8 0,0 0-6 0,0 0-4 16,0 0-8-16,0 0 5 16,0 0 0-16,0 0-8 0,0 0 0 0,0 0-2 15,0 0-8-15,0 0 5 16,-6 53-5-16,6-53-6 0,-2 24 0 0,2-24 2 0,-2 27-3 15,2-14-2-15,0-13 2 0,0 25-9 0,2-12 6 16,-2-13-3-16,2 23-2 16,-2-23 3-16,2 19-3 0,-2-19-1 15,4 17 4-15,-4-17-3 0,6 11-2 16,-6-11 2-16,10 8-2 0,-10-8-6 0,0 0 3 0,22 2-7 16,-22-2-3-16,0 0 2 15,29-15-1-15,-16 5 2 0,-2-1 3 0,-1-3 7 16,0 3 6-16,2-4 4 15,-2 1 7-15,1 1 1 0,-3-1 3 0,0 3 6 0,1-2 4 16,-9 13-4-16,13-21 2 0,-7 13-3 0,-6 8 3 16,8-15-5-16,-8 15-1 15,8-11-6-15,-8 11-4 0,0 0 6 16,0 0 4-16,0 0-3 0,0 0 2 16,0 0-4-16,0 0 17 0,0 0-4 0,0 0 5 0,0 0-4 15,-8 57-7-15,8-42 2 16,2 0-8-16,-2-15-3 0,2 34-3 0,2-16-4 15,-1-1-40-15,0-2-45 0,-1 2-54 0,2-2-61 0,-2 1-58 16,-2-5-76-16,0-11-166 16,-2 23-124-16,0-14-316 0,2-9-333 0</inkml:trace>
  <inkml:trace contextRef="#ctx0" brushRef="#br0" timeOffset="161888.24">10175 16540 2695 0,'0'0'-127'0,"0"0"11"15,0 0 8-15,-15-18 11 0,15 18 25 0,0 0 3 16,0 0 21-16,0 0 8 0,0 0 12 0,0 0 17 0,0 0 14 16,0 0 3-16,0 0 16 15,0 0 23-15,0 0 9 0,0 0 10 0,0 0 10 16,0 0-3-16,0 0 2 16,0 0 5-16,0 0 0 0,0 0-2 0,0 0-4 0,0 0-9 15,0 0-5-15,0 0-8 16,0 0-4-16,-21 0 1 0,21 0-9 0,0 0-5 15,0 0-4-15,0 0-1 0,0 0 3 0,-21-3 4 16,21 3 2-16,0 0 0 0,0 0 9 16,0 0-3-16,0 0 2 15,0 0-3-15,0 0-3 0,0 0-7 0,-17-4-3 16,17 4-4-16,0 0 2 0,0 0 2 0,0 0 6 16,0 0-2-16,0 0-1 15,0 0 0-15,0 0 2 0,0 0 2 0,0 0 1 0,0 0-1 16,0 0-1-16,0 0-4 15,0 0-1-15,0 0-7 0,0 0-2 0,0 0 0 16,0 0-3-16,0 0 0 0,0 0-1 0,59-4 2 0,-59 4 4 16,24 0 6-16,-24 0 12 15,22 0 3-15,-22 0-1 0,24-2-4 16,-24 2-4-16,23-1-5 0,-23 1 1 16,20 0-7-16,-20 0-3 0,0 0-4 0,26 0-5 15,-26 0-18-15,0 0-29 0,20 0-40 16,-20 0-50-16,0 0-61 0,19 3-81 0,-19-3-184 15,8 0-158-15,-8 0-228 0,0 0-175 0</inkml:trace>
  <inkml:trace contextRef="#ctx0" brushRef="#br0" timeOffset="174474.81">9237 15259 2325 0,'0'0'-145'0,"0"0"15"0,0 0 14 15,0 0 15-15,0 0 18 0,0 0 22 16,0 0 21-16,0 0 15 0,-31-7 15 16,31 7 3-16,0 0 14 0,0 0 11 0,0 0 17 15,0 0-3-15,0 0 4 16,0 0-5-16,0 0 2 0,0 0 4 0,0 0 6 0,0 0-6 15,0 0 13-15,0 0-10 16,0 0 3-16,-9-12 12 0,9 12 0 0,0 0 9 16,0 0 0-16,0 0-1 0,0 0 1 0,0 0 0 15,0 0-1-15,0 0-2 0,0 0 3 16,0 0-6-16,0 0-10 0,0 0-4 0,0 0-7 16,-11-10-8-16,11 10-2 15,0 0 5-15,0 0-5 0,0 0-2 16,0 0-9-16,0 0-1 0,0 0 4 15,0 0-3-15,-6 29 1 0,6-29-7 0,0 0 2 16,0 20 0-16,0-20-1 0,0 0-4 0,6 23 1 16,-6-23 3-16,9 14-7 0,-9-14 3 15,8 15-4-15,-1-7 0 0,-7-8-6 0,15 14-3 16,-7-9 1-16,-8-5-5 16,14 10-6-16,-14-10 0 0,20 8-12 0,-20-8-7 0,19 4-10 15,-19-4-4-15,19 0 10 16,-19 0-7-16,0 0 13 0,25-8 3 0,-25 8 2 15,15-10 4-15,-15 10 10 0,13-12 6 0,-13 12 9 0,8-13 9 16,-8 13 12-16,8-13 3 16,-8 13 5-16,0 0 4 0,8-17-4 0,-8 17 1 15,0 0-4-15,6-13-8 16,-6 13-4-16,0 0 1 0,0 0-9 0,4-14-1 0,-4 14 1 16,0 0-2-1,0 0 7-15,0 0-10 0,0 0 5 0,0 0 3 0,0 0-4 16,0 0-6-16,0 0 7 15,0 0-6-15,0 0 5 0,6 48-3 0,-6-48 0 0,0 22 2 16,0-8-2-16,0-14-4 16,0 32 5-16,0-13-3 0,0 1 5 0,0-2-2 15,2 4 0-15,-2 1-1 0,0-1 2 16,2 3 0-16,-2-2 0 0,0 0-6 16,0-1 2-16,2 0 1 0,-2-1-1 0,-2 0 2 15,2-3 0-15,0 0-1 0,-2-1 11 16,-2-2 10-16,4-15 10 0,-6 28 6 15,2-14 6-15,-6-4 4 0,10-10 1 0,-12 15 8 16,12-15 13-16,-16 10 9 0,16-10-4 0,-18 0-4 16,18 0-11-16,0 0-4 0,0 0-8 15,-25-23-6-15,25 23-6 0,-4-20-14 16,4 20-23-16,2-28-30 0,-2 28-41 16,8-29-50-16,1 16-35 0,-1-1-65 0,1-1-102 15,2 1-609-15,1 4-341 0</inkml:trace>
  <inkml:trace contextRef="#ctx0" brushRef="#br0" timeOffset="-206633.98">8623 16815 2667 0,'0'0'-164'0,"0"0"17"0,0 0 11 0,0 0 15 16,0 0 13-16,0 0 26 15,0 0 16-15,0 0 12 0,0 0 13 0,0 0 16 16,0 0-6-16,0 0 14 15,0 0 6-15,0 0 1 0,0 0 10 0,0 0 0 16,0 0 8-16,0 0-10 0,0 0 11 0,32-12-9 16,-32 12 1-16,0 0 11 0,0 0 1 15,0 0 5-15,0 0 12 0,0 0-2 0,0 0 5 16,0 0 6-16,0 0-2 16,0 0-6-16,0 0 3 0,0 0-10 0,0 0 6 0,0 0-14 15,0 0-1-15,0 0-3 16,0 0 1-16,0 0-2 0,0 0 8 0,0 0-9 15,0 0 5-15,0 0-4 0,0 0 7 0,0 0-9 16,0 0 5-16,0 0-4 0,0 0 1 16,0 0 3-16,0 0-2 0,0 0-1 0,0 0 2 15,0 0-12-15,0 0 13 16,28 3-6-16,-28-3 1 0,0 0-1 0,0 0-5 16,0 0 0-16,19 5 9 15,-19-5 8-15,0 0 2 0,0 0 4 0,16 4-3 0,-16-4 3 16,0 0-2-16,0 0 3 0,0 0 14 0,14 5 12 15,-14-5 0-15,0 0-4 16,0 0-2-16,0 0-7 0,4 15-4 0,-4-15-2 16,0 0-4-16,0 0-9 0,-2 21 0 15,2-21 0-15,0 0 2 0,0 0-7 0,-5 23 1 16,5-23 1-16,0 0-2 16,-2 19-5-16,2-19 3 0,0 0-3 0,-4 19 9 15,4-19-9-15,-5 13 7 0,5-13-2 16,0 0 0-16,-8 19-4 0,8-19 1 0,-6 12-2 15,6-12 2-15,-11 9-3 0,11-9 2 0,-12 7-2 16,12-7 1-16,-16 9 0 16,16-9 1-16,0 0 3 0,-20 5-1 0,20-5 5 0,0 0 0 15,-24 0 0-15,24 0 2 16,0 0 9-16,0 0-3 0,-25-4 1 0,25 4 4 16,0 0 1-16,-17-3-5 15,17 3 0-15,0 0-4 0,0 0-4 0,-11-14-2 16,11 14-1-16,0 0-4 0,0 0 1 0,4-21-2 15,-4 21-2-15,0 0 1 0,0 0-4 16,13-24 5-16,-13 24-7 0,11-12-2 0,-11 12 4 16,8-11-2-16,-8 11-5 15,9-9 3-15,-9 9-2 0,10-10-3 0,-10 10-2 0,0 0-6 16,11-12-7-16,-11 12-18 16,0 0-28-16,0 0-57 0,13-11-45 0,-13 11-61 15,0 0-156-15,8-6-447 16,-8 6-162-16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5T16:33:06.6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24836 4707 273 0,'0'0'48'0,"0"0"2"0,0 0-5 0,0 0 3 15,0 0 8-15,0 0-1 0,0 0 4 16,0 0-1-16,0 0 4 0,0 0 11 0,0 0-7 16,0 0-11-16,0 0-4 0,0 0-5 15,0 0-5-15,0 0-2 0,0 0-1 0,0 0-6 16,0 0-6-16,0 0-2 0,0 0 13 15,0 0-8-15,0 0 2 0,0 0 0 16,0 0 2-16,0 0-4 0,0 0 0 16,0 0 0-16,0 0 3 0,0 0 1 0,0 0-1 15,0 0-2-15,0 0-5 0,0 0-3 16,22 4-4-16,-22-4-4 0,0 0 7 16,0 0 0-16,24 0-7 0,-24 0-1 15,0 0-2-15,23 3-1 0,-23-3-5 0,0 0 0 16,23 1-2-16,-23-1 4 0,17 0-7 15,-17 0 9-15,0 0-7 0,23 2 5 0,-23-2-4 16,19 0-3-16,-19 0 0 0,17 2 5 16,-17-2-4-16,0 0-4 0,28 0 5 15,-28 0-1-15,18 2-1 0,-18-2 9 0,23 0 4 16,-23 0-20-16,22 2 5 0,-22-2 4 16,26 0-4-16,-14 2 6 0,-12-2-1 0,28 2-6 15,-28-2 1-15,29 1 0 0,-12 2 6 16,0-1 2-16,-17-2-9 0,33 1 3 0,-17 1 3 15,1 0 2-15,0 0-8 0,-17-2 8 16,29 2-7-16,-16-1 0 0,-13-1 1 16,30 3 1-16,-15-3 0 0,-15 0 0 15,27 1 0-15,-27-1 3 0,25 0-3 16,-25 0 7-16,29 3-1 0,-17-3-6 16,-12 0 6-16,31 0 7 0,-18 0-3 0,-13 0 6 15,32 0-1-15,-12 0 2 0,-2 0 4 16,2 0-8-16,-1 0 5 0,2 0-6 0,0 0 1 15,0 0-5-15,0 0-6 0,0 0 7 0,1 0-1 16,-2 0-5-16,2 0 7 0,-1 0 1 16,-3 0-3-16,2 0 0 0,-20 0-8 15,36 0-3-15,-18 0 7 0,0 0 0 0,-18 0-3 16,35 0 5-16,-16 1-4 0,-1-1-4 16,2 0 7-16,-2 0-5 0,0 0 3 15,2 0-6-15,1 0 2 0,0 2-4 0,-2-2 5 16,3 2 0-16,1-2 1 0,-1 0 1 15,1 0 1-15,-1 2 3 0,0-2 4 0,-1 0 10 16,1 0-9-16,-2 0 11 0,3 0 3 16,-1 0-5-16,-1 0 2 0,3 0 1 15,-4 0-12-15,3-2 2 0,-3 2-1 16,0 0 0-16,1-2 1 0,-1 2 2 16,0-2-7-16,1 2-4 0,-2-1 11 0,-19 1-10 15,39-3-3-15,-19 2 5 0,0-2-7 16,-1 3 2-16,2-1-7 0,0-1 14 15,-21 2-12-15,40-2 5 0,-17 0-1 0,-1 0 2 16,0 2 0-16,1-1-6 0,2-1 6 0,-2 2-3 16,1-3 5-16,0 3-4 0,1-1-8 15,-2 1 19-15,2-2 3 0,1 0-16 16,-1 0-4-16,2 2 2 0,-2-2 2 16,-2 0 8-16,2 2 1 0,-1-2 1 0,3 1-3 15,-3-2 3-15,1 1-9 0,3 0 9 16,0 1 0-16,-3 1-1 0,4-3 7 0,-2 2-14 15,0-1 1-15,4 0 7 0,-1 2-8 16,-3-2 5-16,2 2-3 0,2-1 3 16,-2 1-12-16,-3 0 11 0,3-3-8 15,0 3 1-15,-1 0-7 0,-3 0 12 0,0 0-1 16,4-1-4-16,-6 1 5 0,0-3 0 16,1 3 2-16,-1 0-2 0,0 0 12 0,1 0-9 15,-6-2 6-15,4 2 3 0,-1-1-2 16,-21 1-4-16,40-3 6 0,-21 3 0 0,0-1-2 15,-3-1-6-15,4 0 4 0,-20 2-4 16,34-2-7-16,-15 0 7 0,-19 2-1 16,28-2-9-16,-28 2 3 0,29-2-7 15,-29 2 8-15,23 0-29 0,-23 0-16 0,23-2-25 16,-23 2-18-16,20 0-20 0,-20 0-32 16,14 0-43-16,-14 0-67 0,0 0-315 0,0 0 240 15</inkml:trace>
  <inkml:trace contextRef="#ctx0" brushRef="#br0" timeOffset="706.67">26530 4982 1506 0,'0'0'-81'16,"0"0"9"-16,0 0 6 0,0 0 5 15,0 0 16-15,0 0 15 0,59-4 14 0,-59 4 7 16,0 0 9-16,25 0 2 0,-25 0 10 16,0 0 4-16,27 0 0 0,-27 0-2 15,25 0 7-15,-25 0 4 0,27 0-6 0,-27 0 3 16,29 2 11-16,-14-2-9 0,-15 0 9 15,31 0 0-15,-14 0-11 0,-17 0 0 16,29 0 2-16,-12 0-14 0,-17 0-17 0,32 2-20 16,-16-2-24-16,-3 0-47 0,-13 0-70 15,27 1-201-15,-16-1 118 0</inkml:trace>
  <inkml:trace contextRef="#ctx0" brushRef="#br0" timeOffset="19957.59">29252 4914 686 0,'0'0'198'0,"0"0"-67"0,0 0-20 15,0 0-21-15,0 0-3 0,0 0 14 16,6-19-6-16,-6 19 1 0,0 0 14 15,0 0-26-15,0 0-6 0,0 0 6 0,0 0 4 16,0 0-6-16,0 0-2 0,0 0 9 16,0 0-3-16,0 0-4 0,0 0-4 0,0 0 1 15,0 0 17-15,0 0 16 0,0 0-6 16,0 0-2-16,0 0-5 0,0 0-8 16,0 0-3-16,-26 39-4 0,26-39-5 0,-10 21-10 15,6-10-3-15,-2 3-7 0,1-1-6 16,5-13-2-16,-6 27-8 0,3-14-1 0,3-13-5 15,-4 23-3-15,4-23-1 0,-2 23-3 16,2-23-2-16,0 20-1 0,0-20-2 0,4 15-2 16,-4-15 3-16,0 0-6 0,11 11 1 15,-11-11-6-15,0 0-2 0,0 0-2 16,23-4-3-16,-23 4 2 0,0 0-5 0,24-19-1 16,-14 9 0-16,-10 10 1 0,17-19-2 15,-8 9 2-15,-1-3-1 0,1 1 4 16,-9 12 5-16,12-20 2 0,-8 11 7 0,-4 9 2 15,12-18 4-15,-12 18 1 0,6-15 3 16,-6 15-1-16,8-13 0 0,-8 13-5 16,0 0-1-16,6-16-1 0,-6 16-8 0,0 0 0 15,6-11-5-15,-6 11 0 0,0 0-4 16,0 0-1-16,0 0 2 0,0 0 3 16,0 0 2-16,0 0 1 0,0 0-4 0,0 0 2 15,0 0-1-15,0 0 2 0,9 38 0 0,-9-38-3 16,2 23 0-16,0-11 0 0,-2-12 0 15,7 32-1-15,-3-17-8 0,2 2-31 16,-2-2-44-16,3 3-67 0,3-1-76 16,-4-2-68-16,1-2-129 0,2 1-196 0,-3-5-301 15,4 3-307-15</inkml:trace>
  <inkml:trace contextRef="#ctx0" brushRef="#br0" timeOffset="20318.08">29650 5107 2629 0,'0'0'-139'0,"0"0"22"0,0 0 22 15,0 0 17-15,0 0 20 0,0 0 17 16,0 0 31-16,0 0 18 0,0 0 19 0,0 0 22 15,0 0 9-15,0 0 8 0,0 0 14 16,0 0-4-16,0 0 7 0,0 0-4 0,0 0-1 16,0 0-17-16,0 0-7 0,0 0-9 15,0 0-6-15,0 0-4 0,0 0 5 16,0 0-3-16,0 0 14 0,0 0-1 16,12 31 9-16,-12-31 12 0,-2 19-1 0,2-19-5 15,-6 21-3-15,6-21-9 0,-8 23-8 16,0-10-2-16,8-13-4 0,-10 23-9 0,4-11-37 15,-2-1-41-15,1 0-45 0,7-11-48 16,-15 21-42-16,11-11-43 0,4-10-93 16,-9 13-491-16,5-7-129 0</inkml:trace>
  <inkml:trace contextRef="#ctx0" brushRef="#br0" timeOffset="20974.46">29832 4864 2336 0,'0'0'-54'0,"0"0"20"15,0 0 12-15,0 0 5 0,0 0 8 0,0 0 3 16,0 0 21-16,0 0 16 0,0 0-10 16,0 0 13-16,-41 28-5 0,41-28-20 15,-4 19 16-15,4-19-4 0,0 22 0 0,0-22-1 16,2 18-3-16,-2-18-2 0,9 19-12 15,-9-19-6-15,10 18-3 0,-4-13-2 0,-6-5-18 16,16 8 25-16,-16-8-17 0,14 1-2 16,-14-1 3-16,0 0 11 0,0 0 9 15,34-13 29-15,-34 13 9 0,15-11 20 0,-15 11 18 16,13-12 19-16,-13 12 12 0,10-13 14 16,-10 13-1-16,11-10-2 0,-11 10-15 15,0 0-11-15,10-10-11 0,-10 10-12 0,0 0-14 16,0 0-8-16,10-8-2 0,-10 8-5 15,0 0-6-15,0 0-1 0,0 0-5 16,0 0 0-16,0 45-5 0,0-27-3 0,4 3-1 16,-4 1-1-16,2 4-6 0,0 5 4 15,2 0-7-15,0 5 2 0,0 2 0 0,2-2-3 16,-2 1 2-16,1-3-2 0,-1-3-4 16,-2-3 1-16,0-1 1 0,-2 0 4 0,-2-5 7 15,0-1 6-15,-5 0 14 0,1-3 11 16,-2-6 10-16,-2 2 7 0,-4-4 0 15,0-3 3-15,-1-5-9 0,15-2-6 16,-28 2-8-16,28-2-20 0,-22-10-33 0,8-1-42 16,4-4-49-16,2-2-50 0,3-6-51 15,3 2-59-15,0-8-75 0,6 4-143 16,3-3-466-16,-1-1-360 0</inkml:trace>
  <inkml:trace contextRef="#ctx0" brushRef="#br0" timeOffset="21263.47">30409 4837 2904 0,'0'0'-56'16,"0"0"5"-16,5-13-4 0,-5 13 14 16,0 0 22-16,0 0 25 0,0 0 23 0,0 0 6 15,0 0 6-15,-41 1 17 0,41-1 7 16,-25 16 5-16,14-7-2 0,1 5-10 0,-1-3-1 15,3 5-6-15,-1-1-3 0,5 0 0 16,0 4-8-16,1-2-4 0,3 2-5 16,0-19 0-16,5 36-3 0,-1-20-1 0,3-1-10 15,1-1-6-15,1 2-11 0,1-4-20 16,2-2-25-16,0-3-32 0,0 0-34 16,-12-7-33-16,26 5-31 0,-26-5-42 15,25-8-84-15,-25 8-459 0,26-11-49 0</inkml:trace>
  <inkml:trace contextRef="#ctx0" brushRef="#br0" timeOffset="21435.05">30416 4974 2198 0,'-19'-4'-47'0,"19"4"30"0,0 0 15 16,-20-4 12-16,20 4 9 0,0 0 29 16,0 0 17-16,-16-3 0 0,16 3-5 15,0 0-1-15,0 0-14 0,0 0 2 0,0 0-10 16,0 0-27-16,0 0-39 0,0 0-43 15,59-2-39-15,-42 0-57 0,0-2-95 0,-1 2-357 16,4-4 164-16</inkml:trace>
  <inkml:trace contextRef="#ctx0" brushRef="#br0" timeOffset="21671.38">30723 4766 1864 0,'0'0'8'15,"0"0"7"-15,0 0 15 0,0 0 32 0,0 0 20 16,0 0 24-16,0 0 3 0,0 0 3 16,0 0 2-16,0 0-5 0,4 48-12 15,-4-29-8-15,0-2-8 0,0 4-11 16,0 4-1-16,2 0-8 0,0 4-7 0,-2-1-4 16,2-1-5-16,0 1-7 0,0-1-4 15,0-2-8-15,1-4-22 0,-1 0-38 16,0-1-29-16,0-2-34 0,-2-1-52 0,0-17-33 15,2 25-56-15,-2-25-120 0,3 13-335 16,-3-13 56-16</inkml:trace>
  <inkml:trace contextRef="#ctx0" brushRef="#br0" timeOffset="22008.96">30725 4864 1945 0,'0'-23'-21'0,"-2"3"31"15,0 4 22-15,2 16 27 0,2-29 4 16,-2 16 16-16,0 13 7 0,2-23 2 0,-2 23-9 15,8-23-8-15,-4 12-9 0,3 0-3 16,2-2-11-16,-9 13 3 0,16-16-13 16,-8 10-9-16,6-2-4 0,-14 8-2 0,23-6-3 15,-23 6 0-15,25-1-5 0,-25 1-1 16,21 3-4-16,-21-3 1 0,18 9 5 0,-18-9 7 16,8 14 2-16,-8-14 5 0,2 20 14 15,-2-20 10-15,0 0 14 0,-16 34 9 0,8-21 14 16,-2 0 8-16,2 0 5 0,-5 5 6 15,2-5-3-15,3 2-7 0,-3 2-10 16,3 1-10-16,0-2-4 0,0 4-9 16,4-2-5-16,2 1-9 0,2-1-5 15,2 1 1-15,4 2-12 0,6 0-5 0,0 0-31 16,3-2-36-16,6 1-49 0,0 2-43 16,1-2-41-16,1-1-44 0,-2-4-51 15,-2-5-88-15,0 2-615 0,-2-4-409 0</inkml:trace>
  <inkml:trace contextRef="#ctx0" brushRef="#br0" timeOffset="22442.15">30623 4770 2874 0,'0'0'-71'0,"0"0"26"0,0 0 2 0,0 0 36 16,0 0 10-16,0 0 37 0,0 0 26 16,0 0 26-16,0 0 12 0,0 0 8 15,0 0-3-15,21 35-4 0,-17-16-9 16,0 0-10-16,1 5-6 0,2 4-9 0,-1 0-13 15,0 4-26-15,2 2-58 0,1 1-58 16,0 1-82-16,-1-1-78 0,0-2-156 16,-1 2-468-16,-3-7-228 0</inkml:trace>
  <inkml:trace contextRef="#ctx0" brushRef="#br0" timeOffset="30033.08">2465 6481 2491 0,'0'0'-106'0,"0"0"29"0,0 0 11 16,0 0 8-16,0 0 6 0,0 0 8 15,0 0 5-15,0 0 5 0,0 0 25 16,0 0 2-16,0 0 15 0,0 0 15 0,0 0 2 15,0 0 7-15,0 0-9 0,0 0 3 16,0 0 0-16,0 0-7 0,0 0 0 0,0 0-7 16,0 0 1-16,0 0 4 0,0 0-3 15,0 0-3-15,-21-6 4 0,21 6 5 0,0 0 19 16,0 0 7-16,0 0-1 0,0 0 1 16,-13-12 2-16,13 12 1 0,0 0 0 0,-5-14 7 15,5 14-3-15,0 0-5 0,2-24-4 16,-2 24-6-16,0 0 1 0,10-26-25 15,-6 13 11-15,-4 13-1 0,15-21-1 16,-7 12-2-16,3-1-3 0,0 2-1 0,-11 8-2 16,18-13-5-16,-6 7-3 0,-12 6 2 15,16-9-4-15,-16 9-2 0,17-6 1 16,-17 6-1-16,17-2-3 0,-17 2 5 0,0 0 1 16,0 0 1-16,25 6 7 0,-25-6 1 15,7 11-1-15,-7-11 4 0,5 16-3 0,-5-16-3 16,0 19-1-16,0-19-2 0,-5 24-4 15,5-24 6-15,-7 28-4 0,3-13 2 16,-2-1-2-16,0 2 4 0,-3 0-3 0,3-2-1 16,-5 0 3-16,3-1-4 0,-3 2 3 15,1-3 5-15,0 3-3 0,0-4-3 0,0-2 0 16,10-9 2-16,-15 19-5 0,8-11 1 16,7-8-1-16,-12 14 8 0,12-14-3 15,-11 11-5-15,11-11 4 0,-8 10-1 16,8-10 0-16,0 0 3 0,0 0-6 0,0 0-1 15,0 0-1-15,0 0-2 0,0 0 1 16,0 0-2-16,0 0 0 0,0 0 0 0,0 0-2 16,0 0 5-16,0 0-2 0,40-27 1 15,-29 15-2-15,-3 3-2 0,2-2 5 16,2-1-7-16,0 1 1 0,1-4 2 0,-2 1 1 16,3-1-3-16,-3 2 1 0,3-2 2 15,-2-3 5-15,-4 3 0 0,0 2 2 16,0-2-2-16,1 1 5 0,0 2-4 0,-3-2 9 15,0 2-3-15,1-2 3 0,-7 14 1 16,8-19 4-16,-8 19 2 0,8-14-9 0,-8 14 2 16,5-14-3-16,-5 14 0 0,0 0-4 15,9-13-2-15,-9 13 0 0,0 0-11 16,0 0 10-16,0 0-1 0,0 0 7 16,0 0 1-16,0 0 6 0,0 0 5 0,0 0 0 15,0 0 4-15,0 0-5 0,0 0 2 0,0 0 0 16,-28 44 3-16,28-44 1 0,-9 19 5 15,3-8 2-15,2 2 2 0,4-13-2 16,-6 28 0-16,3-16 0 0,3-12 4 0,-6 29-8 16,6-13-4-16,0-16 2 0,-3 26 1 15,3-26-2-15,5 29 2 0,-1-16-3 16,-1 1-1-16,1-2-1 0,2 1-1 0,0-1-5 16,5-1 3-16,-3-1-9 0,-8-10-24 15,24 15-37-15,-10-9-44 0,2-2-63 0,0 0-64 16,-16-4-91-16,32 0-185 0,-19-1-456 15,-13 1-377-15</inkml:trace>
  <inkml:trace contextRef="#ctx0" brushRef="#br0" timeOffset="30378.18">2525 6121 2983 0,'0'0'5'0,"0"0"4"0,12-25 4 16,-12 25-4-16,0 0 0 0,0 0-4 0,0 0 3 16,0 0 3-16,15-4-6 0,-15 4-1 15,0 0 3-15,0 0-2 0,0 0-6 0,0 0-19 16,0 0-40-16,0 0-48 0,0 0-34 16,0 0-58-16,0 0-109 0,19 0-392 15,-19 0 47-15</inkml:trace>
  <inkml:trace contextRef="#ctx0" brushRef="#br0" timeOffset="30897.72">2997 6532 2172 0,'0'0'25'0,"0"0"-3"0,0 0-12 16,0 0-2-16,0 0-11 0,0 0 2 15,0 0 1-15,0 0 4 0,47 0-4 0,-31-1 6 16,-16 1-6-16,34-4-1 0,-15 2 4 16,1 0-3-16,-2 0-3 0,2 0-10 15,-4-2-32-15,1 3-46 0,-1-2-62 0,-16 3-138 16,22-7-239-16,-13 3 289 0</inkml:trace>
  <inkml:trace contextRef="#ctx0" brushRef="#br0" timeOffset="31098.03">2965 6438 1900 0,'0'0'190'16,"0"0"-40"-16,0 0-59 0,0 0-40 15,0 0-36-15,0 0-7 0,0 0 7 0,0 0 0 16,0 0-1-16,41-25-4 0,-41 25 4 16,22-7-20-16,-6 4-8 0,-2-1-25 15,-14 4-50-15,32-4-50 0,-17 0-122 0,1-1-351 16,0 2 177-16</inkml:trace>
  <inkml:trace contextRef="#ctx0" brushRef="#br0" timeOffset="31724.19">3626 6744 1859 0,'0'0'46'0,"0"0"2"0,8 13-8 16,-8-13-8-16,0 0 1 0,8 8-6 0,-8-8 3 15,0 0 16-15,0 0 10 0,0 0 14 16,26-2 5-16,-26 2 6 0,0 0 0 15,17-13 9-15,-17 13-2 0,8-12-2 0,-8 12-5 16,9-15 2-16,-9 15-8 0,8-21-4 16,-3 6-3-16,-1 2-10 0,0-5-3 15,0 0-2-15,0-6-11 0,0 6-1 16,0-8 0-16,4 4 10 0,-4-3-12 0,4 1-2 16,-4-1-6-16,2 0-5 0,3 1-5 15,-1 2-1-15,1-1 1 0,0 0-7 0,-3 4 2 16,2 2-3-16,-2 2-6 0,0 0 5 15,2 3-3-15,-8 12 3 0,8-20-5 16,-4 10 0-16,-4 10 0 0,6-14 1 0,-6 14 9 16,0 0 12-16,0 0 3 0,0 0 0 15,0 0 5-15,0 0-4 0,0 0-1 0,0 0 4 16,17 32 1-16,-17-32 5 0,3 28 4 16,1-9 9-16,-2-1 0 0,0 0 6 15,2 5 0-15,0-1 1 0,-2 3-4 16,3-2-2-16,-1 1-4 0,0-1-7 0,0-3-2 15,-2 1-6-15,0-2-3 0,3 1-4 16,-3-3-13-16,0-1-23 0,0-1-27 16,-2-15-27-16,3 25-36 0,-3-25-46 0,0 20-57 15,0-20-59-15,0 0-98 0,-9 14-165 0,2-10-436 16,7-4-390-16</inkml:trace>
  <inkml:trace contextRef="#ctx0" brushRef="#br0" timeOffset="31891.53">3697 6605 3079 0,'-12'-8'63'0,"12"8"-3"0,0 0-9 0,0 0-7 16,0 0-5-16,0 0-5 0,0 0-2 15,0 0-2-15,25-27-4 0,-25 27-1 16,25-7-4-16,-9 3-1 0,0 2-4 0,1-3-24 16,3 1-37-16,-2-2-36 0,2 5-50 15,0-3-61-15,0-1-88 0,-1 2-578 0,2-1-209 16</inkml:trace>
  <inkml:trace contextRef="#ctx0" brushRef="#br0" timeOffset="32473.54">4140 6489 2629 0,'0'0'81'0,"0"0"19"0,0 0-15 15,0 0-31-15,0 0-17 0,0 0-11 0,0 0 0 16,17-11-2-16,-17 11 3 0,0 0-4 16,0 0 0-16,10-14-3 0,-10 14-31 0,0 0 4 15,15-8-1-15,-15 8-4 0,0 0 2 16,19-5 0-16,-19 5 10 0,0 0-4 0,21 2 7 16,-21-2-1-16,0 0 12 0,18 15-2 15,-18-15 3-15,8 15-1 0,-4-3 2 16,-4-12-5-16,6 24 6 0,-4-8-5 0,-2-16 1 15,-2 30 2-15,-2-15 1 0,0 2-4 16,0-1 2-16,-2 2-2 0,-3-3 3 0,2-2 3 16,1 0-1-16,0 1 7 0,-3-4 3 15,9-10 5-15,-12 19 7 0,12-19 3 0,-9 16 7 16,9-16-1-16,-6 7-17 0,6-7-10 16,0 0-13-16,0 0-7 0,0 0-2 15,0 0-11-15,0 0-1 0,0 0-7 0,34-43-3 16,-22 25-5-16,2 4 3 0,0-3 1 15,-2-1 3-15,4 1 1 0,-4 2 4 16,3-2 3-16,-2 1 0 0,0 1-1 0,-3 2 8 16,0 1-2-16,4 0 12 0,-6 1 1 15,0 1 6-15,-8 10-6 0,11-12 3 16,-11 12-1-16,6-11 2 0,-6 11 4 0,0 0 8 16,0 0 10-16,0 0 6 0,0 0 4 15,0 0 6-15,0 0-1 0,0 0 3 16,0 0-3-16,-21 39-6 0,21-39-1 0,-4 21-6 15,4-21-1-15,2 21-3 0,-2-21-3 16,6 22-1-16,0-10-4 0,3-1-6 16,2-1-21-16,-1 0-37 0,3-1-50 0,1 0-47 15,4-2-63-15,-2-4-80 0,0 2-175 16,0-4-404-16,1 1-218 0</inkml:trace>
  <inkml:trace contextRef="#ctx0" brushRef="#br0" timeOffset="32677.46">4692 6609 2671 0,'0'0'58'0,"0"0"-12"0,22-3-57 16,-22 3-62-16,0 0-37 0,19-3-1 16,-19 3 11-16,18-4 20 0,-18 4 15 15,26-3 10-15,-26 3 8 0,26-7 0 0,-12 5 12 16,3 1 6-16,-17 1-3 0,32-4-5 15,-18 2-37-15,2-1-45 0,-4-1-96 16,-1 1-280-16,-1 0 333 0</inkml:trace>
  <inkml:trace contextRef="#ctx0" brushRef="#br0" timeOffset="32897.47">4864 6504 1728 0,'0'0'202'0,"0"0"-18"16,0 0-30-16,0 0-14 0,0 0-18 0,0 0-10 15,-19 15-15-15,19-15-6 0,0 0-10 16,0 22-6-16,0-22-3 0,0 18-2 0,0-18 0 16,0 25-3-16,0-10-3 0,0-15-3 15,2 35-8-15,-2-18-7 0,0 1-1 16,0 0-7-16,2 1-3 0,-2-2-3 0,0 2-18 16,0-2-28-16,3-2-44 0,-3-15-39 15,2 26-48-15,-2-15-68 0,2-2-101 16,-2-9-547-16,6 15-212 0</inkml:trace>
  <inkml:trace contextRef="#ctx0" brushRef="#br0" timeOffset="33193.53">5201 6235 2593 0,'6'-13'-70'15,"-6"13"-9"-15,0 0 12 0,6-11 5 16,-6 11 6-16,0 0 17 0,0 0 33 16,0 0-3-16,0 0 23 0,0 0 20 0,0 0 0 15,-4 63 9-15,2-44 4 0,0-1 2 16,2 3 3-16,-2 1-3 0,2 1-1 0,-2 3-2 16,2-4 4-16,0 2-10 0,2 2-6 15,0-5-1-15,-2 2-5 0,0-4-1 16,2 0-15-16,0 1-6 0,-2-5-27 0,0-15-22 15,2 25-29-15,-2-25-13 0,4 18-34 16,-4-12-34-16,0-6-32 0,0 0-30 0,0 0-406 16,0 0 162-16</inkml:trace>
  <inkml:trace contextRef="#ctx0" brushRef="#br0" timeOffset="33664.72">5228 6409 1799 0,'-2'-23'-13'0,"2"4"29"15,-2 2 18-15,2 17 10 0,-2-31 1 16,2 31 18-16,0-23 15 0,0 23 17 15,2-21 17-15,-2 21-3 0,2-21-7 0,-2 21-11 16,2-19-5-16,-2 19-11 0,6-17-12 16,-6 17-10-16,11-13-9 0,-11 13 4 0,17-12-13 15,-17 12-1-15,18-7-7 0,-18 7-3 16,24-2-6-16,-24 2 0 0,26 2 0 16,-26-2-4-16,25 7-7 0,-15-1 0 0,4 4-5 15,-6-3 3-15,2 2-3 0,-10-9 9 16,13 20-6-16,-11-11 4 0,-2-9-2 0,4 21 8 15,-4-21 5-15,-4 21 8 0,4-21 10 16,-9 19 6-16,9-19-1 0,-8 17 4 16,8-17-6-16,-8 14-4 0,8-14 0 0,-8 10-4 15,8-10-2-15,0 0-6 0,-10 13-12 16,10-13-8-16,0 0-10 0,0 0-10 0,0 0 2 16,0 0-1-16,0 18-2 0,0-18 5 15,0 0-2-15,16 12 1 0,-16-12 0 16,16 7 0-16,-5 0 2 0,-11-7 6 0,21 12-3 15,-10-2-1-15,-3 0 3 0,3-1 0 16,-2 5 6-16,-3-3 0 0,2 3 10 16,-4-1 2-16,-4-13 9 0,6 23 10 0,-6-10 2 15,0-13 9-15,-6 25 3 0,0-13 4 16,-2-2 6-16,-3 3 1 0,0-4-6 0,-3-2-3 16,-1 3-3-16,0-3-7 0,-2-1-12 15,3-1-26-15,-4 0-38 0,18-5-41 0,-27 3-49 16,27-3-51-16,-24 0-41 0,24 0-82 15,-20-11-636-15,10 6-356 0</inkml:trace>
  <inkml:trace contextRef="#ctx0" brushRef="#br0" timeOffset="34057.94">5636 6439 2931 0,'13'6'-45'0,"-13"-6"1"16,9 9 2-16,-9-9 3 0,6 14 7 0,-6-14 1 15,4 15 3-15,-4-15 6 0,2 17 3 16,-2-17 5-16,4 15 5 0,-4-15 8 16,2 17 7-16,-2-17-11 0,5 14 7 0,-5-14-5 15,0 0 4-15,7 19 1 0,-7-19 4 0,0 0-14 16,10 12-7-16,-10-12-13 0,0 0-2 15,0 0-7-15,23-7 0 0,-23 7-3 16,0 0 8-16,24-20 7 0,-16 11 8 16,-8 9 23-16,14-20 40 0,-4 10 27 0,-10 10 25 15,10-15 10-15,-4 8-1 0,-6 7-6 16,0 0-6-16,13-14 1 0,-13 14 24 0,0 0 18 16,0 0 11-16,0 0-9 0,0 0-17 15,0 0-8-15,0 0-14 0,19 29-8 0,-17-18-15 16,-2-11-17-16,4 23-38 0,-2-9-62 15,3-1-76-15,-1 2-85 0,-2-3-125 16,2 2-217-16,-2-2-366 0,-2 2-301 0</inkml:trace>
  <inkml:trace contextRef="#ctx0" brushRef="#br0" timeOffset="35785.94">2533 7513 2649 0,'0'0'-12'0,"0"0"27"15,0 0-10-15,0 0-4 0,0 0-4 16,0 0-1-16,0 0 8 0,0 0 2 16,0 0 19-16,0 0-7 0,0 0 4 0,0 0 3 15,0 0 2-15,0 0-2 0,0 0 2 16,0 0-1-16,0 0-4 0,38 32 1 15,-38-32-2-15,13 10-1 0,-13-10 0 0,15 8-11 16,-15-8 6-16,13 5-12 0,-13-5 3 16,16 2-9-16,-16-2-3 0,0 0-1 15,0 0-3-15,28-10-3 0,-28 10 1 0,15-10 3 16,-15 10 0-16,12-15 8 0,-5 8 5 16,-7 7 13-16,11-15 15 0,-11 15 14 0,8-16 13 15,-8 16 2-15,6-14 0 0,-6 14-1 16,0 0-4-16,8-13-5 0,-8 13-8 15,0 0-4-15,10-11-4 0,-10 11-7 0,0 0 6 16,0 0 7-16,0 0-1 0,0 0 3 16,0 0-5-16,0 0 6 0,0 0-7 0,2 46-1 15,-2-46-1-15,2 28-2 0,-2-11-8 16,0 3 1-16,2-2-4 0,-2 1-2 0,0 5-2 16,0-4-4-16,0 3 4 0,0 0-3 15,-2-2 0-15,2 6-3 0,-4-3-2 16,2 0 2-16,-4-2 0 0,2 3-2 0,-2-4 4 15,2-2 3-15,-4 0 7 0,2-4 5 16,-3 0-2-16,0-2 5 0,-1-1-1 0,-1 1 0 16,1-6 2-16,10-7 1 0,-22 12-2 15,22-12 1-15,-18 3-5 0,18-3-1 16,0 0-1-16,-28-12-1 0,28 12-12 0,-13-17-13 16,7 6-7-16,6 11-17 0,-2-25-23 15,2 25-27-15,2-29-45 0,4 16-55 16,3-2-50-16,-1-1-76 0,2 0-164 0,0 2-485 15,2 1-374-15</inkml:trace>
  <inkml:trace contextRef="#ctx0" brushRef="#br0" timeOffset="36048.01">2965 7773 2833 0,'25'4'-50'0,"-25"-4"26"0,0 0 1 0,0 0 4 15,20 0 4-15,-20 0 6 0,0 0 5 16,22-4 4-16,-22 4 2 0,22-2-1 0,-22 2 2 16,23-3-3-16,-23 3-2 0,26-1 0 15,-14-2-13-15,-12 3-7 0,24-4-21 16,-24 4-27-16,21-2-25 0,-13 0-29 15,-8 2-18-15,15-3-32 0,-15 3-50 0,0 0-346 16,0 0 236-16</inkml:trace>
  <inkml:trace contextRef="#ctx0" brushRef="#br0" timeOffset="36183.32">3149 7724 1664 0,'0'0'46'0,"-14"-5"59"0,14 5 28 16,0 0 10-16,-20-3 6 0,20 3-2 0,0 0-4 16,0 0 0-16,-12-7-19 0,12 7-17 15,0 0-11-15,0 0-13 0,0 0-13 16,0 0-12-16,0 0-17 0,36-16-35 0,-36 16-37 15,21-3-49-15,-21 3-43 0,27-4-56 16,-14 0-73-16,-13 4-549 0,24-4-113 16</inkml:trace>
  <inkml:trace contextRef="#ctx0" brushRef="#br0" timeOffset="41301.6">3949 7520 734 0,'0'0'186'15,"0"0"-50"-15,0 0-25 0,0 0-5 16,11-48-25-16,-11 48-10 0,0 0 7 15,0 0 13-15,9-11 33 0,-9 11 22 0,0 0 7 16,0 0 6-16,8-12-2 0,-8 12-9 16,0 0 0-16,0 0-8 0,8-12-7 15,-8 12-5-15,0 0-12 0,0 0-6 0,0 0-7 16,2-15-14-16,-2 15-9 0,0 0-10 0,0 0-7 16,0 0-8-16,0 0-4 0,-36-3-6 15,36 3-5-15,0 0-5 0,-38 13-6 16,22-8-2-16,1 2-2 0,-5 3 4 0,2-1-5 15,-4 4 4-15,4 0 4 0,-2 1 3 16,-1-1 8-16,5 2-6 0,-2 2 0 16,2 0 1-16,3 1-1 0,2-1-4 0,3 1-1 15,1-1-4-15,5-1-1 0,2-16-5 16,2 35 0-16,2-20-1 0,5 2 0 16,-1-4-4-16,7 2-3 0,0 0-2 0,5-3-6 15,-2-1-12-15,1-5-21 0,0 0-35 16,0-2-32-16,3-1-54 0,-2-3-42 0,0 0-52 15,-1-4-73-15,0-2-178 16,2-3-413-16,-7 0-296 0</inkml:trace>
  <inkml:trace contextRef="#ctx0" brushRef="#br0" timeOffset="41868.83">4193 7568 2676 0,'0'0'-86'0,"0"0"20"15,10-15-11-15,-10 15 9 0,9-12 5 16,-9 12 9-16,6-13 28 0,-6 13-9 16,6-15 18-16,-6 15 11 0,9-16 12 0,-9 16-15 15,9-14-5-15,-9 14 7 0,8-11 1 16,-8 11-5-16,8-11 10 0,-8 11 5 16,0 0-2-16,20-10 4 0,-20 10 8 0,0 0 8 15,19-2 17-15,-19 2-6 0,0 0 16 16,0 0 7-16,19 15 6 0,-19-15 6 15,2 17 7-15,-2-17 1 0,-5 24 11 0,5-24 1 16,-10 31 9-16,1-14 1 0,3 0 0 16,-4 0 0-16,-1 1 1 0,0 2-3 15,-1-3 0-15,1 0-11 0,0 1-10 0,3-5-5 16,2 0-12-16,-3-2-1 0,1 0-8 16,8-11-6-16,-11 16-2 0,11-16-6 0,-9 15-2 15,9-15-8-15,-6 11-10 0,6-11-12 0,0 0-11 16,0 0-9-16,0 0-10 0,0 0-6 15,0 0-8-15,0 0-2 0,32-38-1 16,-23 23-1-16,3-4 0 0,-1-2 3 0,2 2 6 16,-1-1 0-16,-2-1 6 0,4 3 4 15,-4 3 5-15,-1-1 7 0,-1 4 4 0,0-3 8 16,1 5 8-16,-2-2 9 16,-7 12 2-16,10-17 5 0,-10 17 9 0,8-12 12 15,-8 12 16-15,0 0 5 0,0 0-4 16,0 0 1-16,0 0 2 0,0 0-1 0,0 0 2 15,8 37-1-15,-6-25-3 0,-2-12-3 16,6 34-5-16,-2-19-6 0,-2 0-1 0,4 0-7 16,2-1-3-16,-1-1-5 0,3 0-15 15,3-1-30-15,-2-2-50 0,3-5-63 16,4 3-65-16,-2-5-78 0,1-1-151 0,0 0-171 16,2-4-287-16,-2 2-251 0</inkml:trace>
  <inkml:trace contextRef="#ctx0" brushRef="#br0" timeOffset="42122.43">4761 7678 2578 0,'-16'9'-31'15,"16"-9"34"-15,0 0 3 0,0 0-2 16,0 0 4-16,0 0-11 0,0 0 10 0,0 0-2 16,0 0-2-16,0 0 1 0,42 0 11 15,-42 0-21-15,26-1-6 0,-26 1-28 0,29-4-26 16,-13 1-30-16,-2 2-36 0,-1 0-50 16,-13 1-99-16,23-5-289 0,-12 3 234 15</inkml:trace>
  <inkml:trace contextRef="#ctx0" brushRef="#br0" timeOffset="42357.46">4856 7622 1817 0,'0'0'117'15,"0"0"2"-15,0 0-13 0,-18-4-8 16,18 4-5-16,0 0-6 0,0 0 27 16,0 0 21-16,0 0 21 0,0 0 6 0,0 0-11 15,-10 20-7-15,10-20-12 0,-2 19-12 0,2-19-12 16,0 25-13-16,0-25-10 0,-2 29-8 15,2-13-8-15,0 2-8 0,0-18-5 16,-2 36-7-16,2-18-7 0,0 1-9 0,0-2-14 16,0-17-28-16,0 32-29 0,2-19-37 15,-2-13-38-15,2 25-58 0,0-13-38 16,0-4-62-16,-2-8-123 0,6 12-506 0,-6-12-287 16</inkml:trace>
  <inkml:trace contextRef="#ctx0" brushRef="#br0" timeOffset="42650.01">5126 7493 2671 0,'0'0'-66'16,"0"0"39"-16,5-15 15 0,-5 15 29 15,0 0 15-15,0 0 19 0,0 0 23 0,0 0 12 16,0 0 17-16,0 0 6 0,-9 58-3 15,9-40-8-15,-2 1-7 0,2 0-6 16,0 3-14-16,0-1 3 0,0 1-15 16,2 0-5-16,-2 0-6 0,2-1-5 15,0-1-5-15,1 2 0 0,-1-5-8 0,0 1-6 16,0-2-19-16,0 0-27 0,-2-16-23 16,2 23-31-16,-2-23-34 0,4 17-23 0,-4-17-30 15,4 11-17-15,-4-11-11 0,0 0-27 0,0 0-28 16,0 0-534-16,0 0-80 0</inkml:trace>
  <inkml:trace contextRef="#ctx0" brushRef="#br0" timeOffset="42955.41">5158 7754 2183 0,'-2'-30'-80'16,"0"3"38"-16,-1 4 39 0,1 2 30 0,2 3 25 15,0 18 25-15,-4-30 20 0,4 15 24 0,0 15 15 16,-4-27 17-16,2 14 10 0,2 13-3 16,-2-21-9-16,2 21-17 0,0-16-15 15,0 16-13-15,0 0-14 0,6-24-11 16,-6 24-12-16,11-11-6 0,-11 11-7 15,15-4-5-15,-15 4-7 0,21 0-5 0,-21 0-2 16,25 5-4-16,-10 2 3 0,0 2-8 16,0 2 2-16,1 3-1 0,2 2-3 0,-4 2-1 15,1-2-1-15,0 4-5 0,-2 0 3 16,-3 1-3-16,-2-1 8 0,2 1 10 0,-2-1 7 16,-4-1 7-16,-2-1 8 0,-4-1 6 15,0 4-1-15,-2-5-3 0,-4 0-5 16,-2-4-3-16,2 4-8 0,-2-3-6 0,-3-2-18 15,0 1-22-15,0-2-34 0,-1-3-43 16,1 0-48-16,-4-2-63 0,5 0-52 0,-1-5-75 16,13 0-151-16,-26 0-123 0,14-4-308 15,12 4-282-15</inkml:trace>
  <inkml:trace contextRef="#ctx0" brushRef="#br0" timeOffset="44602.02">5690 7568 2602 0,'0'0'-49'16,"6"-14"20"-16,-6 14 5 0,0 0-6 0,0 0 12 16,0 0 32-16,0 0 19 0,0 0 30 15,0 0 12-15,0 0 9 0,0 0-2 16,0 0-10-16,0 0-3 0,-12 57-7 0,12-43 4 16,0-14-2-16,-3 24 4 0,6-9-5 15,-3-15 0-15,2 26-3 0,0-15-4 0,-2-11-9 16,6 21-3-16,-6-21-6 0,8 19 0 15,-8-19-12-15,13 12-16 0,-13-12-18 0,17 5-15 16,-17-5-11-16,17-2-9 0,-17 2 1 16,0 0-1-16,32-14 6 0,-24 5-2 0,2 0 16 15,1-4 15-15,-2 1 20 0,-1-1 17 16,0 1 13-16,-1 1 15 0,-7 11 11 16,10-18 5-16,-10 18 0 0,9-13-3 15,-9 13 2-15,0 0 13 0,11-7 9 0,-11 7 8 16,0 0-3-16,0 0 5 0,0 0-11 0,0 0-7 15,8 35-9-15,-8-35-14 0,4 24 2 16,0-13 1-16,-4-11-19 0,6 29-16 16,-1-18-35-16,0 0-48 0,-5-11-64 15,8 25-93-15,-4-17-87 0,0 1-191 0,-2-1-133 16,-2-8-308-16,0 0-339 0</inkml:trace>
  <inkml:trace contextRef="#ctx0" brushRef="#br0" timeOffset="105917.6">31173 6606 800 0,'0'0'188'16,"0"0"-43"-16,0 0-38 0,-2-17-6 15,2 17 3-15,0 0-4 0,0 0 5 0,0 0-2 16,0 0 15-16,0 0 4 0,0 0 11 0,0 0 5 15,-4-15 4-15,4 15 5 0,0 0 1 16,0 0-10-16,0 0-14 0,0 0-7 16,0 0-17-16,0 0-13 0,0 0-3 0,0 0-17 15,0 0-6-15,0 0-10 0,0 0-3 16,0 0-6-16,0 0-3 0,0 0-4 0,0 0 0 16,0 0-6-16,0 0-2 0,0 0-2 15,0 0-2-15,0 0-4 0,0 0-1 16,0 0 0-16,8 51-6 0,-8-51 2 15,4 16-3-15,-4-16-3 0,6 15-3 0,-6-15-4 16,2 18-2-16,-2-18-9 0,0 0-4 16,2 19 3-16,-2-19 0 0,0 0 2 15,-6 18 1-15,6-18-2 0,-12 11 4 0,12-11 1 16,-14 9 0-16,14-9 0 0,-20 4 1 16,20-4 2-16,-23 3-1 0,23-3-2 15,-23 3 0-15,23-3 4 0,-23 0-3 0,23 0 0 16,-24-3 3-16,24 3-3 0,-25-3 2 15,25 3 3-15,-24-6-4 0,24 6 6 0,-20-7 1 16,20 7 0-16,-18-7 1 0,18 7-3 16,-14-7-3-16,14 7 2 0,-13-8 2 0,13 8-5 15,-10-9 4-15,10 9-2 0,0 0-3 16,-13-10 8-16,13 10-2 0,0 0-1 16,-11-11 2-16,11 11 1 0,0 0 4 15,0 0-3-15,-10-11 3 0,10 11-2 0,0 0-2 16,0 0-5-16,0 0-3 0,0 0 4 15,0 0-2-15,0 0-1 0,0 0 1 16,0 0 0-16,0 0 2 0,0 0-2 0,0 0 3 16,0 0 1-16,36-10-4 0,-36 10 3 15,0 0 2-15,0 0 1 0,25 5 5 0,-25-5-1 16,0 0-2-16,0 0-1 0,22 7 2 16,-22-7-1-16,0 0 1 0,12 6-2 0,-12-6-1 15,0 0 1-15,0 0 4 0,0 0 3 16,8 10-2-16,-8-10 0 0,0 0-1 15,0 0 2-15,0 0 2 0,0 0-1 16,-23 31-1-16,12-25 1 0,11-6-2 0,-21 17 1 16,11-10-3-16,-3 1 2 0,13-8-2 15,-27 13 1-15,13-7-1 0,2-1 2 16,12-5-1-16,-25 7 0 0,12-6 0 0,13-1 4 16,-23 4 1-16,23-4 3 0,-24-2 9 15,24 2 10-15,-18-3 7 0,18 3 0 16,0 0 2-16,-22-7 8 0,22 7 1 0,0 0 3 15,-15-7 3-15,15 7-1 0,0 0 0 0,0 0-6 16,-10-9-3-16,10 9-5 0,0 0-3 16,0 0 2-16,0 0-1 0,0 0-1 15,0 0 2-15,0 0-3 0,-24 16 2 0,24-16 2 16,-8 16-6-16,2-6-5 0,6-10-2 16,-13 19-4-16,4-10-6 0,3 2-24 15,6-11-31-15,-15 18-40 0,7-11-58 16,8-7-82-16,-13 15-81 0,7-9-152 0,-1 0-172 15,7-6-7-15,0 0-291 0,-12 15-313 16</inkml:trace>
  <inkml:trace contextRef="#ctx0" brushRef="#br0" timeOffset="106122.89">30789 7093 2699 0,'0'0'-14'15,"0"0"55"-15,10 12 20 0,-10-12 33 16,0 0 34-16,0 0 24 0,10 9 8 0,-10-9-3 16,0 0-21-16,0 0-15 0,0 0-28 15,0 0-41-15,0 0-48 0,15 4-63 16,-15-4-75-16,0 0-62 0,0 0-71 0,0 0-144 16,0 0-450-16,0 0-217 0</inkml:trace>
  <inkml:trace contextRef="#ctx0" brushRef="#br0" timeOffset="107021.72">30581 6663 2530 0,'0'0'-69'0,"0"0"19"16,0 0 24-16,-8-14 8 0,8 14 21 15,0 0 24-15,0 0 20 0,-12-10 8 0,12 10-12 16,0 0 2-16,-12-7-2 0,12 7-6 16,0 0 3-16,0 0 11 0,-19-7 3 0,19 7 2 15,0 0-5-15,0 0 2 0,-13-7-6 16,13 7 2-16,0 0-5 0,0 0 6 16,0 0 1-16,-8-15-1 0,8 15-10 0,0 0-3 15,0 0-5-15,0 0-6 0,0 0 4 16,0 0 4-16,0 0 5 0,0 0 6 15,30-11-2-15,-30 11 0 0,0 0-2 0,0 0 1 16,0 0-7-16,0 0 6 0,0 0-7 16,28 21 0-16,-28-21-5 0,0 0 1 0,2 19-3 15,-2-19 3-15,0 0-7 0,-10 24 0 16,10-24-3-16,-12 18 2 0,4-9-3 16,-1 1 2-16,-4-3-4 0,0 3 1 0,1-2-4 15,-2-1 1-15,-2 1-1 0,0-3-1 16,-2 3 0-16,1-3-1 0,1 0-1 15,-4 2-3-15,4-5 2 0,-4 3-3 0,4-2-1 16,-1 1-1-16,-1-3 0 0,18-1-1 16,-32 2-1-16,18 0 3 0,14-2 0 15,-25 0-1-15,25 0-5 0,-22 0 0 0,22 0-5 16,0 0-6-16,-24-5 3 0,24 5 1 16,-12-7-4-16,12 7 3 0,0 0 2 15,-6-20-1-15,6 20 0 0,0 0 2 0,4-25-1 16,-4 25 0-16,0 0 2 0,14-23 0 15,-14 23 0-15,12-15 0 0,-6 7 0 0,-6 8 1 16,13-10-1-16,-13 10 3 0,15-10 1 16,-15 10 5-16,13-8 2 0,-13 8 2 15,0 0 0-15,16-5 1 0,-16 5 2 0,0 0 1 16,0 0 3-16,0 0 7 0,0 0-1 16,0 0 1-16,10 23 0 0,-10-23 5 15,0 0-2-15,0 0 2 0,-24 31 2 16,15-21-4-16,-2 0-3 0,1-1-3 0,10-9 3 15,-23 15-1-15,12-9-4 0,11-6 1 0,-19 13-5 16,19-13 3-16,-17 4 2 0,17-4-5 16,-17 6-2-16,17-6 3 0,-17 1-8 15,17-1 2-15,0 0 0 0,-19 4-5 0,19-4 1 16,0 0-1-16,-17 2-3 0,17-2-5 16,0 0 4-16,0 0-1 0,-18 6-1 15,18-6 2-15,0 0 2 0,-18 3 2 0,18-3-3 16,-15 4 3-16,15-4 7 0,0 0 8 15,-21 4 6-15,21-4 9 0,0 0 9 16,-21 3 8-16,21-3 8 0,0 0-15 0,0 0 2 16,-22 0-2-16,22 0 3 0,0 0-12 15,0 0-3-15,-10-14-11 0,10 14-14 16,0 0-15-16,-2-19-21 0,2 19-25 0,0-21-38 16,0 21-50-16,4-23-55 0,0 8-63 15,-4-2-99-15,4 0-153 0,-4-3-99 0,4 1-299 16,-4 1-305-16</inkml:trace>
  <inkml:trace contextRef="#ctx0" brushRef="#br0" timeOffset="107205.4">30094 6213 2853 0,'19'-12'58'0,"-19"12"31"15,0 0 16-15,13-6 27 0,-13 6 13 16,0 0 5-16,0 0-9 0,15-6-12 0,-15 6-13 15,0 0-15-15,0 0-10 0,0 0-13 16,0 0-29-16,16-5-54 0,-16 5-68 0,0 0-95 16,8-4-98-16,-8 4-173 0,0 0-545 15,14-6-440-15</inkml:trace>
  <inkml:trace contextRef="#ctx0" brushRef="#br0" timeOffset="107365.21">30420 6235 2969 0,'0'0'31'16,"12"6"34"-16,-12-6 0 0,0 0 9 16,18 4 12-16,-18-4 10 0,0 0-2 0,0 0-16 15,16 2-30-15,-16-2-48 0,0 0-60 16,0 0-78-16,14 0-88 0,-14 0-169 16,0 0-458-16,0 0-203 0</inkml:trace>
  <inkml:trace contextRef="#ctx0" brushRef="#br0" timeOffset="108040.49">29664 6853 2541 0,'0'0'-48'16,"-8"7"21"-16,8-7 19 0,-8 12 17 0,8-12 17 15,-14 11 34-15,14-11 30 0,-10 16 9 16,2-6 7-16,-1 0-2 0,1 2-2 16,-3 1 6-16,0 0 10 0,3 3 0 0,-4-1-3 15,-4 3-6-15,4 1-6 0,-3 1-9 16,0 2-9-16,0-2-7 0,-1 3-6 16,-2 1-9-16,0-1-5 0,0 3-7 0,2 0-4 15,-3-1-3-15,-1 2-6 0,2-2-4 16,-2-1 1-16,1 5-6 0,0-5 0 15,0 2-4-15,1-2-3 0,-4 2-1 0,3-1 9 16,0 0 6-16,-2 0 3 0,1-3 4 16,0 2 0-16,-2-1-3 0,1-3 4 15,0 2-1-15,0-3-4 0,-2-4-1 0,4 3 4 16,-1-5-2-16,-1 2 0 0,-3-2 0 16,2-2-1-16,-2 1 0 0,3-3 3 0,-5 1-4 15,4-2 22-15,-4-3-5 0,-1 1-6 16,1-4-1-16,-2 1-1 0,-1-3-6 0,-1 0 2 15,0 0-7-15,-2-3-2 0,1-1 2 16,-7-2-26-16,-2-1 2 0,-1-1 0 16,1-2-2-16,2 2 0 0,-3-5 5 0,-4 2-7 15,-2-2 0-15,0-1-2 0,2 1-3 16,1-2 5-16,0 1 0 0,7 1-3 16,-2 3-2-16,3-5 0 0,2 4 0 0,2 0 0 15,3-1-3-15,3 2 6 0,3 2-8 16,3 3 3-16,4 0-9 0,1-2 8 0,15 7-3 15,-21-7-5-15,21 7 1 0,0 0 4 16,0 0 10-16,0 0 10 0,0 0 6 0,0 0 6 16,0 0 9-16,59 19 0 0,-30-12 3 15,8 1-3-15,2 2-6 0,4-2-1 0,11-1-3 16,-5 3-2-16,7-5-6 16,-1 1-14-16,3-2-30 0,-1-1-27 0,0-3-42 15,4 0-44-15,-6-3-49 0,2-2-58 0,1-2-45 16,-5-1-70-16,-3-6-136 0,-4 1-118 15,-1-2-11-15,-9 0-305 0,-3-1-340 16</inkml:trace>
  <inkml:trace contextRef="#ctx0" brushRef="#br0" timeOffset="108622.67">29121 6918 2836 0,'0'0'26'0,"0"0"50"16,-7-16 13-16,7 16 1 0,0 0-2 0,0 0-2 16,0 0 2-16,0-21-7 0,0 21-5 15,0 0-14-15,7-18-2 0,-7 18-9 0,10-18-3 16,-4 8-5-16,-6 10-2 0,15-22-4 15,-6 12 0-15,-1 3-6 0,-8 7-6 16,17-18-2-16,-9 10-4 0,-8 8-3 16,20-7-3-16,-10 1-3 0,-10 6 2 0,22-7-3 15,-22 7 0-15,20-2-1 0,-20 2-4 16,21-2-1-16,-21 2 4 0,0 0-6 16,24 2 11-16,-24-2 3 0,0 0-1 0,18 0 1 15,-18 0 1-15,0 0 0 0,0 0 1 16,18 6 4-16,-18-6 7 0,0 0-2 0,0 0 1 15,0 0 2-15,0 0 5 0,0 0 3 16,0 0 3-16,0 0-1 0,0 0 6 0,-30 32 4 16,20-26-1-16,10-6-1 0,-26 9 6 15,9-5-3-15,3 2 2 0,-4 0-6 16,0-3-7-16,-2 4-5 0,1-3 0 16,1 0-5-16,-4 0 0 0,3 1-3 0,-2-4-5 15,2 4 5-15,-2-4 4 0,6 1 1 16,15-2-10-16,-34 1-1 0,19 2 20 15,15-3-6-15,-23 0 3 0,23 0-4 0,-21-3 7 16,21 3-14-16,-20-4 0 0,20 4-7 16,-13-12-5-16,13 12-3 0,-5-14-21 0,5 14-15 15,-2-19-27-15,2 10-32 0,0 9-44 16,0 0-68-16,4-33-75 0,-4 21-120 16,0 2-194-16,0 10-17 0,-4-21-349 0,4 21-377 15</inkml:trace>
  <inkml:trace contextRef="#ctx0" brushRef="#br0" timeOffset="109082.11">28786 6569 3151 0,'0'0'91'0,"-13"-10"-15"15,13 10-11-15,0 0-17 0,0 0-3 16,0 0-1-16,0 0 3 0,0 0 0 16,0 0 3-16,0 0 1 0,0 0-4 0,0 0-5 15,0 0-3-15,-12 27-5 0,12-27-2 16,0 20-2-16,0-20-4 0,0 29 0 0,0-10-1 15,0-3-1-15,0 3-2 0,0 0-2 16,0-19-2-16,0 34 4 0,-4-13 3 16,3-7-2-16,1-14 3 0,-4 26 3 0,2-14 1 15,2-12-3-15,-5 20 0 0,5-20-3 16,-10 16-2-16,10-16-8 0,-10 8-16 0,10-8-6 16,0 0-1-16,-22 1 0 0,22-1 1 15,0 0 5-15,0 0-2 0,-27-6 6 16,27 6 10-16,0 0 10 0,-26-1 4 0,26 1 10 15,-18 1 6-15,18-1 2 0,-24 3 8 16,6-1 5-16,18-2-2 0,-31 5 3 16,15-2 3-16,-4 0 4 0,-1 1 14 0,2-3 24 15,-4 3 6-15,-2-2 3 0,2 3-5 16,-5-4 0-16,-1 3-4 0,2-2-7 16,2-2-5-16,2 2-8 0,-4-2-3 0,3 0-7 15,-1 0-5-15,1-2-8 0,3 2-5 16,-1-2-6-16,4-2-11 0,-1-2-15 0,-4-1-30 15,6 0-34-15,2-3-43 0,-2-3-55 16,3-3-67-16,2 3-77 0,0-6-89 16,4 1-162-16,-1-1-104 0,0 1 30 0,3 0-387 15,-1 1-470-15</inkml:trace>
  <inkml:trace contextRef="#ctx0" brushRef="#br0" timeOffset="109215.7">27941 6515 3078 0,'12'-13'-2'16,"-12"13"27"-16,13-12-5 0,-13 12 1 0,20-9 19 15,-8 6 13-15,-12 3 0 0,26-10 0 16,-10 5-11-16,0-2-5 0,-1 2-14 0,3-1-40 16,0 0-57-16,0 2-62 0,-1-2-74 15,-2 1-135-15,0-2-475 0,-1 3-143 16</inkml:trace>
  <inkml:trace contextRef="#ctx0" brushRef="#br0" timeOffset="109520.46">27647 6605 2344 0,'0'0'-104'0,"0"0"34"0,-16 9 21 15,16-9 29-15,0 0 15 0,-15 8 8 0,15-8 32 16,-16 9 11-16,16-9 10 0,-14 7 1 15,14-7-3-15,-15 11 2 0,15-11-6 16,-16 12-13-16,16-12 0 0,-12 15-4 0,8-5 0 16,4-10-11-16,-6 20 3 0,6-20 2 15,-5 22 16-15,5-22 12 0,-6 20 22 16,0-9 12-16,6-11 13 0,-7 21-11 16,1-12-10-16,6-9-15 0,-13 20-38 0,6-12-59 15,7-8-61-15,-14 15-77 0,4-9-101 16,-2-2-571-16,-1-1-177 0</inkml:trace>
  <inkml:trace contextRef="#ctx0" brushRef="#br0" timeOffset="109675.36">27366 6938 2623 0,'0'0'157'0,"3"16"12"16,-3-16-21-16,7 11-18 0,-7-11-17 15,0 0-6-15,6 13-9 0,-6-13-10 16,0 0-40-16,0 0-61 0,0 0-79 15,0 0-84-15,0 0-106 0,0 0-203 0,0 0-326 16,0 0-133-16</inkml:trace>
  <inkml:trace contextRef="#ctx0" brushRef="#br0" timeOffset="109869.69">27348 6359 2713 0,'5'-19'138'0,"-5"19"-13"0,4-13-19 15,-4 13-8-15,7-12-2 0,-7 12 4 16,0 0 2-16,0 0-1 0,0 0-7 16,0 0-6-16,0 0-13 0,0 0-6 15,12 41-7-15,-15-24-9 0,3-17-33 0,0 36-56 16,-2-17-50-16,0 2-75 0,0 0-70 16,-1 2-134-16,-2-1-587 0,-1 1-379 15</inkml:trace>
  <inkml:trace contextRef="#ctx0" brushRef="#br0" timeOffset="110134.7">27252 6722 3105 0,'0'0'82'0,"0"0"-5"0,0 0-5 0,-27 0 10 16,27 0 15-16,0 0 14 0,0 0 6 16,0 0 2-16,-19 3-16 0,19-3-10 0,0 0-11 15,0 0-12-15,-17 8-4 0,17-8-10 16,0 0-5-16,-9 15-6 0,9-15-1 0,-9 15-6 15,9-15-5-15,-3 17-1 0,3-17-1 16,-6 21 10-16,4-9 13 0,2-12 16 16,-14 26 8-16,9-14 0 0,-5 1-5 15,-1 1 12-15,-3-3-13 0,1 2-25 0,-4 1-28 16,4-5-45-16,-3 1-63 0,1-1-77 16,3 1-90-16,-3-5-121 0,-1 1-219 15,5-1 2-15,11-5-347 0,-21 7-359 0</inkml:trace>
  <inkml:trace contextRef="#ctx0" brushRef="#br0" timeOffset="110241.58">26928 7032 2958 0,'5'25'99'0,"-5"-25"6"0,0 0-43 15,5 11-64-15,-5-11-49 0,0 0-44 16,0 0-37-16,6 2-70 0,-6-2-167 16,0 0-372-16,0 0-13 0</inkml:trace>
  <inkml:trace contextRef="#ctx0" brushRef="#br0" timeOffset="110508.65">26906 6681 2291 0,'0'0'2'16,"9"-12"16"-16,-9 12-18 0,0 0-1 16,0 0 10-16,0 0 28 0,0 0 10 15,0 0 20-15,0 0 10 0,0 0 12 0,0 0 7 16,0 0 8-16,0 0-1 0,-25-15 3 15,25 15-4-15,0 0-1 0,-15-7 14 0,15 7 1 16,0 0 11-16,-19-8 3 0,19 8 2 16,0 0-9-16,-10-17-12 0,10 17-13 0,0-19-15 15,0 19-6-15,6-26-17 0,-4 10-28 16,-2 16-29-16,9-29-52 0,-5 16-67 16,-4 13-72-16,8-20-84 0,-8 20-172 0,4-16-149 15,-4 16-262-15,0 0-205 0</inkml:trace>
  <inkml:trace contextRef="#ctx0" brushRef="#br0" timeOffset="110668.52">26576 7103 2713 0,'0'22'104'0,"0"-22"5"0,-2 16-29 15,2-16-32-15,0 0-19 0,0 0-15 0,4 16-33 16,-4-16-36-16,0 0-60 0,0 0-51 15,0 0-80-15,0 0-528 0,0 0-70 0</inkml:trace>
  <inkml:trace contextRef="#ctx0" brushRef="#br0" timeOffset="110957.7">26582 6609 2353 0,'0'0'35'0,"0"0"5"0,4-13-16 0,-4 13-6 16,0 0 2-16,0 0-11 0,0 0 3 16,0 0-5-16,0 0 8 0,0 0 2 15,0 0-8-15,0 0 4 0,0 0 2 0,0 0 0 16,0 0 13-16,0 0 25 0,-48 22 20 16,48-22 16-16,-19 7 15 0,19-7 13 15,-15 6 15-15,15-6 6 0,0 0 0 0,-20 3-7 16,20-3-1-16,0 0-19 0,0 0-16 15,0 0-7-15,-17-17-12 0,17 17-20 0,0 0-30 16,6-24-39-16,-6 24-62 0,0 0-80 16,8-20-89-16,-8 20-157 0,3-12-181 0,-3 12-253 15,0 0-169-15</inkml:trace>
  <inkml:trace contextRef="#ctx0" brushRef="#br0" timeOffset="111116.81">26324 6925 2556 0,'0'0'107'0,"0"23"4"0,0-23-19 0,2 17-34 16,-2-17-23-16,1 16 1 0,-1-16-4 15,0 0-7-15,4 15-42 0,-4-15-50 0,0 0-65 16,0 0-49-16,0 0-69 0,0 0-500 16,0 0-27-16</inkml:trace>
  <inkml:trace contextRef="#ctx0" brushRef="#br0" timeOffset="111449.7">26270 6439 2469 0,'0'0'102'15,"2"-19"-9"-15,-2 19-15 0,0 0-7 16,0 0-6-16,2-17-5 0,-2 17 2 16,0 0-3-16,0 0-3 0,0 0-6 15,0 0-4-15,0 0-7 0,0 0-2 0,0 0-7 16,-2 57 0-16,0-42-2 0,-2 3-8 15,0-3 5-15,1 2-5 0,-4 0 0 16,0-2-1-16,1 2 11 0,-3-2 18 0,2-1 6 16,0 0 17-16,-2-3 4 0,1 0-3 15,-2 1 7-15,10-12 12 0,-13 16-7 0,13-16-3 16,-16 7 0-16,16-7 3 0,-15 2 3 16,15-2 2-16,0 0-6 0,0 0-12 0,-17-22-6 15,17 22-10-15,-2-22-8 0,2 22-2 16,4-23-5-16,-4 23-11 0,10-25-31 15,-10 25-29-15,5-19-47 0,-5 19-55 0,6-17-73 16,-2 11-66-16,-4 6-92 0,0 0-162 16,0 0-66-16,0 0-248 0,0 0-178 0</inkml:trace>
  <inkml:trace contextRef="#ctx0" brushRef="#br0" timeOffset="111703.03">26001 6691 2557 0,'-5'11'8'16,"5"-11"5"-16,0 0-8 0,-9 13-1 15,9-13 15-15,0 0 36 0,0 0 27 0,-12 13 1 16,12-13 7-16,-12 5 3 0,12-5-1 16,-19 9 0-16,8-3-5 0,11-6-4 15,-21 11-6-15,9-3-8 0,-1 2-6 0,1-2 2 16,1 3-2-16,-3-2-4 0,5 3 5 16,-4-1 2-16,3 0 7 0,-2 3 6 15,2-3 7-15,-3 4 0 0,4-1-4 0,0-1-5 16,-3 0-9-16,2-1-7 0,1 1-4 15,-3-1-11-15,1 0-25 0,2-3-42 0,9-9-51 16,-22 15-76-16,13-8-79 0,9-7-107 16,-21 3-190-16,11-6-61 0,10 3-249 0,0 0-168 15</inkml:trace>
  <inkml:trace contextRef="#ctx0" brushRef="#br0" timeOffset="111860.38">25846 6308 2527 0,'16'-12'32'0,"-3"-1"-10"16,-1 0-10-16,5-1 4 0,1-1-4 15,-3-1-1-15,6 4-16 0,-6-2-26 16,6-1-63-16,-5 0-52 0,-1 2-111 0,2-1-405 16,-7 3 103-16</inkml:trace>
  <inkml:trace contextRef="#ctx0" brushRef="#br0" timeOffset="112460">25671 6434 1961 0,'0'0'-37'0,"-5"19"-2"0,5-19 3 16,-5 17 5-16,5-17 22 0,-7 11 18 15,7-11 13-15,0 0 26 0,-10 18 6 0,10-18-21 16,-10 9 6-16,10-9-9 0,-13 7 6 15,13-7 7-15,-14 6 4 0,14-6 19 0,-13 6-7 16,13-6 8-16,0 0 8 0,0 0 8 16,-23 2-4-16,23-2 2 0,0 0 7 15,0 0-1-15,0 0-6 0,0 0-4 0,-19-2-8 16,19 2-1-16,0 0 1 0,0 0 3 16,0 0 13-16,0 0 7 0,0 0 7 0,0 0-2 15,0 0 3-15,-21 2-7 0,21-2-10 16,0 0-5-16,0 0-2 0,0 0-5 15,-11 12-4-15,11-12-2 0,0 0-4 0,-10 15 2 16,10-15-10-16,-8 14-6 0,8-14-7 16,-11 19-3-16,2-6-2 0,-3 3-6 15,-3 1-3-15,-6 4 1 0,1 2-4 0,-7 2-3 16,-5 6 1-16,-1 1-3 0,-12 12-1 16,0-2 4-16,-1 0-8 0,2-2-4 15,-3 2 9-15,7-8-8 0,4-4-5 0,-8 12 3 16,4-6-2-16,6-4-2 0,-1 0 2 15,1-2 0-15,5 3 0 0,-1-3-2 0,0 4-2 16,8-2 0-16,-4 0 2 0,9-1-4 16,1-1 3-16,2-1 1 0,6-4 0 15,3 2-1-15,0-1 1 0,7 2 7 0,2-2 13 16,4 0 6-16,5-1 3 0,4 2 5 16,4-2 17-16,3 0 6 0,2-4-11 15,11 2-7-15,1-4-10 0,4-3 0 0,3-1 0 16,3-1-1-16,5-3-24 0,1 0-6 15,0-4 1-15,-1-1 3 0,2-4-27 0,-2-2-29 16,6-4-43-16,-1-3-75 0,0 0-81 16,3-4-71-16,-7-1-144 0,3-1-135 0,-8 1-12 15,-7 4-266-15,-4-3-244 0</inkml:trace>
  <inkml:trace contextRef="#ctx0" brushRef="#br0" timeOffset="112983.6">25248 6445 2509 0,'0'0'-56'0,"0"0"22"16,-6-21 6-16,6 21 13 0,0 0 15 15,0 0 12-15,0 0 11 0,0 0 0 16,0 0 9-16,0 0-22 0,0 0 2 0,0 0 6 15,0 0 0-15,6-21-6 0,-6 21 0 16,0 0 2-16,0 0-5 0,0 0-2 0,18-8 2 16,-18 8 0-16,0 0-8 0,0 0-5 15,16-4-21-15,-16 4-25 0,0 0-37 16,0 0-49-16,0 0-126 0,0 0-381 0,0 0 131 16</inkml:trace>
  <inkml:trace contextRef="#ctx0" brushRef="#br0" timeOffset="114804.79">24981 6464 1858 0,'0'0'-58'0,"0"0"16"0,0 0 11 0,0 0 4 15,0 0 7-15,0 0 7 0,0 0 0 16,0 0 3-16,0 0-4 0,0 0 8 0,0 0 7 16,0 0-11-16,0 0 7 0,0 0 3 15,27 22 0-15,-27-22 20 0,0 0 18 0,0 0 7 16,0 0 21-16,0 0 17 0,0 0-9 15,0 0 10-15,0 0 4 0,0 0 8 16,0 0 3-16,0 0 2 0,-25 18-5 16,17-12 5-16,8-6 0 0,-22 11 5 0,10-3 5 15,-4 1-6-15,-2 5 1 0,-1-3 3 16,-5 3 9-16,2-4 7 0,-2 5 2 0,-4-3 10 16,3 2-5-16,-1-3-5 0,1 1-12 15,0-2-7-15,-2 1-9 0,1-4-4 0,0 1-19 16,1 0-6-16,-1-3-8 0,6 1-2 15,-1-2-9-15,1-3-2 0,2 2-5 16,0-2-15-16,18-1-7 0,-30 0-7 0,30 0-3 16,-24-4-2-16,24 4-1 0,-22-1-2 15,22 1-4-15,0 0 0 0,-23-4 1 0,23 4-5 16,0 0-2-16,-22 0-1 0,22 0-1 16,0 0 0-16,0 0-3 0,0 0 2 15,-18 4-1-15,18-4 1 0,0 0 2 16,0 0 1-16,-11 15 2 0,11-15-5 0,0 0 4 15,-7 13 2-15,7-13 2 0,-7 12 1 16,7-12-4-16,0 0 1 0,-13 15 4 0,13-15 0 16,-11 8 0-16,11-8-2 0,0 0 4 15,-13 9-1-15,13-9-1 0,0 0-12 0,0 0-3 16,0 0-5-16,0 0 2 0,0 0 0 16,-31-15 6-16,31 15-1 0,0 0-2 15,-10-17 2-15,10 17 2 0,-4-13 0 0,4 13 0 16,0 0-1-16,0 0-2 0,3-23 2 15,-3 23 2-15,0 0-3 0,9-15 3 0,-9 15-1 16,0 0 1-16,14-12-4 0,-14 12 3 16,10-6 1-16,-10 6 0 0,0 0 4 0,0 0-2 15,0 0 6-15,24 0 5 0,-24 0 2 16,0 0 4-16,0 0-3 0,0 0 1 16,11 18 0-16,-11-18-1 0,0 0 2 15,0 16-2-15,0-16 2 0,0 0 1 0,0 0-1 16,-15 29 1-16,15-29 0 0,-13 13-3 15,4-5 4-15,9-8-1 0,-17 13-1 0,4-6-1 16,1 0 3-16,12-7-7 0,-25 9 2 16,12-3-2-16,13-6-1 0,-25 6 1 15,14-2 1-15,11-4-2 0,-23 3 6 0,23-3-9 16,-22 0 2-16,22 0 4 0,-20 0-4 16,20 0 5-16,0 0-4 0,-21 0 5 0,21 0-2 15,0 0-2-15,0 0 0 0,0 0 0 16,-26-1-4-16,26 1 3 0,0 0-5 15,0 0 5-15,0 0-7 0,-19-2 0 0,19 2-1 16,0 0 0-16,0 0 3 0,0 0-2 16,0 0 1-16,0 0 2 0,0 0 0 0,0 0 0 15,0 0 0-15,0 0-3 0,0 0 0 16,0 0 0-16,0 0 1 0,0 0-1 16,0 0-5-16,-23 0 6 0,23 0 1 0,0 0-3 15,0 0 2-15,0 0-2 0,0 0 2 16,0 0 0-16,0 0 0 0,0 0 0 0,0 0-6 15,0 0 4-15,0 0-3 0,0 0-1 16,0 0 3-16,0 0 3 0,-11-10-2 16,11 10 2-16,0 0 3 0,0 0-5 0,0 0-2 15,0 0-1-15,0 0 2 0,0 0-5 16,0 0-13-16,0 0-15 0,0 0-9 16,0 0-9-16,0 0-6 0,0 0 1 0,0 0-1 15,0 0 2-15,0 0 5 0,0 0 3 16,0 0 6-16,0 0 3 0,0 0 9 15,0 0 9-15,0 0 12 0,0 0 14 0,0 0 14 16,0 0 9-16,0 0 6 0,0 0 3 16,0 0 0-16,0 0 1 0,0 0-6 0,0 0-5 15,0 0-1-15,0 0-2 0,0 0-2 16,0 0-1-16,0 0-3 0,0 0-5 16,0 0 2-16,0 0-3 0,0 0-4 0,0 0 4 15,0 0-4-15,0 0-3 0,0 0 2 16,0 0-4-16,0 0 6 0,0 0-5 0,0 0 1 15,0 0 1-15,0 0-2 0,0 0 0 16,0 0-3-16,0 0 3 0,0 0-1 16,0 0-3-16,0 0-3 0,0 0 0 0,0 0 1 15,0 0-1-15,0 0 2 0,0 0-3 16,0 0 1-16,0 0 0 0,0 0 3 0,0 0 0 16,0 0-5-16,0 0 7 0,0 0 0 15,0 0-2-15,0 0 1 0,0 0 0 16,0 0-5-16,-2-19 3 0,2 19-1 0,0 0-6 15,0 0 5-15,0 0-5 0,0 0-1 16,6-25 1-16,-6 25 0 0,0 0 1 0,0 0 1 16,9-21 0-16,-9 21 2 0,0 0-3 15,6-13 0-15,-6 13 3 0,0 0-2 16,10-9 1-16,-10 9 1 0,0 0-5 0,0 0 5 16,18-10-2-16,-18 10 1 0,0 0 3 15,0 0 4-15,0 0 0 0,0 0 4 16,0 0 0-16,23 19 0 0,-23-19-2 0,4 15 3 15,-4-15-1-15,5 21 0 0,-3-9-2 16,0 3-1-16,-2-15 5 0,2 32-4 16,0-14 2-16,-2-1 0 0,0 2-1 0,2 2 2 15,-4-2-2-15,2 0-3 0,0 0 0 16,-2 2 2-16,0-5-2 0,0 4 1 0,-3-2 4 16,1-2 2-16,-3 1 8 0,-1-2 3 15,-2-1 5-15,-3 1 2 0,-2 0 5 16,-2-3 3-16,0-1 1 0,0-1-5 0,-1-5 3 15,0 1-1-15,-3-2-2 0,0-1 6 16,0-3-4-16,21 0 0 0,-44-5-6 0,20-3 2 16,-1 1 4-16,-1-1-1 0,3-3 4 15,2-1 20-15,0 1 7 0,1-4-2 16,4 4 7-16,0-5-6 0,4 5-8 0,4-5-11 16,2 1-1-16,1 0-7 0,5 15-3 15,-2-32-13-15,4 16-20 0,3-1-29 0,1 0-38 16,2-2-46-16,4 0-56 0,0 0-63 15,0-2-67-15,1 3-109 0,2-4-173 16,2-3-33-16,-5 4-337 0,3 2-385 0</inkml:trace>
  <inkml:trace contextRef="#ctx0" brushRef="#br0" timeOffset="115032.71">24048 6357 3097 0,'0'0'65'0,"0"0"-11"0,4-22-10 0,-4 22-2 15,0 0 3-15,12-8 15 0,-12 8 5 16,0 0-7-16,19-12-3 0,-10 8-10 16,0 1-3-16,-9 3-5 0,20-6-5 0,-9 3-16 15,-11 3-48-15,25-10-60 0,-12 6-59 16,0-2-62-16,0-2-108 0,-1 4-575 0,-1-4-278 15</inkml:trace>
  <inkml:trace contextRef="#ctx0" brushRef="#br0" timeOffset="115189.09">24371 6192 2839 0,'0'0'22'15,"0"0"1"-15,21 0-5 0,-21 0-1 16,0 0 5-16,23-6-1 0,-23 6 5 0,17-6-14 15,-17 6-12-15,22-6-41 0,-22 6-43 0,21-5-55 16,-21 5-80-16,19-10-153 0,-12 5-304 16,-3-2 85-16</inkml:trace>
  <inkml:trace contextRef="#ctx0" brushRef="#br0" timeOffset="115317.4">24386 6037 2156 0,'0'0'157'0,"0"0"-3"16,-15-9-31-16,15 9-25 0,0 0-9 15,0 0-23-15,0 0-27 0,-10-12-52 0,10 12-72 16,0 0-75-16,0 0-149 0,-7-5-416 16,7 5 13-16</inkml:trace>
  <inkml:trace contextRef="#ctx0" brushRef="#br0" timeOffset="116790.38">23198 6927 2101 0,'0'0'-46'0,"0"0"11"16,0 0 18-16,0 0 15 0,9-11 23 15,-9 11 25-15,0 0 25 0,0 0 15 16,0 0 5-16,0 0 1 0,0 0 9 0,0 0 4 16,0 0 1-16,0 0 3 0,0 0-6 15,0 0 3-15,0 0-7 0,0 0-4 16,0 0-6-16,0 0-10 0,-36-20-9 16,36 20-8-16,-23-3-10 0,6 1-4 0,17 2 0 15,-36-4-7-15,12 3-3 0,3-4-7 16,-6 3 0-16,2-3 0 0,-3 1-8 0,-2-2 0 15,3 1-1-15,-1-3 1 0,1 2 0 16,-1-1 4-16,2 1 7 0,4 1 3 0,0-3-1 16,5 0 2-16,3 2-1 0,-1-2 1 15,2 0-3-15,13 8-7 0,-16-16-2 16,8 8-2-16,8 8-4 0,-6-19-1 0,6 19-1 16,-4-23 2-16,4 23-1 0,4-27 4 15,-2 12 1-15,-2 15 3 0,6-32-1 16,0 15 5-16,-2-2 0 0,2-2-1 0,-2-2-6 15,2-1 16-15,-2-2-8 0,1 0 7 16,1 0-7-16,-2-3-7 0,-1 0-3 0,-3 0 2 16,4-1-5-16,-4 1-2 0,0 1-4 15,-2-1 2-15,0 0-5 0,-1 0 4 16,-1 3 2-16,0 0-8 0,-1 1 6 0,1-2-4 16,-2 4-2-16,-2-2-1 0,2 0-6 15,-4 2 3-15,2 1 0 0,0 1-3 0,0 0 2 16,-1 0-3-16,3 0 1 0,-3 3-4 15,3-1 3-15,-1 1 6 0,3 2-5 16,-2 1 2-16,2 0-1 0,4 15 0 0,-8-26-1 16,5 14 0-16,3 12 2 0,-9-19-3 15,9 19 3-15,-4-17-1 0,4 17-2 16,0 0 2-16,-4-21-1 0,4 21 0 0,0 0-5 16,-6-15 11-16,6 15-4 0,0 0 2 15,0 0 0-15,-4-14-3 0,4 14-1 16,0 0-4-16,0 0 4 0,0 0-3 0,0 0-1 15,0 0 1-15,0 0 3 0,0 0-2 16,0 0 2-16,0 0-3 0,0 0 1 0,0 0 4 16,0 0-4-16,-16 36 3 0,16-36-2 15,-6 18 3-15,6-18 0 0,-12 21-1 16,7-8-2-16,-1-2 0 0,0 3 3 0,-3-1-1 16,3-1 0-16,6-12 1 0,-13 24-2 15,9-14 2-15,4-10-1 0,-10 17 2 0,3-7-4 16,7-10 6-16,-7 15-7 0,7-15-1 15,-8 13-3-15,8-13-2 0,-6 11 0 0,6-11-1 16,0 0 3-16,-6 14-3 0,6-14 0 16,0 0 3-16,0 0-1 0,0 0-1 15,0 0-2-15,0 0 8 0,0 0-4 0,0 0 4 16,0 0-3-16,0 0 0 0,0 0 0 16,0 0 1-16,16-53-1 0,-10 36 2 15,4 3-2-15,-4-5 2 0,2-3-3 0,-2 2-2 16,5 1 3-16,-2 0 2 0,-1 0 0 15,-2 1-2-15,3 2-4 0,-3 0 9 0,0 4 0 16,-6 12 3-16,11-24-2 0,-6 14-2 16,-5 10 0-16,8-15 3 0,-8 15-6 0,8-9 4 15,-8 9 5-15,0 0 4 0,0 0 5 16,20-3-6-16,-20 3 0 0,0 0 3 16,20 22-3-16,-11-12 1 0,1 1-5 0,1 1 3 15,4 4-14-15,-1 0-36 0,4-3-72 16,3 4-96-16,-4-2-158 0,2 1-259 15,-3-1 34-15,0 0-339 0,-4 0-344 0</inkml:trace>
  <inkml:trace contextRef="#ctx0" brushRef="#br0" timeOffset="122856.68">5636 6144 252 0,'0'0'38'0,"0"0"-26"16,0 0-53-16,0 0-67 0,0 0 55 0,0 0 18 16</inkml:trace>
  <inkml:trace contextRef="#ctx0" brushRef="#br0" timeOffset="124016.25">5636 6144 271 0,'0'0'90'0,"0"0"-6"0,0 0-14 0,0 0-10 16,0 0-8-16,0 0-19 0,0 0-7 15,0 0-9-15,0 0-4 0,0 0 1 0,0 0 5 16,0 0 5-16,0 0-1 0,0 0 6 15,0 0 2-15,0 0-2 0,0 0-5 16,0 0-15-16,0 0-31 0,-47-17 31 0,47 17 11 16,0 0 5-16,0 0 9 0,0 0 0 15,3-23-11-15,-3 23 1 0,0 0-14 16,0 0-1-16,5-22-4 0,-5 22-3 0,0 0 0 16,4-25-2-16,-4 25-5 0,4-14 1 15,-4 14 2-15,2-15 6 0,-2 15-1 16,6-14-3-16,-6 14 7 0,0 0 6 0,4-21 1 15,-4 21-4-15,5-11-3 0,-5 11-7 16,0 0-3-16,6-15 1 0,-6 15-3 0,0 0-2 16,6-13 3-16,-6 13-4 0,0 0 6 15,11-12-4-15,-11 12 3 0,0 0 5 0,13-13-2 16,-13 13-7-16,0 0 8 0,18-11 3 16,-18 11-4-16,16-8-7 0,-16 8 12 15,16-8 4-15,-16 8-7 0,18-10-2 0,-18 10-2 16,19-5 9-16,-19 5-3 0,16-8-1 15,-16 8 2-15,18-5 6 0,-18 5-2 0,16-4 1 16,-16 4 3-16,17-4-1 0,-17 4 0 16,19-2-3-16,-19 2 0 0,17-4 1 15,-17 4-1-15,20-3-2 0,-20 3-4 16,0 0 11-16,24 0-2 0,-24 0 6 0,0 0-3 16,26 3 15-16,-26-3-5 0,17 3 5 15,-17-3-8-15,19 1 0 0,-19-1 4 16,0 0-8-16,23 4 9 0,-23-4-3 0,20 3-5 15,-20-3 2-15,16 4-7 0,-16-4 9 16,17 4 2-16,-17-4 0 0,17 6 2 0,-17-6 1 16,19 2-6-16,-19-2 2 0,20 2-4 15,-20-2-2-15,20 0-7 0,-20 0-2 16,20 2 5-16,-20-2-1 0,0 0-8 0,25 0 2 16,-25 0 1-16,0 0-3 0,21 0-2 15,-21 0-9-15,0 0-3 0,19-2-2 0,-19 2-4 16,0 0-6-16,0 0-7 0,20-2 4 15,-20 2-3-15,0 0-4 0,0 0-4 16,12-5-5-16,-12 5-8 0,0 0 2 0,6-8 0 16,-6 8 2-16,0 0 7 0,0 0-3 15,0-14 4-15,0 14 8 0,0 0-3 0,0 0 3 16,-12-15 7-16,12 15 9 0,-9-8 2 16,9 8 6-16,-9-8-1 0,9 8 10 15,-8-9-3-15,8 9 10 0,0 0 13 16,0 0 6-16,-10-15 4 0,10 15-6 0,0 0 9 15,0 0-7-15,-11-10 1 0,11 10-11 16,0 0 8-16,0 0-7 0,0 0 1 0,0 0-7 16,0 0-3-16,0 0 2 0,-13-9-3 15,13 9 1-15,0 0 2 0,0 0-3 0,0 0 5 16,0 0 1-16,0 0 2 0,0 0 7 16,0 0-8-16,0 0 4 0,0 0-1 15,0 0-6-15,0 0-1 0,0 0 0 0,0 0 1 16,0 0-3-16,0 0 10 0,0 0 4 15,0 0 4-15,0 0-15 0,0 0 8 0,0 0 9 16,0 0-11-16,0 0-1 0,0 0-10 16,0 0 6-16,0 0 1 0,0 0-3 15,0 0-5-15,0 0 1 0,38 32-2 0,-38-32 6 16,16 6-7-16,-16-6-1 0,14 7-2 16,-14-7-2-16,15 6 0 0,-15-6 13 15,12 6-11-15,-12-6 1 0,13 6-1 16,-13-6 2-16,0 0-3 0,13 5-8 0,-13-5 17 15,0 0 4-15,0 0-6 0,12 9 6 16,-12-9 6-16,0 0 3 0,0 0 7 0,0 0-9 16,0 0 2-16,0 0-8 0,-18 28 5 15,18-28-6-15,-15 15 0 0,6-8-2 16,-1 3 3-16,10-10-11 0,-21 21 2 0,9-11-19 16,2-1-31-16,0 1-30 0,-1 1-44 0,0-2-51 15,-3 0-121-15,1 0-296 0,1-2 219 16</inkml:trace>
  <inkml:trace contextRef="#ctx0" brushRef="#br0" timeOffset="125270.62">6566 5847 1617 0,'0'0'-27'15,"0"0"21"-15,0 0-3 0,0 0 6 16,0 0-4-16,0 0 2 0,0 0 8 16,0 0 8-16,0 0 9 0,0 0 20 0,0 0 11 15,0 0 2-15,0 0 5 0,0 0 10 16,0 0-8-16,0 0 22 0,0 0 2 0,0 0 7 16,-9 48 7-16,9-48-1 0,0 0-9 15,0 16-2-15,0-16-4 0,0 0-13 0,-2 21-9 16,2-21-5-16,-2 18 0 0,2-18-15 15,0 0 1-15,2 24-4 0,-2-24-5 16,0 15-1-16,0-15-4 0,0 0-1 0,0 22-5 16,0-22 1-16,0 0-4 0,-2 17 0 15,2-17 3-15,0 0-7 0,0 0 1 16,0 0-1-16,0 21-1 0,0-21 4 0,0 0-1 16,0 0-8-16,0 0 0 0,0 0-4 15,0 0-5-15,0 0-10 0,0 0-9 16,0 0-2-16,0 0 3 0,0 0 0 0,0 0 3 15,0 0 0-15,0 0 2 0,0 0 2 16,0 0-2-16,0 0-4 0,0 0 4 0,0 0 3 16,0 0 2-16,-6-56 1 0,6 56 1 15,0 0 7-15,4-26-10 0,-4 26 2 16,6-20 0-16,-6 20 1 0,7-18-8 0,-3 8 4 16,-4 10 4-16,11-17-7 0,-5 7 6 15,-6 10-5-15,10-15 4 0,-10 15-2 16,8-13 1-16,-8 13 6 0,10-10-2 0,-10 10 12 15,0 0-2-15,10-13 9 16,-10 13-6-16,0 0-1 0,8-10 1 0,-8 10-3 16,0 0-1-16,0 0 2 0,0 0-2 0,0 0 0 15,0 0 0-15,0 0 8 0,0 0-4 16,30 12 3-16,-30-12-1 0,0 0-1 16,11 14-2-16,-11-14 1 0,6 13 5 0,-6-13 15 15,4 15-1-15,-4-15 3 0,2 15 6 16,-2-15-6-16,2 19-1 0,-2-19-3 0,0 18 2 15,0-18-4-15,2 17 0 0,-2-17-1 16,0 0-2-16,-2 20-3 0,2-20-4 16,0 0 1-16,0 21-1 0,0-21 0 0,0 0-3 15,0 0-4-15,0 19 1 0,0-19 2 16,0 0 0-16,0 0-3 0,0 0-12 16,2 20-20-16,-2-20-26 0,0 0-38 0,0 0-21 15,0 0-43-15,0 0-38 0,0 0-61 16,-2 19-556-16,2-19-127 0</inkml:trace>
  <inkml:trace contextRef="#ctx0" brushRef="#br0" timeOffset="125779.3">6957 5866 2318 0,'0'0'-85'0,"0"0"21"0,0 0 4 16,0 0 4-16,0 0 6 0,0 0 8 0,0 0 0 15,0 0 10-15,0 0 12 0,0 0 2 16,0 0 22-16,0 0-3 0,0 0 11 15,-21 34 9-15,21-34 9 0,-8 18 3 0,8-18 20 16,-8 20-23-16,4-8 3 0,4-12-9 16,-12 23 7-16,8-12-4 0,4-11-3 15,-10 25 9-15,6-13-12 0,4-12-7 0,-9 24-3 16,5-15 0-16,4-9 1 0,-7 20-1 16,7-20-26-16,-6 15-7 0,6-15-12 15,-4 13-16-15,4-13-24 0,0 0-31 0,0 0-47 16,-7 13-76-16,7-13-288 0,0 0 305 15</inkml:trace>
  <inkml:trace contextRef="#ctx0" brushRef="#br0" timeOffset="126431.19">6839 5885 1413 0,'0'0'-40'0,"0"0"27"0,0 0 16 16,0 0 11-16,0 0 25 0,0 0-6 15,0 0 24-15,0 0 11 0,0 0 5 0,0 0 8 16,0 0 5-16,0 0 8 0,0 0-3 15,0 0 1-15,0 0-5 0,29 19 5 16,-29-19-8-16,0 0-3 0,7 21-1 0,-7-21 7 16,4 17-4-16,1-5-3 0,-5-12 1 15,8 19-11-15,-4-6-7 0,-4-13-5 0,10 25-5 16,-4-15 0-16,0 3-12 0,2 0-6 16,-2-3 0-16,-6-10-2 0,10 22 0 15,-3-12-8-15,-7-10-3 0,8 17-2 16,-1-8-16-16,-7-9-34 0,6 14-37 0,-6-14-45 15,7 11-33-15,-7-11-53 0,0 0-69 16,0 0-527-16,6 10-106 0</inkml:trace>
  <inkml:trace contextRef="#ctx0" brushRef="#br0" timeOffset="126934.32">7047 5875 2219 0,'0'0'-124'15,"0"0"16"-15,0 0 8 0,0 0 9 16,0 0 12-16,0 0 26 0,0 0 18 16,0 0 35-16,0 0 8 0,0 0 25 0,0 0 24 15,0 0 8-15,0 0 23 0,0 0-7 16,0 0 4-16,0 0-16 0,0 0 8 0,0 0-13 16,0 0-2-16,14 35-12 0,-14-35 2 15,0 0-6-15,0 19 9 0,0-19 5 0,2 15 2 16,-2-15 2-16,2 17 6 0,-2-17 1 15,2 19-3-15,-2-19-8 0,5 19-6 0,-5-19-1 16,2 21-12-16,-2-21-1 0,2 17-4 16,-2-17-4-16,4 17-1 0,-4-17-7 15,2 16 2-15,-2-16-7 0,0 0 0 16,2 19-3-16,-2-19-1 0,0 0-5 0,4 13 2 16,-4-13-4-16,0 0 2 0,0 0-4 15,3 17-2-15,-3-17-5 0,0 0-15 0,0 0-17 16,0 0-21-16,4 13-26 0,-4-13-28 15,0 0-12-15,0 0-28 0,0 0-26 16,0 0-49-16,0 0-105 0,0 0-348 0,0 0 83 16</inkml:trace>
  <inkml:trace contextRef="#ctx0" brushRef="#br0" timeOffset="130130.54">5558 8177 1914 0,'0'0'-16'15,"0"0"26"-15,0 0-41 0,0-22-11 0,0 22-11 16,0 0 4-16,3-16-2 0,-3 16 8 16,0 0 13-16,4-17 18 0,-4 17 20 15,0 0 12-15,4-13 19 0,-4 13 27 0,0 0 13 16,0 0 23-16,12-12 5 0,-12 12 3 16,0 0-5-16,0 0-5 0,16-7-13 15,-16 7-8-15,0 0-15 0,0 0-3 0,18 0-5 16,-18 0-6-16,0 0-3 0,0 0-10 15,17 13 0-15,-17-13-4 0,9 11-5 0,-9-11 1 16,4 14-7-16,-4-14 0 0,7 17-4 16,-7-17-1-16,4 19-4 0,-4-19-5 0,0 23-8 15,0-23 0-15,2 24-13 0,-2-13 6 16,0-11-11-16,-2 27 4 0,4-13-2 16,-2-14 2-16,-2 29 0 0,0-16 1 0,2-13 5 15,2 26-1-15,-2-26-1 0,0 26 0 16,0-13 1-16,0-13 4 0,0 25-4 0,0-25 6 15,0 24 0-15,0-12 0 0,0-12 1 16,2 20-4-16,-2-20 0 0,4 22 2 16,-4-22 5-16,2 17-5 0,-2-17 4 15,6 14 0-15,-6-14-15 0,6 14 8 0,-6-14 6 16,5 14 2-16,-5-14-2 0,0 0-1 16,9 15 1-16,-9-15 2 0,0 0-1 0,12 9 3 15,-12-9-3-15,13 4-8 0,-13-4-4 16,0 0 0-16,27 0-7 0,-27 0 1 15,23-2 2-15,-23 2 4 0,28-4-6 0,-11 3 8 16,-17 1 7-16,32-6 22 0,-20 6 9 16,-12 0 2-16,32-4 5 0,-19 4 1 15,-13 0-4-15,27 0 1 0,-27 0-3 0,26 0-6 16,-26 0-1-16,23 4-5 0,-13 0-4 16,-10-4 9-16,24 5-12 0,-24-5 0 0,19 5-2 15,-19-5 1-15,17 10-2 0,-17-10-2 16,17 4 2-16,-17-4 0 0,14 6-9 0,-14-6 2 15,16 5-1-15,-16-5-12 0,0 0-1 16,16 7 2-16,-16-7 5 0,0 0-6 0,14 3-5 16,-14-3-1-16,0 0-5 0,0 0-2 15,0 0-1-15,0 0 0 0,0 0 3 16,23-10-5-16,-23 10-2 0,0 0 5 0,0 0 5 16,2-15 2-16,-2 15 5 0,0 0 7 15,0 0 11-15,-5-24 3 0,5 24 10 0,0 0-9 16,0 0 1-16,-10-23 0 0,10 23 0 15,0 0 13-15,-8-14 0 0,8 14 10 16,0 0-3-16,0 0 7 0,-9-14 5 0,9 14-2 16,0 0-5-16,0 0-3 0,0 0 0 15,0 0-12-15,-7-12-3 0,7 12 2 16,0 0-2-16,0 0 2 0,0 0-3 16,0 0-1-16,0 0 0 0,0 0-1 0,0 0-1 15,0 0 2-15,0 0 0 0,0 0-2 16,26 35 2-16,-26-35 7 0,11 13-4 15,-11-13 1-15,14 13 4 0,-7-5 2 0,-7-8-4 16,13 14 4-16,-13-14 4 0,8 16 1 16,-8-16 6-16,6 16 2 0,-6-16-6 0,2 16 0 15,-2-16-8-15,-2 18-7 0,2-18-20 16,-8 17-23-16,8-17-31 0,-8 15-50 16,8-15-41-16,-11 12-47 0,4-9-71 0,7-3-149 15,-10 6-374-15,10-6-94 0</inkml:trace>
  <inkml:trace contextRef="#ctx0" brushRef="#br0" timeOffset="130667.46">6413 8532 2214 0,'0'0'-89'0,"0"0"33"0,0 0 17 0,0 0 5 15,0 0 13-15,0 0 0 0,0 0 10 16,0 0 11-16,0 0 16 0,0 0 13 0,0 0 13 16,0 0 5-16,0 0 1 0,0 0 2 15,0 0 8-15,0 0 2 0,0 0 14 0,0 0 11 16,0 0 10-16,0 0-2 0,0 0 6 15,0 0-2-15,0 0-4 0,-16 46-6 16,16-46-6-16,-4 13-6 0,4-13-5 0,-2 17 1 16,2-17-5-16,0 0-6 0,0 27-3 15,0-27 4-15,2 20-4 0,-2-20 2 16,2 25 0-16,0-14-6 0,-2-11-5 0,4 26-6 16,-4-15-4-16,0-11-5 0,4 23-6 15,-4-23-12-15,4 20-21 0,-4-20-32 16,4 16-36-16,-4-16-47 0,2 13-48 0,0-7-50 15,-2-6-109-15,0 0-591 0,0 0-317 16</inkml:trace>
  <inkml:trace contextRef="#ctx0" brushRef="#br0" timeOffset="131199.14">6750 8623 2680 0,'0'0'-97'0,"0"0"29"16,0 0 5-16,0 0-4 0,0 0 18 15,0 0 8-15,0 0 11 0,4-15 27 0,-4 15 20 16,0 0 20-16,0 0 17 0,0 0-1 16,0 0-9-16,0 0-9 0,0 0 2 15,0 0-8-15,0 0 2 0,-32 35-13 0,24-27 5 16,8-8 3-16,-17 20 6 0,8-11 6 16,-1 1 6-16,2 1-5 0,-3-2-5 0,11-9-1 15,-17 23 0-15,10-11-4 0,1-3-5 16,6-9-10-16,-12 21-11 0,12-21-17 15,-8 18-16-15,2-8-19 0,6-10-22 16,-6 12-18-16,6-12-24 0,0 0-20 0,-8 16-42 16,8-16-88-16,0 0-387 0,-6 5 126 15</inkml:trace>
  <inkml:trace contextRef="#ctx0" brushRef="#br0" timeOffset="131536.29">6593 8615 1921 0,'6'-19'-4'0,"-6"19"6"16,0 0-5-16,0 0-2 0,10-13-1 16,-10 13 10-16,0 0 1 0,0 0 29 15,0 0 27-15,12-5 17 0,-12 5 13 0,0 0 22 16,0 0 4-16,0 0 8 0,0 0-3 15,27 22-2-15,-20-14-6 0,-7-8-6 0,12 14-11 16,-1-5-7-16,-3-1-9 0,-8-8-6 16,18 19-9-16,-8-10-6 0,0 1-4 15,-1-1-4-15,0 2 11 0,1 2-6 0,-1-3-7 16,-1 3 0-16,0-1-8 0,1 0-3 16,-2-1-9-16,1-1-12 0,-8-10-25 15,12 19-36-15,-12-19-36 0,8 15-44 0,0-8-36 16,-8-7-37-16,0 0-41 0,6 16-103 15,-2-12-501-15,-4-4-179 0</inkml:trace>
  <inkml:trace contextRef="#ctx0" brushRef="#br0" timeOffset="131827.47">6924 8490 2493 0,'4'-21'-46'0,"-4"21"21"16,0 0 2-16,0 0 3 0,0 0 2 16,0 0 4-16,0 0 28 0,0 0 21 0,0 0 27 15,0 0 13-15,0 0 15 0,14 41 4 16,-14-41-5-16,2 23 6 0,1-9-7 15,-1 0-12-15,0 3-12 0,-2-17-20 0,4 30-34 16,-2-16-39-16,-2 3-52 0,3-2-47 16,-1 0-48-16,-2-15-111 0,0 24-483 15,-2-8-64-15</inkml:trace>
  <inkml:trace contextRef="#ctx0" brushRef="#br0" timeOffset="133610.14">4068 8090 2183 0,'0'0'-69'0,"0"0"16"0,0 0 14 0,0 0 10 16,0 0 2-16,0 0-1 0,0 0 6 15,0 0 11-15,0 0 4 0,0 0-4 16,0 0 9-16,25 11 4 0,-25-11-1 0,0 0 3 16,0 0 13-16,0 0-5 0,0 0-1 15,-2 21-8-15,2-21 7 0,0 0 1 0,0 0-9 16,-8 29 4-16,8-29 5 0,-9 19-7 15,3-6-1-15,2 0 0 0,-2 1-3 16,-1-2 5-16,0 4-5 0,1-3 1 0,2 3 7 16,-2-1-8-16,2 0-3 0,-3 1-5 15,3-1 2-15,0 0 3 0,-1 0-2 16,-1 2 5-16,2-1 1 0,0-4-5 0,4-12-3 16,-7 29 12-16,3-15-10 0,4-14 10 15,-6 23-15-15,6-23 7 0,-4 19 6 16,0-8-11-16,4-11 5 0,-3 18 3 0,3-18-8 15,-7 16-2-15,7-16-6 0,-2 18 0 16,2-18 3-16,0 0-5 0,-4 20-1 0,4-20 7 16,0 0-1-16,-2 15 5 0,2-15 3 15,0 0 7-15,0 0 8 0,0 18-4 16,0-18 6-16,0 0 4 0,0 0-1 0,6 15-3 16,-6-15-7-16,0 0 7 0,12 14-4 15,-12-14 5-15,8 9-10 0,-8-9 24 0,8 16-19 16,-8-16-5-16,9 16 9 0,-5-6 2 15,-4-10-9-15,6 19 6 0,0-7 3 0,-1 2 7 16,-1 2-5-16,3-3-2 0,-1 4-6 16,-2-1 3-16,4 1 5 0,-2 1-8 15,4 0-2-15,-4-1 5 0,2 0-1 0,-2-2-1 16,1 2-4-16,-1 1-5 0,3-1 6 16,-3 1 0-16,-2-3 5 0,5 0-12 15,-3 0 4-15,0 0 0 0,0 1-3 16,-1-3 5-16,2 0 1 0,-1 0-4 0,-6-13-2 15,10 19 11-15,-4-7-4 0,-6-12 3 16,9 15-1-16,-9-15-1 0,11 15 3 0,-11-15-8 16,8 14 5-16,-8-14 2 0,6 11-5 15,-6-11 1-15,9 10 5 0,-9-10-6 16,0 0 7-16,0 0-15 0,8 16 11 0,-8-16-8 16,0 0-4-16,0 0-2 0,0 0-4 15,0 0-3-15,0 0-1 0,0 0-4 0,0 0-3 16,0 0-11-16,0 0 4 0,0 0 7 15,18-30 1-15,-18 30-1 0,0 0 7 16,4-22-2-16,-4 22 8 0,4-16-9 0,-4 16 9 16,4-17 11-16,-4 17-3 0,4-14 8 15,-4 14 24-15,0 0 2 0,2-18 6 0,-2 18 18 16,0 0-15-16,4-15 5 0,-4 15-4 16,0 0-1-16,0 0-6 0,0 0-4 15,4-16-1-15,-4 16-2 0,0 0 13 0,0 0 3 16,0 0 16-16,0 0 3 0,0 0 2 0,0 0-1 15,0 0 0-15,0 0-7 0,0 0-3 16,0 0-7-16,0 0-7 0,0 0-5 16,0 0-2-16,5 46-5 0,-5-46-3 0,0 0-3 15,2 25 1-15,-2-25-2 0,5 16-10 16,-5-16 3-16,4 20 0 0,-4-20 3 16,4 19-8-16,-4-19-3 0,2 17 1 15,-2-17 2-15,4 15-3 0,-4-15 2 0,0 0-3 16,4 19 1-16,-4-19 4 0,0 0 2 15,0 0 2-15,0 0-3 0,0 0 2 0,-8 20 0 16,8-20 7-16,0 0-3 0,0 0-2 16,0 0-3-16,0 0-8 0,0 0-20 15,0 0-25-15,-44-25-24 0,44 25-55 0,-13-14-50 16,6 7-57-16,-1 1-149 0,8 6-442 16,-19-13-139-16</inkml:trace>
  <inkml:trace contextRef="#ctx0" brushRef="#br0" timeOffset="138812.96">4540 9418 2417 0</inkml:trace>
  <inkml:trace contextRef="#ctx0" brushRef="#br0" timeOffset="139097.37">4540 9418 2136 0,'0'0'-81'15,"0"0"36"-15,0 0 14 0,0 0 21 16,0-23 23-16,0 23 12 0,0 0 17 0,0 0 4 16,0 0 6-16,0 0-5 0,0 0-2 15,0 0 14-15,0 0-3 0,0 0 7 0,0 0 5 16,0 0 9-16,0 0 4 0,0 0 2 15,0 0 1-15,0 0 5 0,0 0 2 16,0 0-1-16,0 0 6 0,0 0-7 16,0 0-6-16,0 0-8 0,0 0-9 0,0 0-2 15,0 0-10-15,0 0-2 0,0 0 0 16,9 47 1-16,-9-47 6 0,0 17-4 0,0-17-3 16,0 23 3-16,0-23-4 0,2 21-6 15,-2-21-4-15,0 21-6 0,0-21-4 16,2 21-2-16,-2-21-3 0,0 17-1 15,0-17-5-15,2 17-6 0,-2-17-12 0,0 0-20 16,0 20-17-16,0-20-27 0,0 0-31 16,0 0-36-16,0 19-34 0,0-19-26 0,0 0-28 15,0 8-48-15,0-8-84 0,0 0-503 16,0 0-202-16</inkml:trace>
  <inkml:trace contextRef="#ctx0" brushRef="#br0" timeOffset="139443.46">4767 9363 2502 0,'0'0'-76'15,"0"0"35"-15,0 0 23 0,8-14 12 16,-8 14 16-16,0 0 28 0,0 0 25 16,0 0 18-16,0 0 5 0,0 0 7 0,0 0-2 15,0 0-5-15,0 0-6 0,-2 48-5 16,2-48-13-16,-4 22-4 0,0-8-3 0,4-14-6 16,-6 28-3-16,0-15-8 15,4 1-4-15,2-14-2 0,-6 22-4 0,4-10-5 0,2-12-5 16,-4 21-21-16,4-21-22 0,-2 18-26 15,2-18-36-15,-4 13-28 0,4-13-26 16,0 0-30-16,-4 17-26 0,4-17-65 16,0 0-501-16,0 0-51 0</inkml:trace>
  <inkml:trace contextRef="#ctx0" brushRef="#br0" timeOffset="139732.01">4690 9412 2197 0,'0'0'15'0,"0"0"60"0,2-15-9 0,-2 15-2 16,0 0-20-16,0 0 0 0,0 0 11 15,0 0 25-15,13-10 13 0,-13 10 16 16,0 0 8-16,0 0 9 0,0 0-6 0,26 21-7 16,-26-21-7-16,12 15-8 0,-4-5-10 15,2-1-10-15,0 3-9 0,-2-1-6 16,0-2-8-16,3 3-7 0,-2-1-5 15,1 1-4-15,-1-2-8 0,-1 0-5 0,-8-10-19 16,13 18-17-16,-6-8-22 0,-7-10-18 0,10 14-18 16,-10-14-18-16,10 11-30 0,-10-11-16 15,9 9-19-15,-9-9-19 0,0 0-18 16,7 12-35-16,-7-12-61 0,0 0-507 0,0 0-99 16</inkml:trace>
  <inkml:trace contextRef="#ctx0" brushRef="#br0" timeOffset="140162.71">4913 9422 2416 0,'0'0'-2'0,"6"-15"14"0,-6 15-10 16,0 0-2-16,0 0 6 0,10-8-3 0,-10 8 24 16,0 0 12-16,0 0 17 0,0 0 21 15,0 0 1-15,0 0 5 0,30 17-2 16,-30-17-8-16,10 15-3 0,-10-15-9 0,12 17-4 15,-12-17-6-15,8 19 1 0,-4-12-3 16,-4-7-1-16,8 19-1 0,-8-19-3 16,7 16-7-16,-7-16-3 0,6 13 2 0,-6-13-5 15,0 0-14-15,7 13-8 0,-7-13-18 16,0 0-8-16,0 0-9 0,0 0-4 0,0 0-3 16,0 0 4-16,0 0-6 0,15-34 12 15,-15 34-4-15,2-16 6 0,-2 16 1 16,6-18 6-16,-6 18 9 0,6-15-1 0,-6 15 4 15,6-13 12-15,-6 13 16 0,0 0 16 16,14-16 15-16,-14 16 18 0,12-5 11 0,-12 5 12 16,0 0 11-16,21-4 5 0,-21 4-5 15,0 0-10-15,30 8-8 0,-30-8-9 16,16 9-10-16,-16-9-4 0,18 10-10 16,-10-5-9-16,-8-5-11 0,17 13-23 0,-10-7-24 15,-7-6-38-15,10 9-47 0,-10-9-59 16,8 12-52-16,-6-6-59 0,-2-6-123 0,0 0-153 15,0 0-342-15,-12 14-254 0</inkml:trace>
  <inkml:trace contextRef="#ctx0" brushRef="#br0" timeOffset="142932.56">3935 6909 2566 0,'0'0'-103'0,"0"0"19"0,0 0 6 15,0 0 11-15,0 0 6 0,0 0 11 16,0 0 6-16,0 0 4 0,0 0 7 15,0 0 12-15,0 0 2 0,0 0 4 0,0 0 15 16,0 0 8-16,0 0 12 0,0 0 0 0,0 0 1 16,0 0-2-16,-13 15 0 0,13-15 5 15,0 0-10-15,2 22 2 0,-2-22-3 16,0 19-2-16,0-19 1 0,2 21 4 0,-2-21-11 16,3 20 1-16,-3-20 10 0,0 22-13 15,0-22 14-15,0 17-5 0,0-17-9 0,0 18 8 16,0-18 2-16,0 0-20 0,0 16-3 15,0-16-9-15,0 0 0 0,0 0-9 16,0 0 3-16,0 0-7 0,0 0 10 16,0 0-1-16,0 0 0 0,0 0 1 15,0 0-7-15,0 0 4 0,0 0 2 0,0 0 5 16,0 0-2-16,0 0 7 0,0 0 1 16,0 0 3-16,0 0 5 0,10-45 3 0,-10 45-1 15,0 0 0-15,4-16 7 0,-4 16-5 16,0 0-5-16,8-15 10 0,-8 15 3 15,0 0-3-15,11-13 3 0,-11 13 4 0,0 0 2 16,11-9 14-16,-11 9-1 0,0 0 7 0,0 0 15 16,0 0-2-16,19 0-10 0,-19 0 3 15,0 0-1-15,0 0 2 0,0 0-12 16,21 18 1-16,-21-18-1 0,9 11-5 16,-9-11-1-16,4 12 3 0,-4-12-11 15,6 14-1-15,-6-14 7 0,0 0-10 0,6 17 4 16,-6-17-9-16,4 11-18 0,-4-11-26 0,0 0-29 15,0 0-27-15,4 15-36 0,-4-15-46 16,0 0-89-16,0 0-285 0,2 14 261 16</inkml:trace>
  <inkml:trace contextRef="#ctx0" brushRef="#br0" timeOffset="143216.76">4185 6969 1577 0,'0'0'-2'0,"0"0"16"15,0 0-6-15,0 0 0 0,0 0-1 16,0 0 10-16,0 0 9 0,0 0 8 16,0 0 28-16,0 0-11 0,0 0 1 0,0 0 19 15,0 0-21-15,0 0-5 0,0 0-4 16,0 0 1-16,0 0-13 0,2 49 3 15,-2-49-5-15,0 0 4 0,0 0-10 0,-2 23 0 16,2-23-12-16,0 0-15 0,0 0-18 16,-7 18-24-16,7-18-29 0,0 0-35 15,0 0-51-15,-9 9-50 0,9-9-310 16,0 0 294-16</inkml:trace>
  <inkml:trace contextRef="#ctx0" brushRef="#br0" timeOffset="143468.47">4157 6961 1584 0,'0'0'41'0,"0"0"8"16,0 0 0-16,0 0 2 0,2-18-5 0,-2 18-8 15,0 0 4-15,0 0-7 0,0 0 5 16,0 0 8-16,0 0 17 0,0 0 16 16,0 0-10-16,0 0-6 0,0 0-6 15,0 0-6-15,38 22 0 0,-38-22-5 0,13 13-4 16,-5-7-6-16,-8-6-5 0,15 15-3 15,-6-8 2-15,-9-7-3 0,14 16-5 16,-8-7-13-16,-6-9-15 0,14 14-27 0,-14-14-19 16,8 12-33-16,-8-12-27 0,8 10-32 15,-8-10-46-15,0 0-78 0,9 11-334 16,-9-11 193-16</inkml:trace>
  <inkml:trace contextRef="#ctx0" brushRef="#br0" timeOffset="143840.07">4345 7003 1657 0,'0'0'-23'0,"0"0"26"0,8-10 7 0,-8 10-3 15,0 0-7-15,0 0 21 0,0 0 9 16,0 0 23-16,0 0 14 0,0 0 9 0,0 0 5 16,0 0-2-16,0 0 2 0,0 0-11 15,32 18 0-15,-32-18-2 0,0 0-10 16,9 14-7-16,-9-14-8 0,0 0-1 0,8 11-2 15,-8-11-7-15,0 0-11 0,0 0-18 16,11 5-20-16,-11-5-3 0,0 0-12 0,0 0-7 16,0 0 1-16,0 0 1 0,0 0 8 15,13-30 19-15,-13 30 18 0,0 0 11 16,6-18 0-16,-6 18 11 0,0 0 4 0,6-12-4 16,-6 12 9-16,0 0 2 0,8-11-1 15,-8 11 14-15,0 0 8 0,0 0 2 0,0 0 2 16,20-5 4-16,-20 5-7 0,0 0-5 15,0 0-3-15,23 4-8 0,-23-4-2 16,0 0-10-16,21 8-8 0,-21-8-28 16,15 7-38-16,-15-7-35 0,13 8-51 0,-4-7-59 15,-9-1-89-15,8 9-549 0,-8-9-146 16</inkml:trace>
  <inkml:trace contextRef="#ctx0" brushRef="#br1" timeOffset="193336.31">14310 6111 894 0,'0'0'131'0,"0"0"-40"0,0 0 5 15,0 0-14-15,0 0-6 0,0 0 6 0,0 0 13 16,0 0-5-16,0 0 9 0,0 0 1 16,0 0-7-16,0 0 6 0,0 0-18 0,0 0 2 15,0 0-2-15,0 0-7 0,0 0 1 16,0 0 12-16,0 0 1 0,0 0 7 15,0 0-3-15,0 0-2 0,0 0-1 16,0 0-5-16,0 0-10 0,0 0-5 0,0 0-9 16,0 0-3-16,0 0-3 0,0 0-4 15,0 0-2-15,0 0 2 0,0 0 8 16,0 0 3-16,0 0 2 0,42 12 1 16,-42-12-3-16,22 2-5 0,-22-2-3 0,21 0-6 15,-21 0-1-15,27 0-5 0,-27 0-3 0,23 2-3 16,-23-2-6-16,22 0-1 0,-22 0-1 15,18 0-8-15,-18 0 1 0,18 2-5 16,-18-2-14-16,0 0-21 0,0 0-32 0,25-2-34 16,-25 2-50-16,0 0-58 0,15-2-60 15,-15 2-131-15,0 0-562 0,5-7-372 0</inkml:trace>
  <inkml:trace contextRef="#ctx0" brushRef="#br1" timeOffset="193719.77">14256 5989 2730 0,'0'0'-147'16,"0"0"20"-16,0 0 25 0,0 0 15 16,0 0 20-16,-27-1 28 0,27 1 14 0,0 0 25 15,0 0 33-15,0 0 21 0,0 0 19 16,0 0 13-16,0 0-4 0,0 0 13 16,0 0-5-16,0 0 1 0,0 0 2 0,0 0 6 15,0 0-7-15,0 0 2 0,0 0-3 16,0 0-1-16,0 0-5 0,0 0-6 15,0 0-5-15,0 0-9 0,0 0-4 0,0 0-8 16,65 4-10-16,-65-4-8 0,29 0-33 16,-14 1-35-16,-15-1-49 0,33 2-49 15,-16 0-44-15,-1-2-63 0,-4 0-143 0,3 0-464 16,-15 0-188-16</inkml:trace>
  <inkml:trace contextRef="#ctx0" brushRef="#br1" timeOffset="194636.31">14889 5834 2473 0,'0'0'-71'0,"4"-21"30"0,-4 21 19 16,0 0 13-16,0 0 24 0,2-16 25 16,-2 16 24-16,0 0 14 0,0 0 6 15,0 0-6-15,4-17 0 0,-4 17-9 0,0 0-6 16,0 0 0-16,0 0-9 0,0 0-1 16,0 0-1-16,0 0-12 0,0 0-1 0,0 0-5 15,0 0-3-15,0 0 13 0,0 0 3 16,0 0-4-16,0 0-3 0,0 0-3 15,0 0-4-15,0 0-5 0,18 36-1 16,-18-36-3-16,0 18-3 0,0-18-4 0,2 20 1 16,-2-20-4-16,0 25 3 0,0-25 1 15,0 27-8-15,0-12 0 0,3-2-1 0,-3-13 3 16,0 33-7-16,0-20-4 0,0-13-3 16,-3 29-5-16,6-17-6 0,-3-12-1 15,-3 26-4-15,3-26 2 0,0 23-8 0,0-23 8 16,0 19-3-16,0-19 6 0,0 17 2 15,0-17-5-15,0 0-1 0,-2 21 0 0,2-21-3 16,0 0 3-16,0 0 0 0,2 17-3 16,-2-17 1-16,0 0 3 0,0 0 2 15,0 0 0-15,0 0 4 0,0 0 3 0,0 0-1 16,0 0 7-16,0 0 5 0,0 0 0 16,0 0 1-16,0 0 0 0,0 0-2 0,0 0 0 15,0 0-3-15,16-49 0 0,-16 49-3 16,8-16 3-16,-8 16-5 0,10-12 1 15,-10 12-7-15,15-17 0 0,-6 12-2 0,-9 5-1 16,19-13-1-16,-11 6 3 0,-8 7-1 16,20-9 3-16,-10 4-1 0,-10 5 3 0,19-5 0 15,-19 5-2-15,19-4 2 0,-19 4 3 16,0 0 2-16,24 4 0 0,-24-4-1 16,14 8 7-16,-14-8-1 0,13 11 4 0,-13-11-2 15,8 16 4-15,-8-16 7 0,3 16 7 16,-3-16-2-16,0 20 5 0,0-20-1 0,0 19 4 15,0-19 8-15,-5 17 6 0,5-17 5 16,-8 18 6-16,8-18 4 0,-13 15 5 16,6-7 2-16,7-8 2 0,-18 11-4 15,7-7-5-15,11-4-5 0,-23 8-7 0,10-7-3 16,13-1-8-16,-28 2-17 0,28-2-38 16,-24-2-44-16,24 2-65 0,-24-4-70 0,24 4-70 15,-21-9-172-15,13 5-466 0,-1-1-298 16</inkml:trace>
  <inkml:trace contextRef="#ctx0" brushRef="#br1" timeOffset="195551.41">15311 6151 2635 0,'0'0'-111'0,"0"0"16"15,0 0 19-15,0 0 14 0,0 0 21 16,0 0 13-16,0 0 14 0,0 0 12 16,0 0 10-16,0 0 14 0,0 0-5 0,0 0 6 15,0 0 12-15,0 0 1 0,0 0 8 0,0 0 9 16,0 0 18-16,0 0 3 0,0 52-2 15,0-52 6-15,0 0 0 0,-2 25-9 16,2-25-6-16,-2 19-9 0,2-19-3 0,0 0-4 16,-2 24-6-16,2-24-4 0,0 18-5 15,0-18-4-15,0 17 0 0,0-17-8 0,0 0 6 16,-2 19-6-16,2-19 3 0,0 0 1 16,0 0 11-16,-2 19 5 0,2-19 4 15,0 0-5-15,0 0-1 0,0 0-5 0,0 0-1 16,0 0-3-16,0 0-5 0,0 0 0 15,0 0-1-15,0 0-5 0,0 0-1 0,0 0-5 16,0 0 0-16,30-30-2 0,-30 30-2 16,8-14-1-16,-8 14-2 0,8-15 1 15,-8 15-1-15,11-14 0 0,-11 14-1 0,8-11 1 16,-8 11-2-16,11-11-2 0,-11 11 0 16,9-10-3-16,-9 10 2 0,0 0-1 15,10-14-1-15,-10 14 0 0,0 0-3 0,10-9 1 16,-10 9 0-16,0 0 3 0,0 0-2 15,0 0-2-15,0 0 2 0,18-5-1 16,-18 5 6-16,0 0 11 0,0 0 22 0,0 0 11 16,0 0 11-16,0 0 2 0,0 0-2 15,18 20-5-15,-18-20 3 0,0 0-5 16,5 14-1-16,-5-14-5 0,0 0-5 0,4 18-4 16,-4-18-2-16,6 12-4 0,-6-12-6 15,3 16-9-15,-3-16-15 0,2 15-31 0,-2-15-27 16,0 0-32-16,4 19-35 0,-4-19-45 15,0 0-42-15,4 15-51 0,-4-15-106 0,0 8-590 16,0-8-391-16</inkml:trace>
  <inkml:trace contextRef="#ctx0" brushRef="#br1" timeOffset="196298.17">15636 6035 2761 0,'0'0'-134'0,"0"0"33"0,6-15 27 16,-6 15 27-16,0 0 10 0,0 0 22 0,0 0 9 15,0 0 24-15,0 0 14 0,0 0 18 16,0 0-1-16,0 0 11 0,0 0-4 15,0 0-2-15,0 0-7 0,0 0 4 0,0 0-3 16,0 0-4-16,8 44-2 0,-8-44-1 16,2 13-7-16,-2-13 3 0,0 0-4 0,4 22-5 15,-4-22-1-15,7 12-1 0,-7-12-4 16,6 14-2-16,-6-14-3 0,8 13 2 16,-8-13-4-16,9 9 0 0,-9-9 1 15,0 0 0-15,11 12-4 0,-11-12 0 0,8 8 2 16,-8-8-3-16,0 0-2 0,0 0-3 15,0 0-2-15,22 0-3 0,-22 0 0 0,0 0-2 16,0 0-2-16,20-16 3 0,-20 16-4 16,10-13-1-16,-10 13 9 0,12-17 0 0,-12 17 6 15,10-17 2-15,-6 8 0 0,-4 9 9 16,11-20 6-16,-7 12 12 0,-4 8 2 16,8-18 8-16,-8 18 2 0,10-15-5 0,-10 15 2 15,6-14 1-15,-6 14-2 0,0 0-4 16,6-15-2-16,-6 15-14 0,0 0 1 15,0 0 4-15,8-10 5 0,-8 10 6 0,0 0 7 16,0 0 0-16,0 0 0 0,0 0 0 16,0 0-6-16,0 0-3 0,0 0-3 0,4 39-2 15,-4-39-2-15,0 0-4 0,0 26-2 16,0-26-2-16,4 19-4 0,-1-7-4 0,-3-12-4 16,4 22 3-16,1-10-3 0,-5-12-11 15,8 22-15-15,-6-10-30 0,-2-12-34 16,6 19-41-16,-6-19-46 0,9 14-43 0,-5-9-59 15,-4-5-99-15,8 8-140 0,-8-8-365 16,9 4-232-16</inkml:trace>
  <inkml:trace contextRef="#ctx0" brushRef="#br1" timeOffset="196953.83">15974 5816 2541 0,'0'0'-97'0,"0"0"21"0,0 0 19 0,0 0 3 16,8-14 14-16,-8 14-4 0,0 0 10 15,0 0 7-15,0 0 0 0,0 0 21 0,11-7 15 16,-11 7 9-16,0 0 7 0,0 0 13 16,0 0 13-16,0 0 8 0,0 0 0 0,0 0-9 15,0 0 8-15,13 33-10 0,-13-33 0 16,0 0-6-16,-2 19-5 0,2-19-3 15,0 0 3-15,-4 21 0 0,4-21-5 0,0 0-3 16,-5 21-5-16,5-21 4 0,0 0-4 16,-4 15 4-16,4-15-7 0,0 0-1 0,0 0 0 15,-2 15 1-15,2-15 9 0,0 0-3 16,0 0-3-16,0 0-2 0,0 0-4 16,0 0 3-16,0 0-7 0,0 0-2 0,0 0-5 15,0 0-3-15,0 0-1 0,0 0 0 16,0 0 0-16,0 0-1 0,25-42 0 15,-25 42-1-15,8-13 1 0,-8 13-1 0,12-14 0 16,-12 14-1-16,8-13-1 0,-8 13 8 16,8-9 1-16,-8 9 3 0,0 0 7 0,13-14-8 15,-13 14 1-15,0 0 0 0,10-8 2 16,-10 8 5-16,0 0 9 0,0 0 14 16,0 0 12-16,22 3 3 0,-22-3 0 15,0 0 10-15,0 0 2 0,14 12 2 0,-14-12-3 16,0 0-6-16,11 16-10 0,-11-16-3 15,7 13-6-15,-7-13-11 0,8 16-21 0,-8-16-38 16,4 16-44-16,-4-16-63 0,8 17-65 16,-8-17-74-16,9 12-182 0,-7-5-417 0,-2-7-237 15</inkml:trace>
  <inkml:trace contextRef="#ctx0" brushRef="#br1" timeOffset="198435.37">15840 5734 2453 0,'0'0'-125'0,"13"-9"36"15,-13 9 19-15,0 0 21 0,0 0 17 0,0 0 10 16,15-4 21-16,-15 4 10 0,0 0 15 16,0 0 4-16,0 0 22 0,0 0 13 0,0 0 0 15,0 0 3-15,0 0 10 0,0 0-3 16,11 25-1-16,-11-25-3 0,0 0 0 16,-7 24-9-16,7-24-4 0,-2 19-3 15,2-19-10-15,-4 21-2 0,4-21-2 0,2 27-13 16,0-11 0-16,0-3-35 0,5 0-32 15,1 4-36-15,0-3-32 0,6 3-31 16,0-4-50-16,0 1-114 0,4-1-387 16,-1-2 59-16</inkml:trace>
  <inkml:trace contextRef="#ctx0" brushRef="#br1" timeOffset="198771.75">16251 5704 2003 0,'0'0'-58'0,"0"0"5"16,0 0 4-16,11-12 6 0,-11 12 19 0,0 0 9 16,0 0 14-16,0 0 4 0,0 0 3 15,23 21-1-15,-23-21 8 0,8 24 5 16,-3-11-6-16,-3 2 4 0,0 0-13 0,0 2 15 16,0 0-10-16,-4 3-11 0,2-1-28 15,-4-1-29-15,0 2-48 0,-5 0-100 16,3 0-261-16,-7-4 364 0</inkml:trace>
  <inkml:trace contextRef="#ctx0" brushRef="#br1" timeOffset="205568.6">16522 6197 1353 0,'0'0'20'0,"0"0"8"16,0 0-1-16,0 0-1 0,0 0 4 15,0 0-1-15,0 0 1 0,0 0 7 0,0 0 5 16,0 0 15-16,0 0 12 0,0 0 10 16,0 0 7-16,0 0 10 0,0 0 12 15,0 0 11-15,0 0 13 0,0 0-4 0,0 0-3 16,45 6-1-16,-45-6-1 0,21 3-9 16,-21-3-7-16,25 3-7 0,-10-3-7 15,-15 0-8-15,34 2-10 0,-15-2-8 0,-2 0-4 16,-17 0-8-16,33 0-6 0,-17 0-16 15,-16 0-21-15,27-2-25 0,-27 2-47 16,23 0-51-16,-23 0-40 0,17-3-59 0,-17 3-92 16,11-5-574-16,-11 5-244 0</inkml:trace>
  <inkml:trace contextRef="#ctx0" brushRef="#br1" timeOffset="205843.83">16668 6110 2597 0,'0'0'-64'0,"0"0"33"16,-10-15 22-16,10 15 18 0,0 0 16 0,0 0 13 15,0 0 24-15,0 0 15 0,0 0 10 16,0 0-2-16,0 0-9 0,0 0 5 16,0 0 5-16,0 0 8 0,0 0-9 0,0 0-4 15,0 0 0-15,0 0 4 0,0 0 1 16,-18 32 0-16,18-32-6 0,-4 24-8 15,2-12-6-15,2-12-7 0,-2 26 10 16,-2-9-5-16,4-17-12 0,-2 32-30 0,2-20-38 16,0-12-42-16,-2 25-55 0,2-25-62 15,0 25-59-15,0-15-98 0,2-1-648 0,-2-9-435 16</inkml:trace>
  <inkml:trace contextRef="#ctx0" brushRef="#br1" timeOffset="206127.46">17129 6225 3019 0,'0'0'15'0,"0"0"27"0,0 0 1 16,18-7-4-16,-18 7 7 0,0 0 3 0,0 0-3 15,0 0-6-15,0 0-16 0,10-9-27 16,-10 9-33-16,0 0-43 0,0 0-34 0,8-3-60 16,-8 3-65-16,0 0-133 0,0 0-362 15,0 0-6-15</inkml:trace>
  <inkml:trace contextRef="#ctx0" brushRef="#br1" timeOffset="206257.2">17288 6222 2253 0,'17'3'15'0,"-17"-3"1"15,0 0-7-15,20 3-23 0,-20-3-12 16,0 0-16-16,0 0-15 0,0 0-15 0,24-4-27 16,-24 4-51-16,0 0-113 0,16-10-242 15,-12 7 318-15</inkml:trace>
  <inkml:trace contextRef="#ctx0" brushRef="#br1" timeOffset="206376.93">17532 6199 1550 0,'15'2'80'0,"-15"-2"0"16,0 0-29-16,0 0-44 0,28-2-35 0,-28 2-38 16,0 0-53-16,16-6-102 0,-8 5-213 15,-8 1 412-15</inkml:trace>
  <inkml:trace contextRef="#ctx0" brushRef="#br1" timeOffset="206529.41">17836 6192 1431 0,'0'0'85'0,"20"-3"-34"16,-20 3-36-16,0 0-25 0,0 0-14 0,20-5-3 15,-20 5 5-15,0 0-22 0,0 0-5 16,18-6-30-16,-18 6-76 0,0 0-228 0,12-4 120 15</inkml:trace>
  <inkml:trace contextRef="#ctx0" brushRef="#br1" timeOffset="206830.17">18197 6182 1105 0,'14'2'-17'0,"-14"-2"1"0,0 0-7 0,19-2 5 15,-19 2-2-15,18 2 6 0,-18-2 0 16,20 0 3-16,-6 2-5 0,-2-2 3 16,-12 0-16-16,25 2-32 0,-10-2-38 0,-2 0-152 15,1 0 82-15</inkml:trace>
  <inkml:trace contextRef="#ctx0" brushRef="#br1" timeOffset="207084.28">18361 6129 796 0,'0'0'133'0,"0"0"24"15,0 0 1-15,0 0-10 0,0 0-8 16,0 0-10-16,0 0-1 0,0 0 9 16,0 0-9-16,0 0 13 0,-23 13 6 0,23-13-3 15,0 0-2-15,0 0-10 0,0 23-13 16,0-23-9-16,0 19-11 0,0-19-11 0,-2 21-10 15,2-21-8-15,2 20-4 0,-2-20-14 16,0 24-28-16,0-24-39 0,3 22-50 0,-3-22-45 16,2 20-46-16,0-12-49 0,-2-8-123 15,2 12-479-15,-2-12-121 0</inkml:trace>
  <inkml:trace contextRef="#ctx0" brushRef="#br1" timeOffset="207741.92">18571 5825 2318 0,'10'-12'-81'0,"-10"12"24"0,0 0 17 15,0 0 21-15,14-8 13 0,-14 8 16 16,0 0 23-16,0 0 23 0,0 0 23 16,0 0 15-16,0 0-14 0,0 0-5 0,18 24 1 15,-18-24-5-15,7 18-1 0,-7-18-6 16,4 21-3-16,0-6-7 0,-1 1-4 0,1-2-3 16,0 4-6-16,0-3-2 0,0 2-4 15,1 0-3-15,-3-2-3 0,2 3-6 0,0-3 4 16,-2 0-1-16,2-1-3 0,-4-14-1 15,4 26-1-15,1-14-2 0,-5-12-1 16,5 18-2-16,-5-18 4 0,2 19 0 0,-2-19 2 16,4 12-2-16,-4-12 7 0,0 0-2 15,0 0-3-15,2 21 0 0,-2-21-4 16,0 0 10-16,0 0-1 0,0 0 0 0,0 0 1 16,12 4 9-16,-12-4 2 0,0 0 1 15,0 0-9-15,0 0 3 0,0 0-4 0,26-27-6 16,-26 27 1-16,17-15-6 0,-9 7-5 15,3-1-1-15,2 1-2 0,-1 1-2 16,3 1 1-16,-2-1-4 0,-13 7-1 0,27-11 0 16,-14 8 0-16,2-1-4 0,-15 4 0 15,26-7 2-15,-26 7-3 0,22 0 1 16,-22 0-2-16,22 6-2 0,-22-6 5 0,19 7-2 16,-19-7-2-16,14 12 5 0,-7-5-3 15,-7-7 3-15,9 19 0 0,-7-8 0 0,-2-11 1 16,-2 21 1-16,2-21 13 0,-7 19 13 15,-2-8 5-15,9-11-2 0,-18 18 0 0,5-11-4 16,-2 1-1-16,-2-2-4 0,3-2-3 16,-4-1-3-16,18-3-2 0,-34 4-17 15,19-4-29-15,15 0-34 0,-27 0-44 0,27 0-57 16,-23-6-61-16,12 1-79 0,11 5-150 16,-19-16-467-16,13 9-321 0</inkml:trace>
  <inkml:trace contextRef="#ctx0" brushRef="#br1" timeOffset="208247.44">19181 6135 2626 0,'0'0'-186'0,"0"0"-4"0,22-4 8 16,-22 4 19-16,0 0 29 0,0 0 38 15,0 0 40-15,22-4 22 0,-22 4 34 0,0 0-5 16,0 0 12-16,0 0 13 0,22 2 8 15,-22-2-3-15,0 0 7 0,0 0 6 16,14 6-2-16,-14-6 16 0,0 0 10 16,11 9-4-16,-11-9-11 0,0 0 10 0,4 15-9 15,-4-15 4-15,0 0-7 0,0 18 7 16,0-18-4-16,0 0 29 0,0 0 14 0,-10 24 7 16,10-24 6-16,-11 10 3 0,11-10 7 15,-15 7-7-15,15-7 0 0,-17 6-8 0,17-6-4 16,-18 1 1-16,18-1-4 0,0 0-9 15,0 0-5-15,-30-5-9 0,30 5-7 16,-11-9-8-16,11 9-7 0,0 0-12 0,-2-19-12 16,2 19-15-16,0 0-16 0,0 0-12 15,13-27-20-15,-13 27-18 0,10-11-22 0,-10 11-30 16,14-10-40-16,-14 10-52 0,14-7-60 16,-14 7-151-16,10-6-388 0,-10 6-110 15</inkml:trace>
  <inkml:trace contextRef="#ctx0" brushRef="#br1" timeOffset="208789.98">19417 6009 2414 0,'0'0'3'16,"18"-8"15"-16,-18 8-13 0,0 0 8 0,0 0-8 16,0 0-7-16,0 0 7 0,0 0 1 15,0 0 23-15,17 17 2 0,-17-17 7 16,4 16 9-16,-4-16 8 0,2 19 7 0,-2-19 2 16,4 18-1-16,-4-18-4 0,7 20-2 15,-3-11 2-15,-4-9-4 0,9 18 3 16,-9-18-4-16,6 13-2 0,-6-13-4 0,10 13-6 15,-10-13 0-15,14 7-8 0,-14-7-2 16,12 5 2-16,-12-5-7 0,0 0 4 16,0 0 1-16,29-10 1 0,-29 10-5 0,15-9 1 15,-15 9 2-15,17-14 2 0,-9 6 0 16,2-1 4-16,-10 9 1 0,18-14-5 0,-10 7 4 16,-8 7 5-16,16-11 5 0,-16 11 9 15,10-11 5-15,-10 11 9 0,11-9-6 0,-11 9-2 16,0 0-3-16,12-7-7 0,-12 7-2 15,0 0 5-15,0 0 2 0,0 0 1 16,0 0 16-16,0 0 2 0,0 0-13 0,0 0-1 16,0 0 0-16,24 17-12 0,-24-17-9 15,6 15 1-15,-6-15-8 0,6 21 0 16,-4-11-1-16,-2-10-1 0,11 27-10 0,-6-14-4 16,-1 2-9-16,0-2-19 0,0 1-26 0,0-1-29 15,0 0-40-15,-4-13-64 0,11 25-81 16,-11-15-133-16,2-3-242 0,-2-7 14 15,0 0-307-15,0 0-321 0</inkml:trace>
  <inkml:trace contextRef="#ctx0" brushRef="#br1" timeOffset="36280.18">2275 11310 880 0,'0'0'199'0,"0"0"-57"15,0 0-55-15,10-20-23 0,-10 20-1 16,0 0 18-16,12-9 2 0,-12 9 13 0,0 0 24 16,14-10 10-16,-14 10 10 0,0 0 6 15,15-6-3-15,-15 6-3 0,0 0-8 0,15-3-11 16,-15 3-7-16,0 0-15 0,0 0-7 15,0 0-13-15,0 0-6 0,21 0-5 16,-21 0-9-16,0 0-4 0,0 0-9 0,19 6-1 16,-19-6-6-16,13 7-3 0,-13-7-4 15,16 6-1-15,-16-6 0 0,16 8 3 0,-16-8 1 16,16 8-6-16,-16-8 1 0,15 11-1 16,-15-11-3-16,12 13 7 0,-12-13-6 15,9 15-1-15,-4-5 1 0,-5-10 2 16,0 21 1-16,0-21 6 0,-5 24 4 0,1-8 9 15,-2-3 4-15,-3 4-3 0,-1 0 0 0,-1 0-8 16,-3 1-3-16,0-2-3 0,0 0-3 16,1 2-5-16,-2-4-1 0,-1 0-2 15,3 1-5-15,0-3 1 0,0-1 2 16,3 1-8-16,-3-3 0 0,2 0-2 0,3 1-1 16,8-10 2-16,-15 13 0 0,15-13 1 15,-13 11 1-15,13-11 1 0,-11 8 5 16,11-8-4-16,0 0-7 0,0 0-2 0,0 0 0 15,0 0-2-15,0 0-1 0,0 0-1 0,0 0-1 16,0 0 1-16,0 0-3 0,45-32-2 16,-32 20 0-16,-2 1 1 0,1-1 0 15,3-1-2-15,0 0-2 0,-3-2-2 0,3-1 1 16,3-1-7-16,-4-2 1 0,0 2-1 16,1-1-1-16,0 4 0 0,0-4 2 15,0 1 0-15,-2 2 5 0,-3 4-3 0,2-2 4 16,-4 1-1-16,0 2 3 0,-8 10 3 15,15-17 5-15,-15 17-2 0,10-11-2 0,-10 11 2 16,11-12-1-16,-11 12-1 0,6-9-2 16,-6 9 3-16,0 0 2 0,11-12-2 15,-11 12 5-15,0 0 2 0,0 0 7 16,0 0 3-16,0 0 1 0,0 0-2 0,0 0 0 16,0 0 1-16,-25 42 0 0,20-28 0 15,-3-3 2-15,0 2 1 0,3 3-4 0,-3-3 2 16,2 2 1-16,-2 3 0 0,2-3 0 15,2-1-2-15,2 1 8 0,0 3 1 0,2-18 3 16,0 31-3-16,2-15 3 0,2-3 0 16,2 2-7-16,2-2 3 0,0-2 19 0,2 1-10 15,3-3-3-15,0 1-2 0,1-2-14 16,1-3-18-16,0 0-27 0,0 0-21 16,-15-5-34-16,28 4-39 0,-14-4-62 0,-1 0-67 15,-1-4-59-15,2-1-149 0,-6 0-158 16,0-2 31-16,-2-1-275 0,-6 8-215 0</inkml:trace>
  <inkml:trace contextRef="#ctx0" brushRef="#br1" timeOffset="37201.33">2905 11643 2472 0,'0'0'-79'0,"0"0"42"0,0 0 32 0,0 0 33 15,0 0 27-15,0 0 29 0,0 0 16 16,0 0 8-16,0 0 11 0,0 0 2 0,0 0 5 15,0 0 2-15,0 0 9 0,0 0 10 16,0 0-2-16,0 0 1 0,0 0-5 16,18 11-7-16,-18-11 6 0,0 0-18 0,4 19-10 15,-4-19-9-15,2 20-14 0,-2-20-1 16,4 18 9-16,0-8-7 0,-4-10-16 16,5 22-3-16,-1-12-6 0,-4-10-13 0,5 22 0 15,-1-11-13-15,-4-11-8 0,6 23-6 16,-6-23-18-16,6 18-21 0,-6-18-23 15,7 19-27-15,-7-11-40 0,0-8-40 0,0 0-51 16,6 19-59-16,-6-19-96 0,0 8-208 16,0-8-28-16,0 0-329 0,0 0-313 0</inkml:trace>
  <inkml:trace contextRef="#ctx0" brushRef="#br1" timeOffset="37734.19">3283 11559 2745 0,'0'0'-53'16,"0"0"27"-16,0 0 3 0,0 0 29 15,0 0 21-15,-21-6 26 0,21 6 28 16,0 0 11-16,0 0-1 0,0 0-2 0,0 0-11 16,0 0-4-16,0 0-6 0,0 0-5 15,0 0-8-15,0 0-4 0,0 0-2 0,0 0-5 16,51-5-6-16,-51 5 0 0,20 0-6 15,-20 0-2-15,22 2-7 0,-22-2-5 16,21-2-7-16,-21 2-11 0,21 0-13 0,-21 0-12 16,0 0-20-16,27 0-21 0,-27 0-44 0,18 0-26 15,-18 0-30-15,14-2-21 0,-14 2-47 16,0 0-97-16,15-3-428 0,-15 3-45 16</inkml:trace>
  <inkml:trace contextRef="#ctx0" brushRef="#br1" timeOffset="37956.75">3281 11405 2191 0,'0'0'-18'0,"-11"-10"36"16,11 10 24-16,0 0-2 0,-8-9 14 16,8 9 10-16,0 0 23 0,0 0 16 15,0 0 7-15,0 0-11 0,0 0-5 0,0 0-10 16,33-8-8-16,-33 8-8 0,0 0-9 15,34 4-6-15,-34-4-5 0,30 5-19 16,-13-2-38-16,-17-3-44 0,30 1-60 0,-16-1-45 16,2 3-58-16,-16-3-137 0,26-4-394 0,-15 1-27 15</inkml:trace>
  <inkml:trace contextRef="#ctx0" brushRef="#br1" timeOffset="38878.14">3909 11205 2222 0,'0'0'31'16,"-10"-10"26"-16,10 10-8 0,0 0-3 0,0 0-10 15,0 0 14-15,0 0 21 0,0 0 18 16,0 0 2-16,0 0-3 0,0 0-3 16,0 0-5-16,0 0-7 0,0 0 3 0,-17 27-9 15,17-27-5-15,0 0-5 0,0 0-9 16,15 28-3-16,-15-28-4 0,14 15-4 16,-8-5-8-16,6-3-8 0,-2 1-4 15,-10-8-13-15,16 10-12 0,-2-6-6 0,-14-4-6 16,21 6-3-16,-21-6-9 0,21 1-4 15,-21-1 15-15,23-1-2 0,-23 1 6 16,22-9 3-16,-22 9 3 0,14-9 5 0,-14 9 4 16,15-13 8-16,-9 5 15 0,-6 8 7 0,9-17 15 15,-9 17 6-15,6-15 9 0,-6 15 6 16,4-13-2-16,-4 13-7 0,0 0 0 16,5-19 0-16,-5 19 1 0,0 0 1 0,4-13 1 15,-4 13 1-15,0 0-1 0,0 0 0 16,0 0-5-16,4-17-2 0,-4 17-1 15,0 0-1-15,0 0 6 0,0 0 4 0,0 0 2 16,0 0-3-16,0 0-6 0,0 0-3 16,0 0-7-16,0 0-3 0,0 0-3 0,0 0-8 15,10 43 2-15,-8-30-6 0,-2-13 5 16,2 31-5-16,-2-14-1 0,6 2-5 16,-4 2-9-16,0 1 4 0,0-2 2 0,2 3-5 15,0 4-2-15,0-5-1 0,2 3-4 16,-2-3 3-16,3 4-5 0,-3-4 2 0,3 1-3 15,1 2 3-15,-2-4-3 0,3 2-1 16,-5-2 0-16,0 1 2 0,2-2-1 0,-1-1 1 16,-5-2 1-16,2 1 2 0,-4-2-4 15,2 1 7-15,-5 1 8 0,5-18 6 16,-8 28-2-16,0-14 5 0,-1-3-4 0,1 2 10 16,-3-4 5-16,-2 3-6 0,3-4 3 15,-2 0 8-15,12-8 2 0,-28 11 1 0,15-8 9 16,13-3 2-16,-23 1 1 0,23-1-4 15,-21-4-11-15,21 4 2 0,-16-11-3 16,16 11-6-16,-8-20-8 0,8 20-6 0,0-22-17 16,0 22-18-16,8-27-22 0,-3 14-19 15,4-1-24-15,-1 1-30 0,0 0-32 0,3 1-40 16,0 1-58-16,1 2-54 0,-3-1-95 16,-1 0-166-16,0 2-64 0,-8 8-325 15,12-11-371-15</inkml:trace>
  <inkml:trace contextRef="#ctx0" brushRef="#br1" timeOffset="40207.1">2228 12923 2803 0,'0'0'-101'0,"-6"-15"41"0,6 15 39 16,0 0 29-16,0 0 27 0,-2-19 33 0,2 19 25 16,0 0 20-16,0 0 8 0,2-25 9 15,-2 25-9-15,0 0-5 0,6-21-8 0,-6 21-12 16,8-17-9-16,-8 17-8 0,9-17-10 15,-2 8-6-15,-7 9-8 0,13-14-7 16,-5 4-6-16,-8 10-7 0,17-14-6 16,-8 9-8-16,-9 5 2 0,20-9-5 0,-20 9-4 15,22-8-1-15,-22 8 5 0,21-4-10 16,-21 4 2-16,21 3-1 0,-21-3-3 0,19 5 1 16,-19-5-1-16,15 10-4 0,-15-10 1 15,14 12 0-15,-14-12 1 0,9 15-2 0,-9-15 0 16,4 19 1-16,-4-19 1 0,-4 22 1 15,4-22 7-15,-6 24-10 0,0-10 0 16,-1-1 4-16,0 1 5 0,-1-1-1 0,0 1 6 16,-2-3 2-16,1 1-4 0,-2-1 2 15,1 0-1-15,1-1 2 0,9-10-2 0,-14 17-4 16,14-17 2-16,-12 14-3 0,12-14 1 16,-10 9-2-16,10-9-2 0,0 0-4 15,-8 9-3-15,8-9-3 0,0 0 1 0,0 0-2 16,0 0 0-16,0 0 0 0,0 0 1 15,0 0 3-15,30-30-1 0,-22 18 2 16,1 3 8-16,1-3-4 0,-2 0-1 0,5-2 0 16,-2 0 0-16,1-1-1 0,-1-2-3 15,3 0-6-15,-1 1-1 0,-2-1-3 0,2-2 0 16,-3 5 2-16,1-2 2 0,-1 3 1 16,-2-1 2-16,2 3 7 0,-4-2 7 15,-6 13 3-15,11-19 5 0,-11 19 2 0,12-16 7 16,-12 16 7-16,4-11 0 0,-4 11 2 15,0 0 0-15,0 0-2 0,0 0-2 16,0 0-4-16,0 0-2 0,0 0 1 0,0 0-2 16,0 0-2-16,-29 42 1 0,21-31-3 15,0 3 2-15,2 1 2 0,2 0 2 16,-2 1 7-16,2 1-5 0,0-1 0 0,-1 0-3 16,5 1 1-16,-2 0-5 0,2-17 4 15,2 35-3-15,3-16-1 0,-1-4 1 0,2 2-5 16,2-4-4-16,0 3-10 0,4-3-10 15,-2-2-17-15,3-2-30 0,0-1-31 16,-1-2-51-16,-12-6-61 0,29 5-70 0,-15-5-96 16,-2 0-165-16,-12 0-64 0,26-3-354 15,-26 3-369-15</inkml:trace>
  <inkml:trace contextRef="#ctx0" brushRef="#br1" timeOffset="40608.21">2814 13037 2807 0,'0'0'-26'15,"0"0"38"-15,0 0 15 0,0 0-21 0,0 0 4 16,0 0-10-16,26-7 6 0,-26 7-8 15,0 0 7-15,19-2 3 0,-19 2 5 0,0 0 2 16,26 0 9-16,-26 0 15 0,16 2 12 16,-16-2 4-16,18 3 7 0,-18-3 4 0,12 6 6 15,-12-6 17-15,8 10-2 0,-8-10-1 16,0 0-5-16,7 17-8 0,-7-17-1 16,0 0-4-16,-11 27 8 0,11-27-2 0,-10 21 4 15,4-10 4-15,-2 1 0 0,0 1-3 16,8-13-3-16,-10 21 3 0,6-11-4 15,4-10-11-15,-8 18-3 0,8-18-6 0,0 15-4 16,0-15-16-16,0 0-13 0,16 17-19 16,-16-17-29-16,18 5-40 0,-18-5-42 15,22 1-58-15,-6-2-47 0,-2-2-45 0,1 0-46 16,-2-3-93-16,2 0-579 0,-3-1-430 16</inkml:trace>
  <inkml:trace contextRef="#ctx0" brushRef="#br1" timeOffset="41860.39">3317 13031 2912 0,'0'0'-61'0,"0"0"50"0,0 0 22 16,0 0 4-16,0 0 15 0,0 0 16 16,0 0 24-16,0 0 18 0,0 0 3 15,0 0 1-15,0 0-3 0,0 0-5 0,0 0 2 16,0 0-11-16,25-9-3 0,-25 9-2 15,21-1-8-15,-21 1-5 0,21 0-7 16,-21 0-5-16,22-3-5 0,-22 3-15 0,0 0-16 16,30-1-27-16,-30 1-36 0,16-3-47 15,-16 3-37-15,0 0-35 0,19-3-29 0,-13 1-33 16,-6 2-88-16,0 0-535 0,0 0-209 16</inkml:trace>
  <inkml:trace contextRef="#ctx0" brushRef="#br1" timeOffset="42014.06">3363 12925 2679 0,'-17'-7'32'0,"17"7"6"0,-13-7-4 0,13 7-5 16,0 0 1-16,0 0-4 0,-8-13 20 15,8 13 6-15,0 0 3 0,0 0-1 16,0 0-5-16,0 0-13 0,34-7-23 0,-34 7-39 16,21 0-45-16,-21 0-53 0,26 2-50 15,-26-2-101-15,26 1-501 0,-12-1-73 0</inkml:trace>
  <inkml:trace contextRef="#ctx0" brushRef="#br1" timeOffset="45492.33">2170 17573 2746 0,'0'0'-20'0,"0"0"53"16,0 0 20-16,-20-4 0 0,20 4 3 15,0 0 5-15,0 0 14 0,0 0 3 0,-13-8 3 16,13 8 0-16,0 0-7 0,0 0-5 15,0 0 0-15,0 0 2 0,-2-20 1 16,2 20-4-16,0 0-8 0,0 0-7 16,0 0-3-16,15-22-4 0,-15 22-9 0,11-13 0 15,-3 5-5-15,-8 8-8 0,15-11-1 16,-7 3 3-16,-8 8-9 0,19-13-2 0,-6 5-2 16,-13 8-1-16,21-7 0 0,-10 3-2 15,-11 4-1-15,19-8 0 0,-19 8 0 0,22-4-2 16,-22 4 4-16,0 0 2 0,24 0 6 15,-24 0 6-15,0 0 5 0,16 12 2 16,-16-12-1-16,2 15 5 0,-2-15 1 16,0 19 8-16,0-19 4 0,-9 25-1 0,5-10 0 15,-3-2 1-15,1 2-1 0,0-1 16 16,-2 0-4-16,1 0-4 0,-2 0-3 0,1 1-8 16,2-2-9-16,-1-1 1 0,7-12-1 15,-14 22-2-15,9-14-2 0,5-8 1 16,-8 15-6-16,8-15 1 0,-7 14-6 0,7-14-1 15,0 0-1-15,-6 11-5 0,6-11-10 16,0 0-6-16,0 0-5 0,0 0-1 0,0 0-2 16,0 0-5-16,0 0-2 0,0 0-2 15,36-36-3-15,-27 24 3 0,-1 2-7 16,2-4 7-16,0 1 2 0,0-1-3 0,-1 1 5 16,0-2 2-16,0 1 0 0,2 1-1 15,-3-3 7-15,1 4-2 0,-1 0 0 16,-2-1 4-16,1-1 0 0,2 3 0 0,-9 11 1 15,10-21 5-15,-10 21-3 0,8-17 5 16,-8 17 7-16,6-14 5 0,-6 14-4 16,7-11 7-16,-7 11-3 0,0 0 3 0,7-14-1 15,-7 14 2-15,0 0 12 0,0 0 5 16,0 0 3-16,0 0 1 0,0 0 5 16,0 0 1-16,0 0 1 0,0 0-10 0,0 0 3 15,0 0-4-15,0 0-3 0,-18 54 4 16,18-39-4-16,0-15 1 0,2 31 0 0,0-15-1 15,0 3-5-15,3 1-4 0,0 2-5 16,0-2 0-16,2-3-10 0,-3-2-17 16,3 1-25-16,-1-1-17 0,0-2-38 0,1-3-40 15,-7-10-61-15,13 17-76 0,-5-11-66 16,-2-1-138-16,-6-5-121 0,16 4-12 0,-16-4-362 16,0 0-401-16</inkml:trace>
  <inkml:trace contextRef="#ctx0" brushRef="#br1" timeOffset="46007.44">2616 17674 2809 0,'4'-20'-64'16,"-4"20"43"-16,0 0 26 0,0 0 8 16,0 0 20-16,0 0 18 0,0 0 24 0,0 0 13 15,0 0 9-15,0 0 0 0,0 0-9 16,0 0-3-16,0 0-3 0,0 0 0 15,0 0-8-15,17 33 2 0,-17-33-6 0,2 15 1 16,-2-15-2-16,0 0 1 0,-4 24-4 16,4-24 4-16,0 0 1 0,-3 23-3 15,3-23 4-15,-4 14-9 0,4-14-7 0,0 0-5 16,0 0-2-16,-2 17-4 0,2-17-9 16,0 0-8-16,0 0-15 0,0 0-8 0,0 0-7 15,0 0-6-15,0 0-4 0,0 0-6 16,0 0-2-16,0 0 3 0,39-36-1 15,-31 25 5-15,-2 0 2 0,3 1 3 0,-9 10 6 16,15-22 4-16,-9 13 3 0,-6 9 5 16,12-15 1-16,-5 7 5 0,-7 8 2 0,15-11 6 15,-15 11 10-15,10-12 1 0,-10 12-4 16,0 0 14-16,17-5 7 0,-17 5 13 16,0 0-20-16,0 0-2 0,0 0 8 15,0 0-4-15,15 22-6 0,-15-22-1 0,3 15 0 16,-3-15-1-16,2 20-4 0,-2-20-5 15,2 22-4-15,-2-22 3 0,2 24-6 16,-2-24 0-16,2 22-4 0,-2-10-6 0,0-12 2 16,2 23-6-16,-2-23-5 0,4 21-11 15,-4-21-9-15,2 17-22 0,0-10-28 0,-2-7-35 16,0 0-57-16,6 14-77 0,-6-14-60 16,0 0-120-16,0 0-145 0,0 0-11 0,0 0-332 15,0 0-288-15</inkml:trace>
  <inkml:trace contextRef="#ctx0" brushRef="#br1" timeOffset="46252.84">2967 17586 2820 0,'0'0'6'0,"0"0"-6"0,0 0 16 16,0 0 17-16,0 0 33 0,0 0 20 15,0 0 11-15,0 0-8 0,0 0-8 0,25 13-10 16,-25-13-8-16,18 4-9 0,-18-4-6 16,18 4-3-16,-18-4-9 0,22 4-15 15,-22-4-27-15,21 1-31 0,-21-1-20 0,19 0-35 16,-19 0-27-16,0 0-29 0,25-1-25 16,-25 1-46-16,0 0-103 0,18-8-442 0,-16 4-53 15</inkml:trace>
  <inkml:trace contextRef="#ctx0" brushRef="#br1" timeOffset="46434.9">3032 17529 2374 0,'-14'-4'84'0,"14"4"35"0,0 0 15 16,0 0 10-16,0 0 3 0,-19-6-5 0,19 6-7 16,0 0-14-16,0 0-6 0,0 0-17 15,0 0-9-15,0 0-20 0,0 0-19 0,0 0-27 16,0 0-34-16,66-2-40 0,-52 0-42 15,4 0-42-15,-18 2-58 0,28-4-61 0,-12 1-132 16,-4-1-450-16,-1 0-171 0</inkml:trace>
  <inkml:trace contextRef="#ctx0" brushRef="#br1" timeOffset="63119.55">19403 13558 891 0,'0'0'175'16,"0"0"-50"-16,0 0-34 0,2-25-24 15,-2 25-34-15,0 0-9 0,0 0 1 16,0 0 8-16,0 0 6 0,-2-19 6 16,2 19 19-16,0 0 9 0,0 0 10 0,0 0 16 15,0 0 8-15,2-19 1 0,-2 19-3 16,0 0-8-16,0 0-8 0,10-13-6 15,-10 13-9-15,12-7-10 0,-12 7-6 0,14-9 0 16,-14 9-13-16,19-5 0 0,-19 5-7 0,22-6-10 16,-22 6-3-16,18-2 3 0,-18 2-3 15,22-3-4-15,-22 3-4 0,0 0 0 16,25 5 3-16,-25-5 12 0,15 6 3 0,-15-6 4 16,11 11 5-16,-11-11-8 0,6 15-4 15,-6-15-4-15,0 21 1 0,0-21 1 16,-6 27-1-16,-1-12 2 0,1 1 3 15,-5 3 3-15,2-6 3 0,-1 6 6 0,-2-4 6 16,0 2 0-16,0 0 6 0,2-6-4 0,-1 5 4 16,2-5-9-16,-1 1-6 0,1 2-1 15,1-5-4-15,0 2-2 0,8-11-1 16,-14 16-3-16,14-16 0 0,-10 13-1 0,10-13 1 16,-8 13-1-16,8-13-1 0,0 0-4 15,-6 12 1-15,6-12-6 0,0 0-1 0,0 0-2 16,0 0-1-16,0 0-2 0,0 0-2 15,0 0-3-15,0 0 2 0,0 0-5 16,0 0 0-16,0 0-5 0,0 0-2 0,46-16-1 16,-46 16 1-16,19-15 0 0,-8 5 0 15,-1 1-1-15,1-1 2 0,-11 10-2 0,14-22 2 16,-2 11-2-16,-4-2 2 0,0 0-1 16,0 0 0-16,5-4-1 0,0 2 2 0,-2-3 0 15,3-1 2-15,0 2-2 0,-4 0 2 16,2 2-2-16,-1 0 7 0,-2 3-5 15,-1-1-2-15,0 3 1 0,1 1 4 16,-9 9 4-16,8-18 2 0,-8 18-1 0,9-11 6 16,-9 11 4-16,0 0 7 0,0 0 1 0,0 0-1 15,0 0 2-15,0 0-1 0,0 0-3 16,0 0 1-16,0 0-3 0,0 0 1 16,-26 36-3-16,26-36 4 0,-12 25-4 15,6-9 0-15,-1 0 5 0,0 0 4 0,1 1-2 16,0 2 2-16,2-4 1 0,2 2-1 15,0 1-2-15,2-18-17 0,4 36 7 0,0-19-2 16,2-1-1-16,7 1-2 0,-2-5-1 16,3 2-5-16,5-1-10 0,3-4-25 0,-2 0-41 15,4-4-64-15,1-1-79 0,-1-4-78 16,-4-2-165-16,2-2-126 0,-1 1-8 16,-2-3-279-16,-4 0-224 0</inkml:trace>
  <inkml:trace contextRef="#ctx0" brushRef="#br1" timeOffset="63913.98">19536 13146 2658 0,'0'0'5'16,"0"0"15"-16,0 0 10 0,0 0 12 16,0 0 9-16,0 0 17 0,0 0 30 15,0 0 13-15,0 0 17 0,0 0 2 0,0 0 8 16,-20 35-6-16,20-35 1 0,0 0 1 15,0 0 3-15,-14 9-5 0,14-9 2 0,0 0-13 16,-12 5 0-16,12-5-5 0,0 0-9 16,0 0-6-16,0 0-16 0,-19 3-5 0,19-3-6 15,0 0-8-15,0 0-10 0,0 0-2 16,0 0-7-16,0 0-18 0,0 0-16 0,0 0-5 16,0 0-22-16,0-32-28 0,0 32-43 15,0 0-60-15,0 0-71 0,0 0-70 16,0 0-176-16,0 0-146 0,0 0 21 0,0 0-301 15,0 0-260-15</inkml:trace>
  <inkml:trace contextRef="#ctx0" brushRef="#br1" timeOffset="64428.25">20114 13634 2717 0,'-18'-6'66'0,"18"6"47"15,0 0 3-15,0 0-2 0,-16-6-5 16,16 6 3-16,0 0 4 0,0 0 1 16,0 0-2-16,0 0-11 0,0 0-6 0,0 0-10 15,0 0-10-15,0 0-2 0,0 0-8 16,0 0-6-16,0 0-7 0,0 0-2 0,0 0-4 16,0 0-9-16,0 0-7 0,50-11-8 15,-50 11-25-15,18 2-30 0,-18-2-42 16,21-2-41-16,-21 2-53 0,22 0-51 0,-14-4-45 15,-8 4-97-15,14-6-134 0,-14 6-368 16,8-11-212-16</inkml:trace>
  <inkml:trace contextRef="#ctx0" brushRef="#br1" timeOffset="64590.27">20122 13493 2658 0,'-20'-8'62'0,"20"8"48"0,-13-6-9 0,13 6-2 15,0 0-3-15,0 0-6 0,0 0 3 16,0 0 4-16,0 0-2 0,0 0-3 0,0 0-13 15,0 0-11-15,0 0-7 0,0 0-13 16,55 0-32-16,-36 0-42 0,0 3-46 16,2-3-62-16,3 1-43 0,-1 1-49 0,-2-4-106 15,2 2-551-15,-3 0-254 0</inkml:trace>
  <inkml:trace contextRef="#ctx0" brushRef="#br1" timeOffset="66314.37">21061 11665 2563 0,'0'0'-105'0,"0"0"9"16,0 0 1-16,0 0 0 0,0 0 5 15,0 0 7-15,0 0 11 0,0 0 4 16,0 0 13-16,0 0 6 0,0 0 16 0,0 0 13 16,0 0 17-16,0 0 6 0,0 0 12 15,0 0 11-15,0 0 5 0,0 0 12 0,0 0-9 16,-14-19 15-16,14 19 15 0,0 0 5 16,0 0-3-16,0 0 10 0,-22 0 3 15,22 0 8-15,0 0-2 0,-20-1-2 16,20 1-8-16,0 0-8 0,-21-4-4 0,21 4-8 15,0 0-7-15,-25-2-4 0,25 2-9 0,-17-2-5 16,17 2 2-16,0 0-4 0,-21-2-2 16,21 2 2-16,0 0 0 0,0 0 8 15,-21-2 4-15,21 2-1 0,0 0 0 0,0 0-7 16,0 0 1-16,0 0-2 0,-19-1-2 16,19 1-6-16,0 0-2 0,0 0-2 15,0 0-6-15,0 0 0 0,0 0-2 0,0 0 0 16,0 0-1-16,0 0 0 0,-18 7 1 15,18-7 4-15,0 0-2 0,0 0 4 16,-2 17 3-16,2-17-6 0,0 0 5 0,0 25-4 16,0-25 0-16,2 23 0 0,-2-23-1 15,5 28-3-15,-3-10 0 0,0 3 0 0,0 2-1 16,3 3-1-16,-1 3-3 0,0-1 2 16,-2 2 1-16,4 3-4 0,-3-1 0 0,1 5 2 15,-2-3-1-15,0-2-5 0,0 7 6 16,-2-7-2-16,0 6-3 0,0 2 1 15,-2-2 2-15,2 1 4 0,-2 4-3 0,2 1-1 16,-2-2-1-16,-2 0-1 0,1-2-3 16,1 0-2-16,0 2 5 0,0-3-3 15,0 1 0-15,0 1 2 0,0-3 0 0,0 0 3 16,0 0-3-16,0 0-2 0,-1-4 4 16,3-1-3-16,-2 0 0 0,2-1-2 15,-2 0 5-15,2 0-1 0,-2-1-2 0,4-1 1 16,-2 1 1-16,2-3-2 0,-2 1 3 15,0 0 0-15,2-3-3 0,1 3-1 0,-3-1 4 16,2-1-1-16,0 0-3 0,-2-1 0 16,0 1 3-16,0 0-1 0,0-1 4 0,0 2-4 15,0-2 1-15,-2-1-1 0,0-1 2 16,-1 3-2-16,-1-3 1 0,2 5 2 16,-3-2 0-16,1 2 1 0,-2-2-1 0,2 3-1 15,-2-2 0-15,4 1 1 0,-2 1-2 0,-1-1 1 16,5 1 2-16,-3 4-1 0,3-3 0 15,0 0-2-15,0 1 2 0,3-2-3 16,0 2 1-16,-1 0-5 0,0-2 6 16,0 0-1-16,0 3-1 0,0 0 3 0,0-2-4 15,0 0 2-15,-2-3-1 0,2 3-1 16,2 0 1-16,-2-2 0 0,0-1-2 16,0-2 1-16,0 3 1 0,1 0-1 0,-3 0 0 15,0-3 0-15,2 0 3 0,-2 2-7 16,0-5 6-16,-2 1 1 0,-3 3 2 15,3-3-5-15,-2 1 2 0,0 2-2 0,0-2 4 16,0-2 1-16,-2 5 5 0,1-3-4 16,0 2 7-16,-1 2-5 0,2-3-2 0,-2 1-1 15,2-1 2-15,-3 1-1 0,3 1 0 16,-2-1-6-16,-1 0 7 0,3 1-4 0,-3 1 1 16,5 0-2-16,-2-1 1 15,2 1 0-15,0-1 2 0,0 3-6 0,2-2 3 0,2-1 1 16,-2 2 1-16,2 1-3 0,0-3 1 15,-2 1-1-15,0 1 3 0,0 1-3 16,0-3 4-16,-2 2 9 0,0 2 7 0,-2-4 2 16,0 3 8-16,2-1-6 0,-4-2 1 15,0 1-1-15,0-2 0 0,2 1-4 16,0 1 6-16,0 0 0 0,0 0 4 0,2 0-1 16,2-3 3-16,0 3-3 0,0-7-3 15,2 4-5-15,2 1-1 0,0-2-12 16,2 0-18-16,2 0-17 0,2-1-30 0,0-1-35 15,2 0-48-15,4 4-64 0,-4-8-84 16,-1 2-220-16,1-5-72 0,0-2-263 0,-2-2-179 16</inkml:trace>
  <inkml:trace contextRef="#ctx0" brushRef="#br1" timeOffset="68036.37">27045 11437 2432 0,'0'0'-97'0,"0"0"21"16,0 0 22-16,0 0 10 0,0 0 19 0,0 0 21 15,0 0 16-15,0 0 8 0,0 0 21 16,0 0 11-16,0 0 15 0,0 0 6 15,0 0 11-15,0 0 3 0,0 0 0 16,0 0-2-16,0 0 0 0,0 0-12 0,0 0-9 16,0 0-5-16,0 0-9 0,0 0-3 15,0 0-10-15,0 0 1 0,0 0-4 0,0 0-7 16,0 0-2-16,56 9 1 16,-56-9-9-16,23 0-2 0,-23 0 0 0,20 0-3 15,-20 0-1-15,20 3-2 0,-20-3 2 0,18 1 4 16,-18-1-3-16,0 0 0 0,20 0 4 15,-20 0 1-15,0 0-5 0,0 0 0 16,18 3-2-16,-18-3-3 0,0 0 5 0,0 0 0 16,0 0-1-16,9 12 1 0,-9-12 0 15,0 0 6-15,2 20-3 0,-2-20-2 16,3 20 1-16,-3-20 3 0,0 27-6 0,2-11 5 16,-2 1-3-16,2 0 1 0,-2 2 1 15,3 2-4-15,-3 2 0 0,2 1-2 0,0 4 1 16,0 2 0-16,0-2 3 0,-2 3 2 15,3 1 7-15,-3 1-2 0,4 3 4 16,-4-4-3-16,2 4-1 0,1 3-1 0,-1-7-3 16,-2 6 0-16,0-1-1 0,0 2 0 15,-2 2-2-15,2-4 1 0,-3 5 2 16,1-1 2-16,0 2 5 0,0-1 4 0,0 2 1 16,1 1-7-16,-1 1 0 0,0 8-2 15,2-8-1-15,0 9-3 0,-2-2-1 16,2 0 1-16,0 1-5 0,0 1 3 0,2 0-1 15,-2-1-3-15,2-1 2 0,0-1 0 16,1 5-6-16,1-5 4 0,1 0-2 0,1 0-4 16,0-3 5-16,0 2-1 0,-4-1-3 15,2 0 3-15,-2 1 0 0,-1-6-2 16,1 9 0-16,0-8 1 0,0 6 1 0,0 0-5 16,1-5 4-16,-3-1-1 0,2-1-5 15,-2 0 5-15,0 0 1 0,-2-1-2 0,2-1 1 16,0 1 0-16,-3-3-3 0,1 3 5 15,0-2-3-15,2 1-3 0,-2 0 4 16,0-3-2-16,1 2 1 0,1-1 1 16,-2-2-4-16,0-1 1 0,2 2 1 0,0-2 0 15,0 3 0-15,2-3-3 0,-2 0 3 16,3-2-1-16,-1 4 0 0,2-3 3 0,3 0-1 16,-2-3-1-16,2 2-1 0,-1 2 1 15,2-5-2-15,0 2 3 0,-1-3-1 16,2 2-2-16,-1 1 2 0,2-6-3 0,-1 6 3 15,1-4-1-15,2 1 1 0,-3-1-2 16,2 0 1-16,-2 1 0 0,2-2 1 16,-4 1-1-16,3 1-2 0,-4-5 1 0,1 6 0 15,-1-6 1-15,1 3 0 0,-2-2-2 16,2 0 1-16,-1-1-1 0,-2 1 1 0,0-1 1 16,-1 0 0-16,1 2 3 0,0-3-4 15,0 1 2-15,-2 0-2 0,0-1 1 16,1 3 20-16,-1-2 11 0,0 1 7 0,-2-1 5 15,0 2 0-15,2-1 6 0,-2 0 7 16,0 1-1-16,0 1 1 0,0-1 0 0,2 0-7 16,-2 1-8-16,2 1-7 15,-2-3 1-15,2 0-1 0,0 1-7 0,2 0-3 16,-2-4-1-16,2 2-8 0,1-5 2 0,-3-2-4 16,2-1-11-16,-2-5-21 0,-2 0-33 15,0-5-64-15,0-9-98 0,-6 12-111 16,6-12-232-16,0 0-23 0,0 0 19 0,0 0-336 15,-31-32-276-15</inkml:trace>
  <inkml:trace contextRef="#ctx0" brushRef="#br1" timeOffset="69485.62">28018 11543 2673 0,'0'0'-71'0,"0"0"19"16,8-14 4-16,-8 14 16 0,0 0 37 0,7-12 13 16,-7 12 22-16,0 0 16 0,0 0 4 15,10-13 2-15,-10 13 8 0,0 0 2 16,0 0 0-16,0 0-8 0,0 0-2 0,6-11-10 16,-6 11-2-16,0 0-8 0,0 0 8 15,0 0-11-15,-29-11-5 0,29 11-3 0,-25-7-5 16,12 3 2-16,13 4-5 0,-31-6-2 15,17 3 3-15,14 3-8 0,-26-6 4 16,26 6-1-16,-19-2-3 0,19 2 1 0,0 0 0 16,-19-4-6-16,19 4 4 0,0 0-3 15,0 0 0-15,0 0-3 0,-2 21 0 0,2-21 1 16,0 0-2-16,14 29 1 0,-7-15 6 16,0 1 5-16,-1 2-1 0,1 4 1 0,1-1-3 15,0 6-4-15,-1-2 2 0,-1 2-4 16,0 7 3-16,0 1 1 0,1 3 1 15,-1-3-3-15,1 4 2 0,0 2-6 16,-1 0 2-16,-2-2 0 0,-1 4-1 0,2-2-1 16,-1 2-2-16,-2 3 3 0,0 0-4 15,-2 1 3-15,2 6-1 0,2 5-4 16,-8-2 4-16,8 0-2 0,-4 0-1 0,2-2 2 16,-4 2 2-16,-2 3 1 0,4-3-4 15,-2 2 0-15,0 0 3 0,2 2-3 0,-2-1-3 16,2 0 3-16,0-1 1 0,0 1-1 15,0-1-2-15,2-2 3 0,0 0-4 16,4 1 3-16,-2-3-5 0,0 0 8 0,0 0-4 16,0 3 0-16,-1-5 1 0,2 3-1 15,-5-9-1-15,2 0 2 0,0 0-4 0,-2 4 1 16,0-5 1-16,-4 2-1 0,1-2 2 16,-1 0-1-16,1 4-1 0,-1-5 2 15,2 2-2-15,-2-4 3 0,0 1-3 0,-2-2-4 16,6 2 6-16,-2-1-2 0,2-2-1 15,-2 3 4-15,2-4-5 0,-2 1 4 16,0-2 1-16,2-5 19 0,-5 4 8 16,5-3 4-16,-2-2-1 0,1 1-4 0,-3-1-2 15,2 1-1-15,0-1-7 0,2-2 0 16,-2-1 3-16,-1 4-5 0,3-2-4 0,3 1-1 16,-3 0 2-16,4-3 1 0,-2 1-8 15,2-1 1-15,-3 1-1 0,3-3-3 16,-1 0 0-16,-1 1-1 0,0 1 0 0,-2-6-2 15,0 3 1-15,-2 1-1 0,-3 1 2 16,3-2-1-16,0 2-1 0,1-1 0 0,-3 0 3 16,0 0-4-16,-1 1-2 0,1 1 5 15,-1-1-6-15,3 2 2 0,0-2 1 0,2 0 2 16,-2 3-5-16,2-3 2 0,0 1 1 16,0-1 0-16,0-1 0 0,0-2-1 0,0 0-1 15,0 0 6-15,0 0 7 0,2-2 4 16,-4-1 5-16,2 2 0 0,0-2 2 15,2-1 1-15,-2 2-3 0,2-3 11 16,0 1-11-16,1-1-1 0,1-1-6 0,3-3-8 16,1 2-32-16,2-2-51 0,4 1-76 15,3-2-91-15,1-4-127 0,2 2-200 16,2-4-6-16,4-4-323 0,-3-2-281 16</inkml:trace>
  <inkml:trace contextRef="#ctx0" brushRef="#br1" timeOffset="70567.2">28440 11818 2596 0,'-10'-7'-118'0,"10"7"16"0,0 0 24 15,-12-10 20-15,12 10 15 0,0 0 26 16,0 0 23-16,-14-15 11 0,14 15 27 0,0 0 7 16,-4-14 16-16,4 14 11 0,0 0 6 15,0 0 3-15,0-22 1 0,0 22 14 16,0 0 3-16,0 0-11 0,8-25-8 15,-8 25-10-15,8-11-10 0,-8 11-6 0,12-10-7 16,-12 10-6-16,12-7-7 0,-12 7-4 0,0 0-3 16,24-3-7-16,-24 3 1 0,0 0-5 15,23 6-3-15,-23-6-3 0,13 10-2 16,-13-10-3-16,7 13 0 0,-7-13 0 16,0 21-2-16,0-21 1 0,-5 25 0 0,5-25 2 15,-6 28-6-15,1-12 3 0,-1-2-1 16,2 2 5-16,-3-1-4 0,3 0-2 0,-2-1-3 15,6-14-1-15,-6 21-1 0,2-10 3 16,4-11 2-16,-7 17 3 0,7-17 3 16,-4 14-1-16,4-14-3 0,0 0-1 0,0 0-1 15,0 0-1-15,0 0-1 0,0 0-7 16,0 0 2-16,0 0 2 0,0 0-4 0,44-33 1 16,-33 23-1-16,0-3-1 0,-1 1-1 15,0-1 1-15,-2 0 1 0,4 2-2 16,-4-1 0-16,1-1 2 0,-1 2 0 15,-2-1 5-15,-6 12 7 0,13-19 6 0,-6 10-3 16,-7 9 5-16,8-14-10 0,-8 14-3 16,7-11 0-16,-7 11 2 0,0 0 0 15,0 0 13-15,0 0 8 0,0 0 9 0,0 0 14 16,0 0 8-16,0 0 4 0,0 0 10 16,-1 47 3-16,2-29-3 0,2-3-1 0,-1 4-9 15,0 0-7-15,5 4-6 0,-2-1-6 16,3 0-2-16,-2 0-4 0,2-1-10 15,1-2-52-15,-3-1-69 0,3-3-85 0,0 0-97 16,-1-1-187-16,-2-5-178 0,2 1-296 16,-8-10-355-16</inkml:trace>
  <inkml:trace contextRef="#ctx0" brushRef="#br1" timeOffset="70791.83">28902 12026 2999 0,'0'0'28'0,"0"0"-1"0,0 0 11 0,0 0 49 16,0 0 33-16,0 0 21 0,0 0 8 15,19 13-4-15,-19-13-11 0,4 18-6 16,-4-18-9-16,4 22-11 0,0-8-14 0,2 0-9 16,-4 2-13-16,2 0-6 0,0-1-8 15,-1 2-31-15,2-2-53 0,-3 0-59 0,2 1-78 16,-1 0-84-16,-3-16-145 0,0 31-213 15,-3-14-333-15,1-2-353 0</inkml:trace>
  <inkml:trace contextRef="#ctx0" brushRef="#br1" timeOffset="71496.82">28440 12794 2739 0,'-8'-19'-93'16,"8"19"28"-16,-6-18 22 0,6 18 10 0,-4-17 22 15,4 17 19-15,0-21 25 0,0 21 15 16,0-19 11-16,0 19-5 0,6-15-10 16,-6 15-3-16,0 0-2 0,12-16-6 0,-12 16-4 15,0 0-3-15,20 0 1 0,-20 0-10 16,0 0-1-16,19 18 5 0,-13-7-6 0,0 3 2 15,1-1 3-15,0 2-4 0,-2 2-2 16,-3 1 1-16,3-2-4 0,-5 4 2 0,-2 0 2 16,2-1 10-16,-5 0 9 0,2 1 16 15,-2-1 17-15,-4 0 4 0,3-3 11 16,-2 0 10-16,-1-2 7 0,1-1-4 0,0-1-1 16,8-12-3-16,-16 20-1 0,10-10-3 15,6-10-1-15,-8 11-11 0,8-11 0 16,0 0-12-16,0 0-9 0,0 0-5 15,0 0-3-15,0 0-8 0,0 0-3 0,0 0-3 16,0 0-6-16,32-41-5 0,-20 25 1 16,1-3-3-16,2 0-3 0,-1 0-3 0,1-2 0 15,-3 2-3-15,4 0 1 0,-3-1 4 16,-2 2-7-16,0 1 6 0,-1 4 9 0,-2-1-2 16,0 3-1-16,-8 11-6 0,10-18-1 15,-10 18 2-15,0 0 0 0,0 0 2 16,0 0 1-16,0 0 8 0,0 0 11 0,0 0-11 15,0 0 0-15,0 0 2 0,0 0-5 16,-14 56-3-16,12-39 1 0,2 0-2 0,0-17 1 16,0 34-1-16,2-19-9 0,2 3-14 15,0-3-33-15,0-2-46 0,3 1-74 0,0-5-101 16,-1-1-119-16,0-3-204 0,-6-5-52 16,13 8-314-16,-13-8-372 0</inkml:trace>
  <inkml:trace contextRef="#ctx0" brushRef="#br1" timeOffset="71770.67">28788 12915 2992 0,'0'0'52'0,"8"-8"8"15,-8 8-7-15,0 0-2 0,0 0-3 16,18-13-1-16,-18 13-1 0,10-7-5 16,-10 7-8-16,16-4-2 0,-16 4-6 0,0 0-4 15,30 0-4-15,-30 0-1 0,21 4-6 16,-21-4 5-16,20 6-7 0,-20-6 6 15,12 11-7-15,-12-11 11 0,8 14 26 0,-8-14 23 16,0 15 21-16,0-15 10 0,0 0 4 16,-10 29-1-16,3-18 1 0,2 0-12 15,5-11-10-15,-11 23-8 0,7-9-7 16,4-14-7-16,-5 22-6 0,3-10-7 0,2-12-19 16,2 23-49-16,-2-23-71 0,11 20-94 0,-4-13-120 15,3 4-211-15,-4-4-106 0,-6-7-269 16,18 11-272-16</inkml:trace>
  <inkml:trace contextRef="#ctx0" brushRef="#br1" timeOffset="72959.15">28440 16115 2695 0,'0'0'13'0,"5"-16"18"0,-5 16-1 16,2-15-2-16,-2 15-11 0,7-13 7 16,-7 13-6-16,10-12 1 0,-10 12 0 0,7-11 12 15,-7 11 10-15,14-9 10 0,-14 9 7 16,15-5 4-16,-15 5 12 0,0 0-3 16,21-4 6-16,-21 4 0 0,0 0-1 0,0 0-8 15,24 13-3-15,-24-13-6 0,5 11-6 16,-5-11-9-16,0 17 0 0,0-17-10 0,-3 21 2 15,3-21-5-15,-6 26-2 0,-2-12-3 16,2-1-2-16,0 3-4 0,-3-4 3 0,4 2 1 16,-4 0 7-16,0 0 7 0,3-3 3 15,6-11 2-15,-12 22-3 0,9-14 1 0,3-8-2 16,-6 17-2-16,6-17-2 0,0 0-3 16,-2 16-5-16,2-16-7 0,0 0-2 15,0 0-7-15,0 0-4 0,0 0-7 16,42-12-4-16,-42 12-6 0,25-23-4 15,-7 8 0-15,-2-2 2 0,-2 0 2 0,4 1 7 16,-3 0 6-16,-1 4 6 0,-2-2 8 16,-2 3 7-16,-2 1 4 0,3 1 6 0,-11 9 0 15,11-14 7-15,-11 14-2 0,0 0 17 16,0 0-1-16,0 0 14 0,0 0 3 0,0 0 3 16,0 0-9-16,0 0 5 0,0 0 3 15,0 0-4-15,-34 48-1 0,32-34-6 16,-4 2-5-16,3 1-6 0,3 1-7 0,0 1 11 15,3 0-11-15,1-2-35 0,2 1-39 16,2-4-62-16,-2 2-83 0,7-1-97 0,-4-5-140 16,4-1-199-16,-5 1 21 0,2-3-459 15,-10-7-571-15</inkml:trace>
  <inkml:trace contextRef="#ctx0" brushRef="#br1" timeOffset="74266.13">29190 16322 3171 0,'0'0'-109'0,"0"0"18"15,0 0 22-15,11 22 36 0,-11-22 23 16,0 0 20-16,4 19 16 0,-4-19 28 16,4 14 17-16,-4-14 17 0,-2 20 15 15,2-20 2-15,0 19 2 0,0-19-9 0,0 23-2 16,0-23-10-16,-4 19-3 0,4-19-5 15,0 17-1-15,0-17 0 0,0 0-3 16,-2 21 1-16,2-21-11 0,0 0-10 0,-3 15-5 16,3-15-15-16,0 0-13 0,0 0-6 15,0 0-6-15,0 0 2 0,0 0-4 0,0 0-2 16,0 0 2-16,0 0-5 0,0 0 4 16,32-40-2-16,-22 31 5 0,0-2 11 15,-2 1 10-15,2 0 10 0,-10 10-9 0,17-16 7 16,-8 9-4-16,-9 7 7 0,15-9 4 15,-15 9 2-15,14-4 3 0,-14 4-15 16,0 0 6-16,0 0-1 0,0 0 0 0,28 13 3 16,-28-13 9-16,6 18 1 0,-6-18 18 15,6 17-8-15,-3-6-4 0,-3-11-7 16,2 17-10-16,-2-17-12 0,2 19-51 0,0-11-62 16,-2-8-83-16,5 15-95 0,-5-15-127 15,0 9-200-15,0-9 2 0,0 0-418 0,0 0-482 16</inkml:trace>
  <inkml:trace contextRef="#ctx0" brushRef="#br1" timeOffset="75996.03">29343 11559 2908 0,'0'0'-185'16,"20"-4"19"-16,-20 4 17 0,0 0 28 15,20-4 26-15,-20 4 34 0,15-3 18 16,-15 3 42-16,0 0 26 0,20-2 24 0,-20 2 23 16,0 0 14-16,22-2-5 0,-22 2-5 15,0 0-7-15,0 0-6 0,16-1-11 0,-16 1-10 16,0 0-2-16,0 0-5 0,18 7 0 16,-18-7-5-16,0 0 14 0,10 15 8 15,-10-15 16-15,9 13 5 0,-9-13-6 0,6 19-11 16,-2-9-4-16,-4-10-1 0,7 26-5 15,-3-10-7-15,-2 0-6 0,-2 4-1 0,2-1 1 16,-2 4-2-16,0 0-4 0,0 3-3 16,3 3-1-16,-3-1-3 0,0 1-2 15,0 2 0-15,0 1 0 0,2 0-1 16,-2 1 2-16,0 7-5 0,2-2 4 0,-2 2-4 0,2 0 1 16,-2 0 2-16,4 2-4 0,-4-3 3 15,4 6 3-15,-2-2 11 0,0-1 11 16,0 2 0-16,-2 0-5 0,2 0 0 15,-2 0-3-15,0-1-6 0,2 1-2 16,-2 2 5-16,0-2-9 0,0 4-1 0,0-3-3 16,0 1 1-16,0 2 1 0,0-3-6 15,-2 1-1-15,2-3-1 0,0 2 1 0,0-1 0 16,0-1 0-16,2-1-5 0,-2 2 2 16,2-2-1-16,-4 0 2 0,4 0-1 0,0-1-4 15,1 2 3-15,0-1 1 0,-1-3-2 16,0 4-2-16,2 0-1 0,-2 1 2 15,2 0-1-15,-4-1-3 0,4 4 4 0,0 2-2 16,-2-5 1-16,1-1 1 0,1 1-3 16,0-1 3-16,0 0-1 0,-1-1-3 15,1 0 6-15,-2-2 17 0,-2-3 6 0,2 2 1 16,0-1 3-16,-2-3-5 0,0-1 1 16,0-2 0-16,-2 6-4 0,0-5-4 0,2-1-2 15,-2-1-6-15,0 2 3 0,2-1-2 16,-2-2-4-16,2 2 4 0,0-1 1 15,0 2-5-15,0-4 0 0,2 2-1 16,2-1-2-16,-2-3-2 0,-2 2-3 16,4-2 2-16,-4-1 2 0,2 0-4 0,-2-4 0 15,0-1 0-15,0 1 4 0,0-4-3 0,0 3 1 16,3-1-3-16,-6-2 0 0,6 1 1 16,-6 1-1-16,3-2 5 0,0 1-9 0,-2-1 1 15,2 2-1-15,2 2 6 0,-4-3-1 16,2 1-2-16,0 1-2 0,0-2 5 15,0 3-4-15,-2-1-2 0,2 0 2 0,-2 0-1 16,2-2 1-16,0 2 1 0,-2-2-1 16,2 1 1-16,0-1 0 0,-2 1 0 15,4-2 0-15,-2 1 5 0,2 1-2 0,0-2-1 16,-2 2 2-16,2-1 3 0,0-2-4 16,1 2-1-16,-1-2 4 0,0 2 0 0,-2-1-2 15,2-2 0-15,0 2 1 0,-2-18 5 16,0 30-7-16,0-18 7 0,0-12 6 15,0 32 1-15,-2-19 3 0,2-13-3 0,-2 31-2 16,0-14 4-16,4 0-7 0,-2-17-1 16,-2 35-2-16,2-19 2 0,0 2-2 15,0-1-3-15,0 2 6 0,0-19-5 0,2 34 0 16,0-17-2-16,-2 1-1 0,0-2 10 16,2 2 7-16,0-1 14 0,0 0 16 15,0-1-3-15,0 2-6 0,2-1-2 0,-2 1-8 16,3-3 1-16,-2 2-8 0,-3-17 3 15,6 27-7-15,-4-16-5 0,-2-11 1 0,2 21-1 16,-2-21-6-16,2 19 2 0,-2-19-2 16,0 17-5-16,0-17 2 0,0 0-14 0,-6 23-17 15,6-23-31-15,-6 11-52 0,6-11-92 16,-12 8-112-16,6-2-226 0,6-6-74 16,0 0 12-16,-29 4-412 0,14-2-492 0</inkml:trace>
  <inkml:trace contextRef="#ctx0" brushRef="#br1" timeOffset="82571.89">21429 11889 2944 0,'0'0'-145'0,"0"0"14"16,0 0 14-16,0 0 9 0,0 0 7 0,0 0 16 15,0 0 26-15,0 0 12 0,0 0 28 16,0 0 29-16,0 0 21 0,0 0 27 16,24-36 19-16,-24 36 21 0,0 0 14 0,0 0 3 15,12-10-11-15,-12 10-9 0,0 0-8 16,0 0-14-16,14-6-10 0,-14 6-6 16,0 0-3-16,0 0-7 0,0 0-7 0,0 0-1 15,0 0-10-15,26 12-3 0,-26-12 2 0,0 0-3 16,0 0 5-16,0 23 3 0,0-23 1 15,0 0 5-15,0 0 6 0,-17 22-7 16,17-22 4-16,-17 10 0 0,17-10 12 0,-16 6-2 16,16-6 7-16,-20 1 6 0,20-1 5 15,0 0-2-15,-29-7 8 0,29 7 2 0,-13-10-5 16,13 10-1-16,-9-13-5 0,9 13-4 16,0 0-6-16,-2-23-4 0,2 23-7 15,0 0-3-15,19-17-9 0,-19 17-2 16,22-6-4-16,-22 6-3 0,24 2-7 0,-24-2-26 15,30 9-41-15,-14-2-64 0,0 0-97 16,-1-2-87-16,-2 5-191 0,0-3-110 16,1 1-330-16,-3-2-339 0</inkml:trace>
  <inkml:trace contextRef="#ctx0" brushRef="#br1" timeOffset="83271.12">22555 11567 2664 0,'0'0'-111'16,"-9"-14"37"-16,9 14 27 0,0 0 29 15,0 0 33-15,0 0 29 0,0 0 28 16,0 0 16-16,0 0 25 0,0 0 10 0,0 0 10 15,0 0 12-15,0 0 9 0,0 0 1 16,0 0-4-16,0 0-5 0,14 52-7 0,-12-35-11 16,0 0-15-16,0 0-11 0,0 2-14 15,0 2-6-15,0-2-8 0,0 5-9 16,0-1-7-16,2 1-13 0,0-3-39 0,0-1-49 16,2-1-60-16,0 3-82 0,0-8-92 15,0 2-188-15,2-3-149 0,1-3-287 0,2 2-286 16</inkml:trace>
  <inkml:trace contextRef="#ctx0" brushRef="#br1" timeOffset="83567.28">23531 11727 2668 0,'0'0'-96'0,"0"0"-3"16,0 0-41-16,0 0-68 0,0 0-462 16,0 0 93-16</inkml:trace>
  <inkml:trace contextRef="#ctx0" brushRef="#br1" timeOffset="83721.82">23919 11837 1940 0,'20'4'-68'0,"-11"-2"-61"15,-9-2-188-15,21 2-144 0,-8-4 374 16</inkml:trace>
  <inkml:trace contextRef="#ctx0" brushRef="#br1" timeOffset="83875.02">24434 11904 1493 0,'0'0'122'15,"20"-4"-9"-15,-20 4-50 0,21-4-31 16,-21 4-25-16,23-3-41 0,-23 3-29 0,23-6-41 16,-11 1-71-16,-12 5-296 0,23-7 366 15</inkml:trace>
  <inkml:trace contextRef="#ctx0" brushRef="#br1" timeOffset="84048.83">25403 11889 1421 0,'0'0'12'16,"23"1"-10"-16,-23-1-35 0,22 4-20 15,-12-4-33-15,-10 0-63 0,0 0-216 0,24 2 116 16</inkml:trace>
  <inkml:trace contextRef="#ctx0" brushRef="#br1" timeOffset="88479.74">21471 12824 1038 0,'0'0'18'0,"0"0"17"0,0 0 0 15,0 0 1-15,0 0 0 0,0 0-2 16,0 0-8-16,0 0-11 0,-18-7-3 16,18 7 6-16,0 0-4 0,0 0 3 0,0 0 15 15,0 0 8-15,0 0 6 0,0 0 25 16,0 0 11-16,0 0 2 0,0 0 13 16,0 0 13-16,0 0-18 0,0 0-3 0,0 0-12 15,0 0-11-15,0 0-5 0,22-26-7 16,-22 26-4-16,0 0-7 0,0 0-4 0,13-9 3 15,-13 9-1-15,0 0 8 0,0 0 3 16,11-7 2-16,-11 7-1 0,0 0 2 0,0 0-3 16,0 0-3-16,0 0-4 0,0 0-4 15,12-8 3-15,-12 8 5 0,0 0-5 16,0 0 5-16,0 0-5 0,17-5-2 0,-17 5-7 16,0 0-5-16,0 0-3 0,0 0-1 15,0 0-1-15,26 4-1 0,-26-4-5 0,0 0-2 16,14 5-5-16,-14-5 1 0,0 0-1 15,14 8-3-15,-14-8-2 0,0 0 5 16,8 12-3-16,-8-12 6 0,0 0-1 0,4 16 0 16,-4-16 5-16,0 0-6 0,2 19 3 15,-2-19-4-15,0 0-2 0,-2 17 7 16,2-17 3-16,0 0 6 0,-6 17 10 0,6-17 8 16,0 0 6-16,-16 12 0 0,16-12 0 15,-12 6 0-15,12-6 3 0,0 0-6 16,-21 0 5-16,21 0 1 0,0 0 5 0,0 0-4 15,-30-9 4-15,30 9-7 0,-12-7 1 16,12 7-12-16,0 0-5 0,-4-17-13 0,4 17-11 16,0 0-26-16,0-24-39 0,0 24-49 15,0 0-65-15,10-26-68 0,-10 26-118 16,11-14-207-16,-7 8-375 0,-4 6-350 0</inkml:trace>
  <inkml:trace contextRef="#ctx0" brushRef="#br1" timeOffset="89769.13">22568 12795 2655 0,'0'0'-165'0,"12"-4"26"0,-12 4 27 15,0 0 18-15,0 0 25 0,0 0 18 16,0 0 21-16,0 0 10 0,0 0 19 16,0 0 15-16,0 0 13 0,0 0 11 0,0 0 8 15,26 10-3-15,-26-10 12 0,0 0-9 0,6 16-1 16,-6-16 8-16,6 11 2 0,-6-11 10 15,0 0 0-15,5 17 8 0,-5-17 5 16,2 13-3-16,-2-13-2 0,0 0 16 16,-2 21-21-16,2-21 0 0,0 0-6 0,-5 18-1 15,5-18 8-15,0 0 2 0,-10 14-1 0,10-14 2 16,0 0-5-16,-17 7 0 0,17-7 6 16,-15 1-4-16,15-1 4 0,0 0 5 15,-32-4 5-15,32 4 8 0,-19-4-1 0,19 4 4 16,-18-7-1-16,18 7-6 0,-18-11-7 15,18 11-6-15,-10-14-12 0,10 14-4 0,-4-13-9 16,4 13-8-16,0 0 4 0,4-23-17 16,-4 23-8-16,0 0-8 0,16-15-8 15,-16 15-6-15,20-7-4 0,-20 7-4 0,21-4-17 16,-11 0-22-16,-1 2-24 0,-9 2-30 16,0 0-47-16,25-2-64 0,-25 2-86 15,14-2-211-15,-14 2-101 0,0 0-255 0,0 0-224 16</inkml:trace>
  <inkml:trace contextRef="#ctx0" brushRef="#br1" timeOffset="90407.17">23634 12729 2569 0,'11'-10'-33'16,"-11"10"50"-16,0 0 29 0,0 0 32 0,11-11 30 16,-11 11 21-16,0 0 16 0,0 0 7 15,0 0-10-15,0 0-4 0,0 0 12 0,0 0 13 16,0 0 4-16,0 0-10 0,0 0 3 15,0 0-3-15,0 0-8 0,0 0-15 0,0 40-14 16,0-40-11-16,0 23-10 0,-2-6-14 16,2 0-3-16,0 0-13 15,0 2-9-15,2 2-5 0,-2 0-7 0,0 3-6 0,2-4-2 16,2 1-2-16,-2 0-10 0,0-2-21 16,3-2-42-16,-3 0-48 0,-2-6-70 15,4 3-83-15,-4-4-79 0,0-10-191 0,0 0-117 16,-8 12 43-16,8-12-351 0,0 0-339 15</inkml:trace>
  <inkml:trace contextRef="#ctx0" brushRef="#br1" timeOffset="99311.62">24650 12940 2737 0,'0'0'-70'0,"0"0"24"16,0 0 11-16,0 0 15 0,0 0 22 0,0 0 21 16,0 0 26-16,0 0 16 0,0 0-2 15,0 0 2-15,0 0 0 0,0 0-11 16,0 0-3-16,28-6-10 0,-28 6-7 0,0 0-36 15,0 0-57-15,0 0-63 0,0 0-94 16,0 0-204-16,17-1-287 0,-17 1 33 16</inkml:trace>
  <inkml:trace contextRef="#ctx0" brushRef="#br1" timeOffset="99455.11">25042 13007 2148 0,'0'0'-58'0,"0"0"-34"0,28 0-35 0,-20 0-14 16,-8 0-46-16,0 0-311 0,28 0 331 15</inkml:trace>
  <inkml:trace contextRef="#ctx0" brushRef="#br1" timeOffset="99624.52">25470 13118 1662 0,'12'5'106'15,"-12"-5"-10"-15,15 4-78 0,-15-4-49 16,21 4-33-16,-12-2-44 0,4-2-48 16,-13 0-87-16,23 4-173 0,-13-2 129 0</inkml:trace>
  <inkml:trace contextRef="#ctx0" brushRef="#br1" timeOffset="99768.24">25940 13222 1204 0,'20'2'54'0,"-20"-2"-14"16,15 0-21-16,-15 0-47 0,0 0-29 0,30 0-43 15,-30 0-35-15,22 0-194 0,-22 0 106 16</inkml:trace>
  <inkml:trace contextRef="#ctx0" brushRef="#br1" timeOffset="121737.58">21144 16275 673 0,'0'0'279'0,"0"0"-76"0,0 0-31 0,0 0-68 15,0 0-15-15,0 0-25 0,0 0-11 16,0 0-16-16,0 0 2 0,0 0-1 15,0 0-5-15,0 0-5 0,46-8 0 0,-46 8-10 16,0 0 11-16,23-1-3 0,-23 1-17 16,17-3 4-16,-17 3-10 0,0 0-4 15,29 0-17-15,-18 0-13 0,-11 0-22 0,17 0-29 16,-6 3-39-16,-11-3-76 0,14 0-268 16,-14 0 373-16</inkml:trace>
  <inkml:trace contextRef="#ctx0" brushRef="#br1" timeOffset="122618.62">21544 16173 1378 0,'-18'-3'28'16,"18"3"26"-16,0 0-18 0,0 0-7 0,0 0 11 15,-29 6-26-15,29-6 6 0,0 0 16 16,-22 7 14-16,22-7 16 0,-12 7 24 16,12-7-2-16,-8 12 17 0,8-12 6 15,-8 13 6-15,8-13-2 0,-6 12 4 0,6-12-18 16,0 0-7-16,0 26-13 0,0-26-8 16,0 0-13-16,10 24-14 0,-6-17-15 0,-4-7-18 15,8 14-11-15,-8-14-9 0,10 10-18 16,-10-10-8-16,11 9-10 0,-11-9 5 15,0 0 1-15,17 4-18 0,-17-4 1 16,0 0-14-16,0 0-7 0,0 0 3 0,23-12-4 16,-23 12-2-16,0 0 7 0,10-19 11 15,-10 19 5-15,10-17 8 0,-10 17 5 0,6-15 20 16,-6 15 13-16,6-15-3 0,-6 15 9 16,6-14 13-16,-6 14 12 0,0 0 11 0,8-13 21 15,-8 13 15-15,0 0 23 0,0 0 16 16,0 0 12-16,0 0 9 0,0 0 15 0,0 0 1 15,0 0 3-15,0 0 0 0,0 0-1 16,22 28-24-16,-22-28-10 0,2 19-15 0,-2-19-10 16,2 20-9-16,-2-20-17 0,0 20-24 15,0-20-31-15,2 18-48 0,-2-18-56 16,2 19-62-16,0-12-60 0,-2-7-146 16,0 0-574-16,0 16-355 0</inkml:trace>
  <inkml:trace contextRef="#ctx0" brushRef="#br1" timeOffset="122794.03">21668 16397 2817 0,'15'8'8'0,"-15"-8"61"0,0 0 13 16,15 7 0-16,-15-7 4 0,0 0-2 16,12 8-5-16,-12-8-2 0,0 0-11 0,0 0-9 15,13 7-22-15,-13-7-28 0,0 0-37 16,0 0-69-16,9 10-56 0,-9-10-103 0,0 0-207 15,0 0-322-15,0 0-90 0</inkml:trace>
  <inkml:trace contextRef="#ctx0" brushRef="#br1" timeOffset="126518.99">25594 16477 2380 0,'36'6'-56'0,"0"-3"-40"15,1 1-79-15,0 0-173 0,3 2-199 0,4 2 267 16</inkml:trace>
  <inkml:trace contextRef="#ctx0" brushRef="#br1" timeOffset="129260.57">26272 16483 1728 0,'0'0'87'0,"0"0"19"16,0 0-9-16,0 0 2 0,0 0 18 0,0 0 13 16,0 0 11-16,-22 1 6 0,22-1 14 15,0 0 5-15,0 0 5 0,0 0-5 16,0 0-4-16,0 0-5 0,0 0-11 0,0 0-13 15,0 0-11-15,0 0-17 0,0 0-9 16,0 0-11-16,0 0-12 0,0 0-13 0,0 0-13 16,0 0-22-16,0 0-21 0,0 0-26 15,50 12-26-15,-50-12-21 0,26 6-19 0,-13-5-21 16,-13-1-15-16,26 5-26 0,-14-4-26 16,-12-1-24-16,26 4-23 0,-26-4-73 15,20 0-621-15,-20 0-314 0</inkml:trace>
  <inkml:trace contextRef="#ctx0" brushRef="#br1" timeOffset="129790.43">26720 16387 2745 0,'0'0'-40'16,"0"0"30"-16,0-17 4 0,0 17 0 15,0 0 11-15,0 0-7 0,-12-17-2 16,12 17 7-16,0 0-2 0,-11-9-5 16,11 9 5-16,0 0 21 0,-23-3 16 0,23 3 12 15,0 0 5-15,-27 4 2 0,27-4-3 16,-17 8 3-16,17-8-2 0,-19 10-1 0,19-10-4 15,-17 14-6-15,10-5-5 16,7-9-7-16,-9 15-12 0,9-15-9 0,-4 18-18 16,4-18-5-16,0 0-3 0,8 26 1 0,-8-26-1 15,9 15 5-15,-2-8 0 0,-7-7 0 16,16 12 2-16,-16-12 4 0,14 5-1 0,-14-5-1 16,17 2 3-16,-17-2-1 0,0 0-1 15,0 0-4-15,29-5-2 0,-29 5 9 16,14-10 2-16,-14 10 8 0,11-9 10 0,-11 9 16 15,9-9 4-15,-9 9 11 0,0 0 11 16,14-10 8-16,-14 10 16 0,0 0 12 0,0 0 10 16,15-6 6-16,-15 6 1 0,0 0-1 15,0 0-13-15,0 0-5 0,0 0-16 16,21 16-4-16,-21-16-7 0,6 13-10 0,-6-13-8 16,5 15-11-16,-5-15-25 0,6 15-38 15,-6-15-53-15,6 13-61 0,-6-13-63 16,6 13-62-16,-6-13-126 0,4 10-161 0,-4-10-356 15,0 0-297-15</inkml:trace>
  <inkml:trace contextRef="#ctx0" brushRef="#br1" timeOffset="130163.66">26838 16576 2677 0,'10'8'-102'0,"-10"-8"14"0,0 0 33 16,11 9 34-16,-11-9 30 0,0 0 29 0,6 13 31 15,-6-13 10-15,0 0 13 0,0 0 3 16,0 21-3-16,0-21-6 0,0 0-9 16,-4 20-7-16,4-20-6 0,0 0-5 15,-2 19-3-15,2-19-8 0,0 0-1 0,0 0-5 16,-5 17-6-16,5-17-7 0,0 0-11 16,0 0-3-16,0 0-6 0,0 0-5 0,0 0 0 15,0 0-6-15,0 0 1 0,0 0 2 16,40-16-1-16,-40 16 7 0,0 0 1 15,23-11 5-15,-23 11 9 0,11-5 3 0,-11 5 7 16,0 0 16-16,0 0 4 0,22-4 12 16,-22 4 8-16,0 0 4 0,0 0 1 0,23 7-3 15,-23-7-5-15,11 9-4 0,-11-9-5 16,0 0-6-16,12 14 0 0,-12-14-14 0,6 12-7 16,-6-12-9-16,0 0-23 0,7 14-38 15,-7-14-46-15,5 12-71 0,-5-12-51 16,6 7-74-16,-6-7-169 0,0 0-117 15,0 0-278-15,0 0-182 0</inkml:trace>
  <inkml:trace contextRef="#ctx0" brushRef="#br1" timeOffset="130334.28">27068 16700 2836 0,'6'-11'137'0,"-6"11"-16"0,0 0-29 15,0 0-22-15,0 0-12 0,21-5-12 16,-21 5-11-16,0 0-20 0,23 0-17 15,-23 0-6-15,0 0-5 0,23 0 2 16,-23 0-10-16,0 0-35 0,23 2-31 0,-23-2-39 16,16 0-58-16,-16 0-98 0,11-3-526 15,-11 3-126-15</inkml:trace>
  <inkml:trace contextRef="#ctx0" brushRef="#br1" timeOffset="130518.29">27265 16626 2499 0,'0'0'76'0,"0"0"15"0,0 0 5 16,0 0 8-16,0 0 26 0,0 0 10 0,0 0 0 16,23 17-6-16,-23-17-18 0,0 0-11 15,4 23-9-15,-4-23-9 0,0 17-7 16,0-17-10-16,0 20-11 0,0-20-19 0,0 22-35 16,0-22-49-16,0 20-60 0,0-20-80 15,0 21-112-15,2-14-215 0,-2-7-380 16,0 0-269-16</inkml:trace>
  <inkml:trace contextRef="#ctx0" brushRef="#br1" timeOffset="135721.79">29941 13773 1443 0,'0'0'251'16,"0"0"-62"-16,0 0-20 0,0 0-18 15,-25 0-18-15,25 0-14 0,0 0-12 0,0 0-6 16,0 0 3-16,0 0-6 0,0 0 0 16,0 0-6-16,0 0-5 0,0 0-5 15,0 0 5-15,0 0 2 0,0 0-1 0,0 0-1 16,0 0-4-16,0 0-6 0,0 0-6 16,0 0-7-16,0 0-5 0,0 0-7 0,0 0-4 15,0 0-6-15,0 0-5 0,0 0-2 16,0 0-7-16,0 0-3 0,53 13-3 15,-34-11 0-15,0-2-1 0,2 4-7 0,1-2-5 16,-2-4-12-16,0 4-20 0,1-1-22 16,-2-1-39-16,0 0-40 0,0 0-52 0,-19 0-53 15,25-1-92-15,-12-1-660 0,-13 2-439 16</inkml:trace>
  <inkml:trace contextRef="#ctx0" brushRef="#br1" timeOffset="136022.88">30115 13712 2842 0,'0'0'-166'16,"0"0"28"-16,0 0 17 0,0 0 25 16,0 0 34-16,0 0 28 0,0 0 32 15,44-8 41-15,-44 8 37 0,0 0 29 0,0 0 11 16,0 0 5-16,0 0 9 0,0 0 1 15,-10 43-7-15,10-43-5 0,-6 22-9 16,0-9-9-16,1 3-4 0,-1-1-9 0,1 2-5 16,-1 3-6-16,2-1-7 0,-2 6-7 15,-1-3-3-15,1 1-8 0,2 1-2 0,0-1-3 16,-3 0-9-16,2 1-3 0,1-6-10 16,2 0-35-16,-2 0-57 0,0 0-75 15,4-18-72-15,-4 26-114 0,4-16-222 0,0-10-324 16,0 0-243-16</inkml:trace>
  <inkml:trace contextRef="#ctx0" brushRef="#br1" timeOffset="137050.11">30757 11782 2470 0,'0'0'-126'0,"-11"9"19"0,11-9 18 16,-4 14 20-16,4-14 15 0,0 0 25 15,2 28 18-15,-2-28 21 0,9 29 20 16,-5-12 27-16,2 0 28 0,-2 4 21 15,2 2 11-15,0 0 4 0,2 0 17 0,-4 2 10 16,2-1-4-16,-2 1-5 0,0 0-10 16,0 0-17-16,-2 0-10 0,3 2-10 15,-3-3-10-15,2 3-7 0,-2 1-8 0,-2 0-10 16,2 1-4-16,-2 0-5 0,2 1-5 16,1 3 2-16,-1-3-10 0,0 3-1 0,2 3-5 15,1 2-1-15,-1-2-6 0,2 2 1 16,0 0 1-16,4 6-4 0,4 0-2 15,-4 0-1-15,3-1 0 0,-3 1-3 0,-1 2 1 16,-1-7-4-16,1 0 0 0,-1 0-2 16,-2-2 3-16,-1 2-4 0,2-2 1 15,-3 0-2-15,0-1 0 0,-2-3-1 0,0-4 0 16,0 5-3-16,0-3 4 0,0 1-2 16,0 0 3-16,-2-2-4 0,2 3-1 15,0-1 3-15,-2 0-2 0,0 2 0 0,0 1 4 16,0 3-5-16,0-1 1 0,-2 2-1 15,0 2 3-15,2-2-1 0,-2-1-2 16,2 2 3-16,-2 3-3 0,4-3 2 0,-2 0-1 16,0 1 1-16,0-2-2 0,2 4 1 15,-2-3-1-15,2 2 2 0,-2 0-3 16,2 1 2-16,-4-2-2 0,2-1 0 0,0 2 3 16,-4-1-1-16,2 0 10 0,-2-2 6 0,0 1 6 15,0-1-1-15,-3-1 3 0,0 1-4 16,1-3 2-16,0-2-3 0,0 2 2 15,-1-3-3-15,-1 4 5 0,2-2-1 16,-1 1-1-16,3-2-3 0,-3 0-1 0,5-1 0 16,-2 3-1-16,2 0-1 0,0-5-3 15,4 1-2-15,2 3 1 0,2 1-1 16,3-2-4-16,2 1 0 0,2-3-2 0,-3 0-3 16,2-2-1-16,4-1-6 0,-4-2-19 15,-1-2-30-15,-2-4-36 0,-1-2-43 0,0-1-38 16,-1 0-36-16,-1-1-24 0,0-1-34 15,0 0-73-15,6 3-144 0,-4-4-443 16,0 0-321-16</inkml:trace>
  <inkml:trace contextRef="#ctx0" brushRef="#br1" timeOffset="147923.71">30913 15576 1059 0,'0'0'131'0,"21"-10"-126"15,-10 6-93-15,-11 4-128 0,24-9-80 0,-10 5 97 16</inkml:trace>
  <inkml:trace contextRef="#ctx0" brushRef="#br1" timeOffset="150511.07">31857 11700 2287 0,'0'0'-155'0,"0"0"37"0,0 0 38 0,0 0 25 16,0 0 14-16,0 0 17 0,0 0 4 16,0 0-3-16,0 0 0 0,0 0 5 0,0 0 3 15,0 0 3-15,0 0-2 0,0 0 2 16,0 0 2-16,59 1 3 0,-59-1 2 16,24 7 7-16,-9-4-9 0,-15-3-1 15,25 6-2-15,-12-4 2 0,-13-2-1 0,23 6-1 16,-10-2 9-16,-13-4-6 0,21 6-1 15,-21-6 3-15,17 5-2 0,-17-5 9 0,15 8-7 16,-15-8 1-16,12 7 1 0,-12-7-1 16,8 12 6-16,-8-12-4 0,8 11 1 15,-8-11 1-15,8 17 3 0,-4-5-1 0,0 1 1 16,0 2 2-16,0 3 7 0,1-2-5 16,-1 4 1-16,0 2 12 0,1 2-13 15,-1 3 1-15,0-3 2 0,0 3-3 0,-2-1-2 16,3 0 1-16,-1 3-4 0,0 3 6 15,-2-3-6-15,2 10 6 0,-2-3-4 16,4 2 6-16,-3 2-4 0,2-2-1 0,-1 2 2 16,0 2 6-16,-2-2 5 0,0 0-13 15,0 2 6-15,-2-2-2 0,0 3-4 16,0 0 4-16,2-1-5 0,-2 2 1 0,0-3 1 16,2 1 4-16,-2 0-4 0,0-2 1 15,0 0-5-15,-2 0 1 0,4-2 3 16,-2 0 3-16,0-3-3 0,2-1 9 0,-2 2-10 15,4 0-2-15,-4-3 2 0,2 1-1 16,1-2 5-16,-1-1-3 0,2 1 5 16,-2-1-1-16,-2-1-7 0,3 0 4 0,-1 1 6 15,0 0 3-15,-2-1-2 0,2 0-6 16,-2 3 0-16,0-1 3 0,4 5 0 16,-2 3 4-16,2-4-6 0,3 1 6 0,-1 2-9 15,-2 2 2-15,2-4 2 0,-1 1-1 16,2 0 7-16,-3-2 6 0,-2 1 2 15,0-5 2-15,-2-1 1 0,2 3-4 0,-2-2 10 16,0 0-7-16,-2 0-12 0,2 2 1 16,-2-2 1-16,2 2 4 0,0-2-5 15,0-1-4-15,2 4 4 0,-2-4 2 16,2 1 1-16,0-3 11 0,0 3 7 0,0-2 3 16,2-1-4-16,-2 1 9 0,2 1 7 15,-2-2 22-15,1 0-10 0,2 0 0 0,-3-1-11 16,0 3 1-16,-4-2-12 0,2 1 4 15,0 0-3-15,-2-1-3 0,-1 1 2 0,1-1 13 16,-1-1 9-16,1 1 6 0,0 1-1 16,-2-2-1-16,2-1-4 0,0-2-8 15,2 0-7-15,-2 2-7 0,0-5-1 16,0-2-5-16,0 2-5 0,0-4-8 0,0 1-38 16,-2-1-59-16,4-18-66 0,-3 31-76 15,-1-20-131-15,1-2-569 0,-1-1-312 0</inkml:trace>
  <inkml:trace contextRef="#ctx0" brushRef="#br1" timeOffset="151143.4">32757 13489 2680 0,'0'0'-139'0,"0"0"7"0,0 0 13 0,-13-10 16 16,13 10 23-16,0 0 17 0,0 0 20 16,0 0 19-16,0 0 14 0,0 0 15 15,0 0 14-15,0 0 4 0,-18 29-1 0,18-29-3 16,2 19 3-16,-2-19 5 0,2 21 6 15,-2-21-1-15,4 21 4 0,0-9-5 16,-4-12-8-16,8 20 6 0,-4-8-2 0,-4-12-1 16,9 15 1-16,-9-15-4 0,11 13-3 15,-11-13-8-15,8 8 5 0,-8-8-5 0,0 0-1 16,0 0 1-16,21 0-3 0,-21 0-5 16,0 0 5-16,20-12-12 0,-20 12 11 15,14-12 2-15,-4 4 1 0,-1-2-13 0,-9 10-1 16,19-15 0-16,-12 8 23 0,-7 7 17 15,14-14 14-15,-14 14 5 0,16-9 7 16,-16 9-8-16,10-8 10 0,-10 8 8 16,0 0 2-16,0 0-2 0,0 0 8 0,0 0-4 15,25 13-11-15,-25-13-5 0,7 23-3 16,-1-10-5-16,-2 2-6 0,2 3-3 0,1 3-5 16,1 2-29-16,-1 2-70 0,3 4-81 15,-1-5-90-15,-3 3-197 0,-2-3-418 16,-2-1-189-16</inkml:trace>
  <inkml:trace contextRef="#ctx0" brushRef="#br1" timeOffset="184129.55">4625 11489 503 0,'0'0'260'0,"0"0"-76"16,0 0-52-16,0 0-32 0,0 0-30 0,0 0-21 16,0 0-1-16,0 0-2 0,0 0 4 15,0 0-3-15,0 0 4 0,0 0 11 16,0 0-5-16,0 0 22 0,0 0-10 0,0 0 12 15,0 0 13-15,0 0 6 0,0 0 13 16,0 0 0-16,0 0 4 0,0 0-1 0,0 0-9 16,0 0-10-16,0 0-9 0,0 0-10 15,0 0-7-15,0 0-8 0,0 0-3 16,0 0-5-16,0 0-3 0,0 0-7 0,0 0-1 16,0 0-4-16,0 0-3 0,0 0-1 15,0 0-6-15,0 0 1 0,0 0 1 16,0 0-10-16,0 0 2 0,0 0-7 0,0 0 0 15,0 0-2-15,49 8-3 0,-49-8 0 16,16 3 3-16,-16-3-3 0,15 4-1 0,-15-4-2 16,0 0 2-16,28 4-1 0,-28-4 3 15,14 2 2-15,-14-2 4 0,18 4 4 16,-18-4 7-16,0 0-3 0,18 3 6 16,-18-3-3-16,0 0-2 0,20 2-1 0,-20-2-2 15,0 0-4-15,0 0-1 0,25-2 0 0,-25 2-4 16,0 0-1-16,17 0 5 0,-17 0 6 15,0 0-1-15,0 0 0 0,0 0 0 16,21 0-2-16,-21 0-3 0,0 0-2 0,0 0-3 16,0 0 1-16,0 0-3 0,0 0-5 15,0 0-14-15,19 0-19 0,-19 0-27 0,0 0-33 16,0 0-36-16,0 0-40 0,0 0-48 16,9 0-38-16,-9 0-102 0,0 0-569 15,0 0-321-15</inkml:trace>
  <inkml:trace contextRef="#ctx0" brushRef="#br1" timeOffset="186085.68">5197 11944 2648 0,'0'0'-128'16,"0"0"14"-16,0 0 19 0,0 0 4 16,0 0-1-16,0 0 2 0,0 0 0 0,0 0 8 15,0 0 12-15,0 0 9 0,0 0 6 16,0 0 14-16,0 0 12 0,0 0 3 0,0 0 22 15,0 0 6-15,0 0 13 0,0 0 7 16,0 0 14-16,0 0 3 0,0 0 8 16,0 0-6-16,0 0 4 0,0 0-6 0,0 0-4 15,0 0-7-15,0 0-9 0,0 0 8 16,0 0-6-16,0 0-3 0,0 0-1 16,0 0 25-16,0 0-17 0,0 0 8 0,0 0 16 15,0 0-12-15,0 0 10 0,0 0-6 16,0 0 1-16,0 0 4 0,0 0-5 15,0 0 1-15,0 0-9 0,0 0-6 0,0 0-10 16,0 0 5-16,0 0-6 0,0 0-5 16,0 0-4-16,0 0 5 0,6-46-3 0,-6 46 0 15,0 0-2-15,4-17-1 0,-4 17 3 16,4-16 4-16,-4 16 1 0,4-16-4 0,-4 16 0 16,7-23 3-16,-3 11-8 0,0-1 8 15,-4 13 0-15,8-26-1 0,-3 10-7 16,1 1 9-16,-1 0-13 0,-1 0 8 0,2-2-2 15,0 2 7-15,-2-2 10 0,2 1 9 16,0-1 4-16,-2-1 13 0,0-1 2 0,0 2 6 16,0-2 4-16,2 3 6 0,-2-4-1 15,1 2-2-15,-1 2-3 0,-2-4 0 16,2 5-1-16,1-2-1 0,-3 0 1 16,2 2-6-16,-4 15-1 0,4-30-3 0,-1 16-4 15,-3 14-5-15,4-26-4 0,-2 10-7 16,-2 16-2-16,6-23 0 0,-2 12-6 15,0-3-1-15,-4 14-3 0,6-21-1 0,2 8-1 16,-8 13-5-16,8-19 3 0,-8 19-1 16,8-17-3-16,-2 7-1 0,-6 10-6 0,13-14 5 15,-13 14-4-15,13-14-1 0,-5 9 0 16,-8 5-1-16,13-11 0 0,-13 11-2 0,17-7 0 16,-17 7 2-16,15-4-3 0,-15 4 2 15,0 0-1-15,21-3-4 0,-21 3 6 0,0 0-6 16,23 6 3-16,-23-6-3 0,13 7 2 15,-13-7 5-15,10 9-7 0,-10-9 1 16,0 0 1-16,11 17-1 0,-11-17 0 0,3 14 2 16,-3-14-5-16,0 0 8 0,-3 21-6 15,3-21 3-15,0 0-1 0,-8 23 2 16,8-23 0-16,-11 15 1 0,3-7 0 0,8-8 0 16,-17 12-2-16,9-4 0 0,-6 0 3 15,14-8-1-15,-22 15-2 0,10-10 0 0,12-5-2 16,-20 12 4-16,11-8-1 0,9-4 3 15,-17 8 0-15,17-8-1 0,-15 5 1 16,15-5-1-16,0 0-2 0,0 0 1 16,0 0-1-16,0 0 1 0,0 0-2 0,0 0 0 15,0 0-1-15,0 0 2 0,0 0-3 16,0 0 3-16,0 0-2 0,0 0 1 0,0 0 2 16,0 0-1-16,0 0 1 0,0 0 0 15,0 0-1-15,41-25 1 0,-41 25 1 16,0 0 4-16,0 0-2 0,0 0-3 0,30 8 3 15,-30-8 11-15,12 10 2 0,-12-10-4 16,12 13 2-16,-12-13-5 0,14 17 0 0,-10-7-1 16,4 2 0-16,-8-12-2 0,8 20-1 15,-1-10-1-15,-7-10 2 0,4 21-1 16,-4-21 5-16,2 23 3 0,-2-23 3 0,-2 22 0 16,2-22-2-16,-8 19-1 0,-1-8-4 15,1-1 1-15,-5-2-2 0,0 0 1 0,13-8-3 16,-25 13 1-16,10-9-2 0,-2-2-7 15,17-2-12-15,-30 2-13 0,30-2-19 16,-24-2-27-16,24 2-32 0,-30-7-40 0,19 3-39 16,11 4-38-16,-15-12-64 0,15 12-146 15,-11-9-493-15,7 0-328 0</inkml:trace>
  <inkml:trace contextRef="#ctx0" brushRef="#br1" timeOffset="186746.66">5636 11517 2736 0,'0'0'-84'0,"0"0"31"16,0 0 19-16,9-17 22 0,-9 17 7 16,0 0 13-16,11-11 11 0,-11 11 6 0,0 0 8 15,10-12-5-15,-10 12 4 0,12-8-7 16,-12 8 5-16,0 0-7 0,16-9 5 16,-16 9-13-16,0 0 6 0,16-4-5 0,-16 4 2 15,0 0-2-15,0 0 5 0,24 4-8 16,-24-4 6-16,0 0-8 0,17 8 3 15,-17-8-4-15,10 9 5 0,-10-9-8 0,6 13 5 16,-6-13 5-16,8 18-3 0,-8-18 6 16,2 17 9-16,-2-17-5 0,-2 19 2 0,2-19-2 15,-5 18-5-15,5-18 3 0,-11 16-1 16,11-16 1-16,-12 16 0 0,3-9 2 0,9-7-2 16,-15 9-5-16,15-9 4 0,-15 8-5 15,15-8-3-15,-12 6 2 0,12-6-4 0,0 0 1 16,0 0-2-16,0 0-4 0,-26-14 2 15,26 14-4-15,0 0 2 0,-4-23 4 16,4 23-5-16,0 0 2 0,4-25-1 0,-4 25-2 16,6-19-1-16,-6 19-1 0,8-16-2 15,-8 16-7-15,10-13-25 0,-10 13-36 16,8-10-42-16,-8 10-50 0,8-7-63 0,-8 7-140 16,0 0-420-16,9-4-82 0</inkml:trace>
  <inkml:trace contextRef="#ctx0" brushRef="#br1" timeOffset="187345.53">5973 11340 2240 0,'0'0'-56'0,"6"-19"33"16,-6 19 21-16,0 0 13 0,0 0 25 0,4-17 22 16,-4 17 17-16,0 0 17 0,0 0 18 15,0 0 13-15,0 0 1 0,0 0 2 0,0 0-10 16,0 0-4-16,0 0-6 0,0 0-10 15,0 0-6-15,0 0-4 0,0 0-8 16,0 0-8-16,-10 55-7 0,8-42-4 0,2-13-11 16,0 25-3-16,0-25-4 0,0 27-6 15,2-16-5-15,-2-11-1 0,2 19-5 0,-2-19 0 16,4 19-9-16,-4-19-5 0,6 16-9 16,-6-16-3-16,8 11-5 0,-8-11-1 0,0 0 1 15,12 11-4-15,-12-11 2 0,0 0-5 16,0 0-5-16,0 0-2 0,0 0-5 15,27-22 2-15,-27 22 3 0,11-20-3 0,-7 9 14 16,-4 11-4-16,11-23 8 0,-7 12 6 16,-4 11-2-16,8-21 0 0,-4 12 1 0,-4 9 7 15,10-18 3-15,-10 18 10 0,8-13 6 16,-8 13 4-16,0 0 5 0,6-17 0 16,-6 17 8-16,0 0 31 0,0 0 15 0,0 0 12 15,0 0 3-15,0 0-12 0,0 0-2 16,0 0-7-16,8 49-12 0,-8-31-3 0,2 1-7 15,-2-1-7-15,4 3-9 0,1 2-4 16,0 0-10-16,1 0-27 0,-2 0-57 16,2-2-86-16,1-2-117 0,-3-2-244 0,-2 0-110 15,0-3 41-15,-2-14-319 0,-6 21-266 16</inkml:trace>
  <inkml:trace contextRef="#ctx0" brushRef="#br1" timeOffset="-169871.37">3953 12814 938 0,'0'0'102'16,"-6"-14"-24"-16,6 14-29 0,0 0-5 16,0 0 3-16,-8-12-6 0,8 12 13 0,0 0 13 15,0 0-10-15,-6-15 16 0,6 15-1 16,0 0-9-16,0 0-8 0,0 0 2 0,0 0-9 15,0-21 3-15,0 21 1 0,0 0 12 16,8-18-7-16,-8 18 10 0,8-13 3 16,-8 13-8-16,13-10-9 0,-13 10 3 0,11-17-4 15,-11 17-6-15,14-13-4 0,-5 5 1 16,-9 8 5-16,15-11-7 0,-15 11-1 0,19-9 3 16,-19 9-6-16,16-8 3 0,-16 8-10 15,18-4 7-15,-18 4-5 0,0 0 4 16,0 0 2-16,29 9 8 0,-29-9 2 0,11 12 0 15,-11-12-1-15,11 14-1 0,-11-14 5 16,4 18 2-16,-4-18 0 0,0 20 1 16,0-20-3-16,-4 26 2 0,-1-12-7 0,-1-1-6 15,0 2 1-15,-1-2-3 0,-1 3-4 16,-1-3-1-16,1 2-1 0,0 1-2 16,-4-3-4-16,4 0 0 0,0 0-1 0,0 0 0 15,-1-2 2-15,0 0 0 0,9-11-1 16,-12 17 0-16,12-17-1 0,-11 16 2 0,5-9 0 15,6-7-5-15,0 0 6 0,-8 15-6 16,8-15-2-16,0 0-2 0,0 0-3 16,0 0-3-16,0 0-5 0,0 0-8 0,0 0 0 15,0 0-9-15,0 0-4 0,0 0-5 16,33-34-2-16,-24 23 3 0,-1-1 2 0,3-1 0 16,-3-1 2-16,4-1 3 0,0-1-1 15,-4 4 2-15,4-6-2 0,-3 3 4 16,2 4 0-16,-3-4 4 0,-1 3 1 0,1-1-2 15,0-1 5-15,-8 14-1 0,14-23-1 16,-10 10 2-16,-4 13 0 0,8-16 2 16,-8 16-1-16,8-18-4 0,-8 18 3 0,4-13-2 15,-4 13 4-15,0 0 0 0,9-18 4 16,-9 18 4-16,0 0-2 0,4-15 1 16,-4 15-1-16,0 0-5 0,0 0 3 0,0 0 0 15,5-13 2-15,-5 13 8 0,0 0 8 0,0 0 1 16,0 0 3-16,0 0-6 0,0 0 2 15,0 0-1-15,0 0 3 0,-26 39 2 0,26-39-3 16,-8 16 0-16,8-16-2 0,-8 16-1 16,3-5 1-16,5-11-2 0,-9 21-3 15,9-21-1-15,-6 22 1 0,4-10-2 16,2-12 3-16,-6 23 0 0,6-23-1 0,-2 23-2 16,2-10-4-16,0-13 5 0,2 23-2 15,2-10 5-15,0 1 0 0,4-1 0 16,2 1-2-16,2-2 3 0,-4 2-7 0,7 1 1 15,0-1 7-15,0-1-10 0,1 0 0 16,0 1-1-16,0 1-2 0,2-4-3 16,-4 2 1-16,1-3-1 0,-2 1-4 0,0-1-11 15,-1 0-22-15,-4-3-31 0,-8-7-44 16,18 12-53-16,-10-5-57 0,-2-3-64 0,-6-4-146 16,9 8-160-16,-9-8-323 0,0 0-301 15</inkml:trace>
  <inkml:trace contextRef="#ctx0" brushRef="#br1" timeOffset="-169388.07">4521 13144 2752 0,'12'-11'-35'16,"-12"11"35"-16,0 0 20 0,0 0 15 16,0 0 12-16,0 0 23 0,0 0 33 15,0 0 10-15,0 0 9 0,0 0-4 0,0 0-4 16,0 0-3-16,0 0-2 0,0 0-11 16,0 34 3-16,0-34-1 0,0 19 3 15,0-19-1-15,0 23-2 0,0-23-6 0,0 24-11 16,0-10-5-16,0-14-10 0,7 29-7 15,-5-14-6-15,-2-2-2 0,5 2-7 16,-5-15-9-16,6 25-2 0,-4-14-5 0,-2-11-14 16,6 22-23-16,-2-13-34 0,-4-9-42 15,2 15-49-15,-2-15-68 0,4 13-60 16,-4-13-133-16,0 0-193 0,0 0-386 0,0 0-415 16</inkml:trace>
  <inkml:trace contextRef="#ctx0" brushRef="#br1" timeOffset="-168423.02">4020 12446 2830 0,'0'0'-144'0,"0"0"21"16,0 0 15-16,18-5 21 0,-18 5 12 0,0 0 8 15,0 0 16-15,0 0 4 0,0 0 18 16,0 0 7-16,0 0 5 0,0 0 9 0,0 0 6 15,0 0 7-15,0 0 3 0,0 0 5 16,0 0 12-16,0 0 2 0,0 0 6 16,0 0 1-16,0 0 14 0,-27 34 7 0,27-34 12 15,0 0-3-15,0 0 3 0,-17 4-1 16,17-4-4-16,0 0-9 0,0 0-1 16,0 0-4-16,0 0 0 0,0 0-1 0,0 0 0 15,-27-14-4-15,27 14-2 0,0 0-6 0,0 0 2 16,-5-20-9-16,5 20-2 0,0 0-5 15,0 0-5-15,0 0 0 0,19-25-1 0,-19 25 1 16,11-9-1-16,-11 9 0 0,0 0-8 16,17-10 0-16,-17 10-1 0,13-6-1 15,-13 6 0-15,0 0 4 0,0 0-4 16,0 0 5-16,24 4 0 0,-24-4 3 0,0 0 4 16,0 0-2-16,8 23 0 0,-8-23-2 15,0 0-1-15,-8 21 4 0,8-21-5 16,-10 15 0-16,10-15-1 0,-12 15-2 0,12-15-2 15,-11 12-12-15,11-12-20 0,-11 6-36 16,11-6-45-16,0 0-50 0,0 0-37 16,0 0-73-16,0 0-546 0,0 0-131 0</inkml:trace>
  <inkml:trace contextRef="#ctx0" brushRef="#br1" timeOffset="-167853.57">4819 12946 2310 0,'0'0'-57'15,"0"0"21"-15,0 0 10 0,0 0 4 16,0 0 0-16,0 0 20 0,0 0 16 0,0 0 24 15,0 0 8-15,0 0 6 0,0 0 12 16,0 0 9-16,0 0 10 0,0 0 19 16,0 0 17-16,0 0-4 0,71-2-4 0,-55 1-12 15,3 1-12-15,-19 0-9 0,38 0-10 16,-18-3-13-16,0 2-22 0,0 1-28 0,-20 0-28 16,33-2-42-16,-17-1-39 0,-16 3-41 15,24-1-36-15,-24 1-98 0,24-4-522 16,-18 2-110-16</inkml:trace>
  <inkml:trace contextRef="#ctx0" brushRef="#br1" timeOffset="-166917.46">5496 13411 2347 0,'0'0'-74'0,"0"0"21"0,0 0 11 0,0 0 20 16,0 0 19-16,0 0 30 0,0 0 16 0,-26-26 2 15,26 26 20-15,0 0-2 0,-9-16 2 16,9 16-8-16,-5-14-4 0,5 14-3 15,0 0 2-15,-4-21-2 0,4 21 2 0,0 0-7 16,-2-26-2-16,2 26-7 0,-2-21-6 16,2 21-10-16,-2-29-3 0,2 12-10 0,0 0-1 15,-2-2-3-15,2-1 0 0,0-3-2 16,-2-5 8-16,4 2-11 0,-4 0 2 16,0-6-4-16,2 4 4 0,-2 0-3 15,4-3 0-15,-4 1 6 0,2 0 10 0,0-4 2 16,2 6 6-16,0 0-1 0,0 1 3 15,2 0-1-15,2 2-5 0,1 3 6 16,-3-1-5-16,5 6-5 0,-1-2 2 0,-2 2 1 16,2 2-5-16,4 3-2 0,-4-2 3 15,2 5-7-15,1-1 2 0,-11 10 1 0,21-13-4 16,-10 12-1-16,-11 1 1 0,23-7-4 16,-23 7 6-16,21 0-4 0,-21 0 1 0,21 7-4 15,-21-7-1-15,20 11 0 0,-12-3 2 16,0 2-3-16,-8-10 6 0,8 20-6 15,-8-20 6-15,3 19-5 0,-3-19 2 0,-5 19 0 16,5-19 2-16,-8 19-2 0,8-19 0 16,-16 17 2-16,7-9 1 0,9-8-3 15,-15 11 6-15,15-11-4 0,-15 10-6 0,15-10-9 16,-14 5-12-16,14-5-11 0,0 0-2 16,-14 6-2-16,14-6-2 0,0 0 4 15,0 0 0-15,0 0 1 0,0 0 2 0,0 0 5 16,0 0 6-16,0 0-2 0,51 6 4 0,-51-6-8 15,24 3 12-15,-10 2 2 0,2-1 11 16,-2-1 2-16,1 3 10 0,0-1 3 16,-2 4 9-16,-1-2 7 0,-12-7 4 0,20 15 8 15,-12-5 9-15,-8-10 4 0,8 16 9 16,-8-16 3-16,4 17 1 0,-4-17 5 16,-2 18 0-16,2-18-2 0,-10 17 1 15,10-17-12-15,-20 15-2 0,8-7-5 0,-1-3-7 16,-1 1-4-16,14-6-11 0,-32 8-7 15,14-5-17-15,2-2-20 0,16-1-25 0,-34 2-29 16,17-4-33-16,17 2-42 0,-32-4-33 16,18 0-51-16,-1 3-107 0,6-4-469 15,9 5-125-15</inkml:trace>
  <inkml:trace contextRef="#ctx0" brushRef="#br1" timeOffset="-165985.68">5987 12855 2267 0,'0'0'-62'0,"0"0"26"15,0 0 31-15,4-22 19 0,-4 22 30 16,0 0 24-16,0 0 24 0,0 0 20 15,0 0 14-15,0 0-1 0,0 0-1 0,0 0-7 16,0 0-3-16,0 0-9 0,0 0-3 16,0 0 6-16,0 0 6 0,0 0-1 15,0 0-5-15,0 0-3 0,0 0-4 0,0 0-9 16,0 0-6-16,0 0 0 0,0 0-7 16,0 0-6-16,0 0-5 0,0 0-10 15,10 40-2-15,-10-40-6 0,4 16-5 0,-4-16-5 16,2 15-5-16,-2-15-1 0,4 17-6 0,-4-17-3 15,4 19 0-15,-4-19-5 0,2 18-5 16,-2-18-2-16,5 17 3 0,-5-17-5 16,2 17 3-16,-2-17-6 0,4 15-7 0,-4-15-11 15,0 0-13-15,2 21-13 0,-2-21-18 16,0 0-24-16,5 15-37 0,-5-15-48 0,4 10-61 16,-4-10-67-16,0 0-166 0,4 9-130 15,-4-9-295-15,0 0-254 0</inkml:trace>
  <inkml:trace contextRef="#ctx0" brushRef="#br1" timeOffset="-164910.95">6215 12630 2562 0,'0'0'-110'0,"0"0"26"0,0 0 17 16,0 0 28-16,0 0 6 0,-4-21 12 0,4 21 27 15,0 0 25-15,0 0 12 0,0 0 39 16,0 0 3-16,0 0 4 0,0 0 3 0,0 0 2 16,0 0-2-16,-10 41 0 0,10-41-7 15,-2 15-8-15,2-15-2 0,0 0-6 16,-2 28 1-16,2-28-7 0,-2 21-5 0,2-21-2 15,2 19-1-15,-2-19-5 0,2 19-8 16,-2-19-3-16,4 17-6 0,-4-17-1 0,8 17-10 16,-8-17 2-16,10 14 0 0,-10-14 0 15,8 11-3-15,-8-11-5 0,11 11-3 16,-11-11-2-16,15 8-2 0,-15-8-7 16,0 0-6-16,17 6 1 0,-17-6-10 0,0 0-6 15,18 3-3-15,-18-3-9 0,0 0 2 16,0 0-7-16,0 0 3 0,26-9 5 15,-26 9-1-15,0 0 3 0,12-16 3 0,-12 16 2 16,5-13 4-16,-5 13 1 0,6-17 1 0,-6 17 0 16,5-18 0-16,-5 18 8 0,6-22 0 15,-6 22 3-15,4-21 5 0,-2 10 10 16,-2 11 6-16,5-19 3 0,-5 19 2 0,4-17 4 16,-4 17 0-16,4-18-1 0,-4 18-4 15,6-12-2-15,-6 12-1 0,0 0-4 16,2-16-2-16,-2 16 1 0,0 0-3 0,0 0-2 15,6-16-2-15,-6 16-1 0,0 0 4 0,0 0 10 16,0 0 7-16,0 0 4 0,0 0 1 16,0 0 3-16,0 0 0 0,0 0-2 15,0 0 1-15,18 32 3 0,-18-32-2 0,4 22 2 16,-4-22 2-16,6 23 2 0,-2-13 6 16,0 7-4-16,1-4-1 0,-1 2 0 15,1-2-1-15,-1 3 0 0,0-1-3 0,0 0-3 16,0 1-3-16,1-4-4 0,-1 4-3 15,0-3 1-15,0 1-11 0,0-1-8 0,-4-13-33 16,9 22-39-16,-7-14-64 0,3 2-76 16,-3-2-74-16,-2-8-172 0,2 13-131 15,-2-13-295-15,0 0-247 0</inkml:trace>
  <inkml:trace contextRef="#ctx0" brushRef="#br1" timeOffset="-163526.31">7095 12959 2553 0,'0'0'-66'15,"0"0"29"-15,0 0 16 0,0 0 12 0,0 0 21 16,0 0 22-16,0 0 29 0,0 0 17 16,0 0 16-16,0 0 3 0,0 0-1 0,0 0 3 15,0 0 10-15,0 0 12 0,0 0 7 16,0 0 4-16,0 0-7 0,0 0-10 16,0 0-8-16,0 0-13 0,0 0-12 0,0 0-9 15,0 0-8-15,0 0-5 0,49 12-8 16,-49-12-6-16,27 2-8 0,-10-2-4 15,0 2-17-15,-17-2-5 0,32 0-15 0,-18 0-15 16,-14 0-20-16,30 0-29 0,-30 0-28 16,21 0-36-16,-21 0-37 0,18-2-38 0,-18 2-40 15,6-6-109-15,-6 6-594 0,0 0-370 16</inkml:trace>
  <inkml:trace contextRef="#ctx0" brushRef="#br1" timeOffset="-163319.69">7072 12883 2817 0,'0'0'-103'0,"-13"-10"18"15,13 10-8-15,0 0 12 0,0 0 14 0,0 0 33 16,0 0 16-16,-2-18 20 0,2 18 14 16,0 0-2-16,0 0-9 0,0 0 1 15,0 0 2-15,0 0-4 0,25-10 11 0,-25 10 5 16,0 0-35-16,24-2-23 0,-24 2-40 15,16 0-41-15,-16 0-72 0,0 0-157 0,26-2-178 16,-16 2 293-16</inkml:trace>
  <inkml:trace contextRef="#ctx0" brushRef="#br1" timeOffset="-160207.39">7833 12668 1705 0,'0'0'107'0,"0"0"18"0,0 0 1 15,-2-18 16-15,2 18 12 0,0 0 8 16,0 0 3-16,0 0-8 0,0 0-11 15,0 0-13-15,0 0-5 0,0 0-2 0,0 0 5 16,0 0 4-16,0 0-4 0,0 0-7 0,0 0-8 16,0 0-12-16,0 0-4 0,0 0-11 15,24 39-6-15,-24-39-13 0,8 12-10 16,-8-12-3-16,11 14-1 0,-11-14-11 0,11 12-1 16,-11-12-9-16,12 9 0 0,-12-9-8 15,13 10-6-15,-13-10-9 0,12 4-12 16,-12-4-4-16,0 0-11 0,22 2-10 0,-22-2-10 15,0 0-4-15,0 0 2 0,28-9 0 16,-28 9 6-16,12-14 0 0,-6 4 5 16,-6 10 3-16,13-19 4 0,-7 8 4 0,1 0 2 15,-1-3 12-15,-6 14 13 0,13-23 3 16,-9 12 12-16,-4 11 6 0,8-17 8 0,-8 17 3 16,7-14-5-16,-7 14-1 0,7-11 4 15,-7 11-6-15,0 0 0 0,0 0-2 16,0 0 0-16,0 0-5 0,0 0-5 0,0 0 6 15,0 0-5-15,0 0-3 0,0 0-3 16,4 45-1-16,-2-28 1 0,-2 1 0 0,2 1-5 16,0 2 0-16,2 2-3 0,2 3 1 15,1-1-2-15,1 2-1 0,3 3-1 16,0 3 0-16,-1-2-2 0,0 0 1 0,2 1-4 16,-4-3-3-16,0-2-1 0,-4-2 2 15,2 1 2-15,-1-1-3 0,-3-4 0 16,-2-1-1-16,0-1 3 0,-2-1 2 0,-5-2 4 15,1-1-3-15,-2-1 11 0,-2-4-7 16,-4 2 15-16,2-5 7 0,-3 0 6 0,-2-2 11 16,0-1 7-16,-2-2 6 0,19-2 2 15,-31-2-3-15,13-2-7 0,18 4-12 0,-29-13 0 16,16 5-17-16,0-3-10 0,5-2-25 16,2-1-18-16,6 14-21 0,-6-32-35 0,3 13-39 15,3 0-53-15,3 0-71 0,1-2-69 16,-2-4-134-16,0 0-172 0,2 0 32 15,-2 1-352-15,0-3-366 0</inkml:trace>
  <inkml:trace contextRef="#ctx0" brushRef="#br1" timeOffset="-159624.18">7929 12220 2767 0,'0'0'-121'15,"0"0"35"-15,0 0 37 0,0 0 16 0,0 0 25 16,0 0 25-16,0 0 10 0,0 0 12 16,0 0-5-16,0 0 6 0,0 0 0 15,0 0 1-15,0 0 4 0,0 0 5 0,0 0 3 16,0 0 2-16,0 0 3 0,0 0 0 16,0 0 4-16,0 0-16 0,0 0-1 0,0 0-14 15,0 0-1-15,0 0-3 0,0 0-1 16,-27-7-7-16,27 7-2 0,0 0-2 15,0 0-3-15,0 0 2 0,0 0-1 0,0 0-3 16,25-22 0-16,-25 22-2 0,0 0 0 16,0 0-4-16,23 0 2 0,-23 0-5 0,0 0 6 15,0 0 9-15,19 16 4 0,-19-16-2 16,7 11 7-16,-7-11-2 0,0 0-1 0,0 21 8 16,0-21 5-16,0 0 2 0,-11 23 10 15,11-23 1-15,-13 13 5 0,13-13 3 16,-14 10-3-16,14-10 6 0,-18 8-1 15,18-8 2-15,-12 5-1 0,12-5-2 0,0 0-3 16,-19 2-4-16,19-2-8 0,0 0-3 16,0 0-9-16,0 0-16 0,0 0-14 0,0 0-25 15,4-35-19-15,-4 35-34 0,0 0-36 16,19-19-48-16,-19 19-43 0,12-9-52 16,-12 9-122-16,10-7-577 0,-10 7-389 15</inkml:trace>
  <inkml:trace contextRef="#ctx0" brushRef="#br1" timeOffset="-158813.38">8667 12800 2826 0,'0'0'-78'0,"0"0"28"15,0 0 12-15,0 0 27 0,0 0 25 16,0 0 12-16,0 0 12 0,0 0 9 16,0 0 5-16,0 0 13 0,0 0 9 0,0 0 13 15,0 0 9-15,0 0 12 0,0 0 0 16,0 0 2-16,0 0-4 0,0 0-5 0,32 11-11 16,-32-11-9-16,19 2-10 0,-19-2-7 15,24 1-8-15,-24-1-5 0,24 4-7 16,-14-1-14-16,-10-3-21 0,23 0-25 0,-23 0-41 15,21 1-55-15,-21-1-59 0,19 2-65 16,-19-2-111-16,18-2-624 0,-18 2-418 0</inkml:trace>
  <inkml:trace contextRef="#ctx0" brushRef="#br1" timeOffset="-157762.28">9172 13199 2878 0,'0'0'-125'0,"0"0"18"0,0 0 17 16,0 0 25-16,0 0 29 0,0 0 21 16,0 0 24-16,0 0 24 0,0 0 9 15,0 0 11-15,0 0 5 0,0 0 5 16,0 0 8-16,0 0 13 0,0 0 8 0,0 0 3 15,0 0-9-15,0 0 1 0,0 0-8 16,0 0-4-16,0 0-10 0,20-32-10 0,-20 32-5 16,3-17-6-16,-3 17-3 0,4-23-9 15,-2 8-4-15,-2 15-4 0,2-36-4 0,1 15 1 16,1-4-9-16,-2 2 4 0,2-2-3 16,-2-2 3-16,2 1-6 0,3 0-1 0,-3-1 2 15,0-3 0-15,2 5-4 0,1-2 4 16,0 0-4-16,1 3 1 0,0-4 2 15,2 4-6-15,2 1 2 0,-2-2-2 0,0 3-1 16,3 0-1-16,0 4-2 0,-2-4 2 16,1 6-2-16,0 0-1 0,2 1 2 15,-4 1-2-15,1 3 0 0,-1-1 1 0,1 2-4 16,-2 2 3-16,-9 8-1 0,14-14 1 16,-14 14-4-16,12-12-1 0,-12 12 2 15,12-5 2-15,-12 5-5 0,0 0 5 0,0 0-1 16,0 0 0-16,0 0 4 0,0 0-6 15,0 0 4-15,20 19 1 0,-20-19-3 16,0 0 1-16,-2 23 0 0,2-23 0 0,0 0 1 16,-12 26 1-16,12-26 2 0,-12 18-2 15,2-9 3-15,10-9 2 0,-12 14 1 0,4-6 3 16,8-8-3-16,-11 14 3 0,11-14-2 16,-9 12 6-16,9-12-5 0,-8 10 1 15,8-10-3-15,0 0-1 0,0 0 0 0,0 0-1 16,0 0-1-16,0 0-3 0,0 0 4 15,0 0-1-15,0 0-1 0,0 0 1 0,0 0-1 16,26 11-1-16,-26-11 0 0,0 0-1 16,20 8 2-16,-20-8 13 0,18 11 3 0,-10-6-6 15,0 5-4-15,-8-10 0 0,18 19 6 16,-12-12-8-16,-6-7 1 0,8 19-3 16,-6-7 4-16,-2-12 4 0,0 0 6 0,-2 27 4 15,2-27 1-15,-8 19 7 0,-1-12 5 16,9-7 0-16,-19 18-1 0,7-11 0 15,-2 0-1-15,2 0-6 0,12-7 2 0,-30 9-7 16,18-3-3-16,-3-3-7 0,15-3-12 16,-24 7-20-16,24-7-25 0,-18 0-36 0,18 0-46 15,0 0-51-15,-20-7-51 0,20 7-91 16,-2-9-179-16,2 9-399 0,0 0-282 16</inkml:trace>
  <inkml:trace contextRef="#ctx0" brushRef="#br1" timeOffset="-157299.59">9633 12891 2664 0,'0'0'-29'15,"0"0"30"-15,0 0-1 0,19-23 3 16,-19 23-2-16,0 0 16 0,11-11 15 16,-11 11 22-16,0 0 17 0,10-12 1 0,-10 12 1 15,0 0-8-15,12-9-7 0,-12 9-5 16,0 0-5-16,0 0-7 0,18-5-1 15,-18 5-5-15,0 0-5 0,0 0-2 0,0 0 2 16,0 0 6-16,17 15 8 0,-17-15 1 16,0 0 7-16,2 16 6 0,-2-16 4 15,0 0 3-15,0 17 6 0,0-17 8 16,0 0 8-16,0 0 0 0,-15 18 1 0,15-18-1 16,0 0-9-16,-16 6 0 0,16-6-2 0,0 0-11 15,0 0-3-15,-24-5-10 0,24 5-10 16,0 0-21-16,0 0-17 0,-13-17-25 15,13 17-26-15,0 0-33 0,0 0-41 0,5-23-55 16,-5 23-62-16,0 0-92 0,14-13-181 16,-8 7-451-16,-6 6-400 0</inkml:trace>
  <inkml:trace contextRef="#ctx0" brushRef="#br1" timeOffset="-156544.65">10035 12515 2799 0,'0'0'-117'16,"0"0"37"-16,-6-18 25 0,6 18 14 16,0 0 10-16,0 0 11 0,0 0 21 0,0 0 13 15,0 0 12-15,0 0 23 0,0 0 24 16,0 0 20-16,0 0 12 0,0 0 8 0,0 0 2 15,0 0-4-15,0 0-1 0,0 0-8 16,0 0-9-16,0 0-6 0,-13 42-7 0,13-42-10 16,-4 24-5-16,4-11-7 0,0-13-6 15,-2 33-4-15,2-18-7 0,2 0 0 16,0 1-6-16,-2-16-3 0,4 28-1 0,0-14-4 16,1 0-7-16,1-4 1 0,-6-10-4 15,9 22-2-15,-3-15-5 0,-6-7 0 0,13 16 0 16,-13-16-5-16,10 9-3 0,-10-9-4 15,12 6 0-15,-12-6 1 0,0 0-4 16,0 0 1-16,24-5-5 0,-24 5 0 0,0 0-4 16,17-21 3-16,-10 10-5 0,-3-4 0 15,2 1 3-15,0-3 4 0,1 0-2 0,-3 1 7 16,0 0 7-16,2 0 11 0,-1 4 6 16,-1-4 6-16,-4 16 3 0,9-26 0 15,-7 16 1-15,-2 10 1 0,6-19-1 0,-6 19-1 16,6-17-2-16,-6 17-2 0,4-14-5 15,-4 14-2-15,0 0-2 0,0 0-4 0,4-15 3 16,-4 15 6-16,0 0 3 0,0 0 2 16,0 0-1-16,0 0-3 0,0 0 0 15,0 0-1-15,0 0 0 0,-2 51 2 0,2-51-4 16,0 31 2-16,0-14-4 0,2 1 2 16,-2-2-6-16,5 4 3 0,-3-4-3 0,3 2 0 15,-3-1-3-15,2 0 0 0,0 1-5 16,0-4 1-16,3 0-15 0,-3-1-17 15,-4-13-25-15,6 23-27 0,-6-23-37 0,8 15-52 16,-3-7-49-16,-1-2-71 0,-4-6-145 16,9 5-171-16,-9-5-288 0,0 0-266 0</inkml:trace>
  <inkml:trace contextRef="#ctx0" brushRef="#br1" timeOffset="-155834.97">10061 12058 2593 0,'0'0'-112'0,"0"0"4"0,0 0 14 15,0 0 4-15,10-8 13 0,-10 8 15 16,0 0 16-16,0 0 21 0,0 0 18 16,18-4 7-16,-18 4 3 0,0 0 18 15,0 0 8-15,0 0 7 0,0 0 6 0,29 8 6 16,-29-8 6-16,0 0 8 0,13 14 6 15,-13-14-6-15,6 11-3 0,-6-11 9 0,0 0 7 16,2 21-3-16,-2-21 5 0,0 0 1 16,-6 21-2-16,6-21 4 0,-9 14-3 0,9-14 8 15,0 0 5-15,-15 15 0 0,15-15 6 16,-10 7 6-16,10-7 2 0,-12 6 4 0,12-6 6 16,0 0 2-16,0 0-16 0,-20 4-5 15,20-4-8-15,0 0-7 0,0 0-7 16,0 0-11-16,0 0-1 0,-8-27-8 0,8 27-7 15,0 0-2-15,4-25-8 0,-4 25-2 16,0 0-3-16,10-21-4 0,-10 21-5 0,10-13 1 16,-10 13-4-16,14-9-3 0,-14 9-5 15,14-8 1-15,-14 8 1 0,15-4 0 16,-15 4-3-16,0 0-2 0,24-3-6 0,-24 3-6 16,0 0-12-16,23 1-15 0,-23-1-19 15,0 0-32-15,15 6-48 0,-15-6-66 16,0 0-66-16,0 0-145 0,4 15-173 15,-4-15-378-15,0 0-390 0</inkml:trace>
  <inkml:trace contextRef="#ctx0" brushRef="#br1" timeOffset="-154731.59">10761 12784 2853 0,'0'0'-86'0,"0"0"17"0,0 0 7 16,0 0 7-16,0 0 7 0,0 0 12 0,0 0 27 16,0 0 2-16,0 0 25 0,0 0-5 15,0 0 19-15,0 0 5 0,0 0 18 0,0 0 20 16,0 0 20-16,0 0 14 0,0 0 11 15,0 0 0-15,0 0-7 0,0 0-11 16,0 0-14-16,49 4-6 0,-49-4-11 0,19 2-5 16,-19-2-8-16,26 1-5 0,-26-1-7 15,25 3-3-15,-10-2-11 0,-15-1-2 0,28 0-15 16,-16 3-18-16,-12-3-32 0,24 0-33 16,-24 0-49-16,23 0-38 0,-13-3-54 15,-10 3-78-15,0 0-643 0,20-4-342 16</inkml:trace>
  <inkml:trace contextRef="#ctx0" brushRef="#br1" timeOffset="-153866.41">11170 13269 2769 0,'0'0'-77'0,"0"0"31"0,0 0 21 16,0 0 22-16,0 0 9 0,0 0 7 15,0 0 11-15,0 0 4 0,0 0 4 0,0 0 5 16,0 0-5-16,0 0 1 0,0 0 2 16,12-51 5-16,-12 51 6 0,7-19 2 0,-3 8 4 15,-4 11 9-15,7-26 7 0,-3 12-2 16,0-3 6-16,0 0 4 0,1-2 1 15,0-4-3-15,0 0-8 0,0-2-8 0,-1-1-7 16,-2-3-3-16,2-1-8 0,-2 2-8 16,2-5-3-16,-4 1-1 0,2 3-6 0,-2-2-4 15,2 0-1-15,-2 5 2 0,2-2 0 16,-2 6 1-16,4 1-5 0,-1 0-1 16,-1 1-2-16,2 2-1 0,2 0-3 0,-1 0 1 15,1 1 0-15,3 2 2 0,-1 2-2 16,0-1-2-16,4 3-2 0,-2-1-1 15,2 4-1-15,-1-1 2 0,2 3-5 0,-13 6 2 16,23-9 0-16,-11 5-1 0,-12 4-2 16,22-4 1-16,-22 4-2 0,0 0 1 15,25 4 0-15,-25-4-5 0,13 8 0 0,-13-8 4 16,0 0-1-16,8 19 3 0,-8-19-2 16,0 0 0-16,-4 21 0 0,4-21 6 0,0 0-6 15,-12 19 0-15,12-19 3 0,-15 13 2 16,15-13-1-16,-13 10 1 0,13-10-3 15,-13 8 3-15,13-8 1 0,-14 7 5 0,14-7 1 16,0 0 6-16,-15 7-4 0,15-7-4 16,0 0-6-16,0 0-5 0,0 0-4 0,0 0-4 15,0 0-2-15,0 0 2 0,0 0-1 16,0 0 2-16,0 0-3 0,0 0 6 0,0 0-4 16,38 14 3-16,-38-14-3 0,15 11 4 15,-9-3-3-15,-6-8 4 0,13 17-2 16,-7-7 0-16,-6-10 5 0,6 20 3 0,-6-20 3 15,7 20 10-15,-7-20 9 0,-2 19 4 16,2-19 3-16,-9 17 4 0,9-17 2 0,-11 14 2 16,11-14-9-16,-21 8 0 0,9-4-3 15,12-4-5-15,-21 6-15 0,21-6-28 16,-24 4-39-16,24-4-43 0,-21 2-66 0,21-2-47 16,-17-6-85-16,17 6-168 0,-12-4-430 15,12 4-289-15</inkml:trace>
  <inkml:trace contextRef="#ctx0" brushRef="#br1" timeOffset="-153561.22">11619 12813 2813 0,'9'15'29'0,"-9"-15"13"0,0 0 5 0,0 0 22 16,5 15 24-16,-5-15 25 0,0 0 19 15,-3 19 2-15,3-19-6 0,0 0-10 16,-6 25-16-16,6-25-10 0,-3 21-10 0,3-21-8 16,0 21-11-16,0-21-7 0,-2 21-10 15,2-21-5-15,-3 19-12 0,3-19-21 16,0 17-29-16,0-17-34 0,0 0-40 0,-2 19-43 15,2-19-41-15,2 12-41 0,-2-12-65 16,0 0-145-16,0 0-485 0,0 0-305 0</inkml:trace>
  <inkml:trace contextRef="#ctx0" brushRef="#br1" timeOffset="-153044.48">11878 12546 2649 0,'0'0'-68'0,"5"-15"46"0,-5 15 19 16,6-12 6-16,-6 12 10 0,0 0 18 15,0 0 21-15,0 0 28 0,0 0 2 16,0 0 6-16,0 0-7 0,0 0-8 15,0 0-4-15,0 0-6 0,0 0-4 0,0 0-3 16,0 0-9-16,-19 50-4 0,19-50-1 0,-2 25-4 16,2-25-2-16,2 24-3 0,-2-24-3 15,3 23-4-15,-1-14-3 0,-2-9 2 16,7 19-2-16,-7-19-6 0,11 14 0 0,-11-14-8 16,14 10-11-16,-14-10 5 0,16 5-3 0,-16-5 2 15,0 0 0-15,28-7-6 0,-28 7 4 16,25-13 1-16,-14 0 7 0,2 5 7 15,1-8 9-15,0-1 8 0,-2 2 11 0,-2 1 10 16,2 1 10-16,-1 0 6 0,-4 3 5 16,2-1 4-16,-9 11-5 0,13-17-9 15,-13 17-4-15,11-12-12 0,-11 12-1 16,5-9-3-16,-5 9 1 0,0 0 4 0,0 0 5 16,0 0-2-16,0 0 4 0,0 0 25 15,0 0-16-15,11 34-5 0,-11-34-9 0,2 27-5 16,0-10 0-16,-2 2-8 0,5-2-8 15,-3 2-26-15,0-2-36 0,-1 2-51 16,1-1-64-16,3 0-74 0,-3 0-98 0,0-3-209 16,1-1-83-16,-6-3-363 0,3-11-422 15</inkml:trace>
  <inkml:trace contextRef="#ctx0" brushRef="#br1" timeOffset="-117130.65">3551 17489 988 0,'0'0'205'0,"0"0"-88"0,0 0-31 16,0 0-15-16,0 0-3 0,-10-12-4 16,10 12 12-16,0 0 4 0,0 0 14 15,0 0 10-15,0 0 12 0,0 0 6 0,-4-15 11 16,4 15-1-16,0 0 2 0,0 0-6 15,0 0-14-15,0 0-5 0,2-27-15 0,-2 27-8 16,0 0-10-16,4-19-12 0,-4 19-8 16,0 0-3-16,8-17-9 0,-8 17-4 15,9-11-1-15,-9 11-8 0,13-12-4 16,-13 12 2-16,12-9-8 0,-12 9-5 0,15-10 0 16,-15 10 0-16,15-6-6 0,-15 6 3 15,15-6 0-15,-15 6-5 0,16-4 1 0,-16 4-3 16,0 0-2-16,24 0 0 0,-24 0 1 15,0 0 0-15,21 4 3 0,-21-4-2 16,0 0 2-16,15 12 3 0,-15-12 7 0,7 12 6 16,-7-12 8-16,2 17 2 0,-2-17 3 15,2 20 0-15,-2-20 2 0,-4 24-3 16,4-24 0-16,-5 28-2 0,1-12-3 0,0-1-1 16,-1-2-3-16,1 4 0 0,-2-3 1 15,-1 1-2-15,3 0 1 0,-4-1 2 16,2 0 1-16,-3 0 1 0,2 0 1 0,-1-3-4 15,8-11-2-15,-12 22-1 0,5-12-1 16,7-10-4-16,-13 17-3 0,13-17 0 0,-8 14 0 16,8-14 0-16,-9 11-2 0,9-11-1 15,0 0-1-15,-8 13 2 0,8-13-2 16,0 0-2-16,0 0-2 0,0 0-2 16,0 0 1-16,0 0 0 0,0 0-3 0,0 0 2 15,0 0-3-15,0 0 0 0,0 0-1 16,0 0 1-16,0 0-3 0,0 0 3 15,29-36-4-15,-29 36 3 0,14-15-3 0,-14 15 2 16,10-14-2-16,-10 14 3 0,10-17-4 16,-4 10 0-16,-6 7 4 0,12-17-4 0,-12 17 0 15,12-16-1-15,-6 7 2 0,-6 9 0 16,9-13 1-16,-9 13-1 0,10-16-2 16,-10 16 2-16,7-13 0 0,-7 13-3 15,6-11 0-15,-6 11 6 0,9-12-3 0,-9 12 0 16,0 0 0-16,10-17-1 0,-10 17-1 15,6-14 2-15,-6 14-2 0,0 0 1 16,10-19 3-16,-10 19-4 0,6-13-1 0,-6 13 4 16,6-15-1-16,-6 15 2 0,6-12-2 15,-6 12-1-15,6-12 0 0,-6 12 1 0,0 0 0 16,9-17-1-16,-9 17 2 0,8-12-1 16,-8 12-1-16,0 0 2 0,9-16-1 15,-9 16 2-15,0 0 4 0,6-13 0 0,-6 13 3 16,0 0 3-16,0 0-3 0,7-12 0 15,-7 12 0-15,0 0 2 0,0 0 3 16,0 0 1-16,0 0 5 0,0 0-6 0,0 0 1 16,0 0-1-16,0 0 2 0,0 0 3 15,0 0-6-15,-32 35 4 0,32-35 4 0,-9 18 0 16,9-18-6-16,-6 20 3 0,4-9 2 16,2-11-2-16,-2 29-3 0,0-16 1 15,2 5 8-15,0-18 0 0,4 32 19 16,-2-16 7-16,2 0-10 0,0 1-2 0,3-1-20 15,-3-1 2-15,2 2-4 0,3-4-1 16,0-1-4-16,-3 1-1 0,2-2 3 16,0-1-17-16,-8-10-17 0,16 19-30 0,-8-13-39 15,-8-6-54-15,12 7-72 0,-3-5-55 16,-9-2-112-16,0 0-154 0,0 0-75 0,19-8-324 16,-19 8-350-16</inkml:trace>
  <inkml:trace contextRef="#ctx0" brushRef="#br1" timeOffset="-116375.39">4068 17712 2807 0,'0'0'-64'0,"0"0"26"16,0 0 35-16,0 0 22 0,0 0 11 15,0 0 16-15,0 0 13 0,0 0 17 0,0 0 19 16,0 0 13-16,0 0-4 0,0 0 1 16,0 0-2-16,-30 19-3 0,30-19-6 0,0 0-10 15,0 23-3-15,0-23-4 0,-2 19-1 16,2-19-1-16,-2 21-11 0,2-21-4 15,0 22-2-15,0-22-8 0,-2 23-1 0,2-23-9 16,-2 21 3-16,2-21-2 0,-2 19-6 16,2-19-3-16,-2 15-4 0,2-15-1 15,0 0-1-15,0 21-4 0,0-21 0 0,0 0-7 16,0 0-2-16,0 0-4 0,0 0 1 16,0 0-1-16,0 0-8 0,0 0-6 15,0 0-6-15,0 0-4 0,0 0-3 0,0 0 3 16,18-49-1-16,-18 49 5 0,7-23-1 15,0 11 3-15,-7 12 1 0,6-19-1 0,-6 19 3 16,8-15 5-16,-8 15-1 0,6-13 5 16,-6 13 0-16,9-11 0 0,-9 11 4 15,0 0 5-15,0 0 4 0,15-8 3 0,-15 8 1 16,0 0 14-16,0 0-2 0,0 0 19 16,23 18 3-16,-23-18 0 0,8 14 6 0,-8-14-2 15,7 22-2-15,-7-22-6 16,7 22-6-16,-5-11 0 0,-2-11-6 0,4 25-9 15,-2-13 5-15,-2-12-2 0,4 23-5 0,-4-23-4 16,2 21-9-16,-2-21 3 0,2 16-6 16,-2-16-25-16,4 16-21 0,-4-16-28 15,0 0-40-15,2 18-50 0,-2-18-73 16,0 0-73-16,0 0-160 0,0 0-150 0,0 0 10 16,0 0-267-16,0 0-225 0</inkml:trace>
  <inkml:trace contextRef="#ctx0" brushRef="#br1" timeOffset="-116074.13">4411 17912 2596 0,'0'0'21'16,"0"0"45"-16,17 5 25 0,-17-5 13 0,0 0 11 16,0 0 9-16,21 2 7 0,-21-2 5 15,0 0-15-15,25-2 1 0,-25 2-10 16,22-2-12-16,-22 2-11 0,21-3-10 0,-21 3-12 16,23-3-6-16,-23 3-11 0,23-3-16 15,-23 3-23-15,20-4-27 0,-20 4-37 0,18-4-39 16,-18 4-57-16,17-1-62 0,-17 1-72 15,13-8-155-15,-13 8-470 0,13-4-294 16</inkml:trace>
  <inkml:trace contextRef="#ctx0" brushRef="#br1" timeOffset="-115790.74">4775 17791 2639 0,'0'0'-83'0,"0"0"30"0,0 0 23 16,0 0 24-16,0 0 35 0,0 0 53 15,0 0 39-15,0 0 31 0,0 0 18 0,0 0 4 16,0 0 3-16,0 0 8 0,0 0-4 16,12 42-10-16,-12-42-9 0,3 27-14 0,-1-11-19 15,-2-2-8-15,2 3-20 0,-2-17-17 16,2 33-1-16,0-18-13 0,1 0-9 0,-3-15-13 15,2 27-30-15,0-15-38 0,-2-12-54 16,0 21-57-16,0-21-73 0,2 15-68 16,-2-15-122-16,-4 10-185 0,4-10-397 15,0 0-430-15</inkml:trace>
  <inkml:trace contextRef="#ctx0" brushRef="#br1" timeOffset="-115054.08">3741 16976 2866 0,'0'0'-72'0,"0"0"39"16,10-13 4-16,-10 13 8 0,0 0 2 15,0 0 1-15,0 0 23 0,0 0 1 16,12-6 8-16,-12 6 13 0,0 0-8 0,0 0 1 16,0 0-1-16,0 0 4 0,0 0-1 15,0 0 5-15,15 29-2 0,-15-29 6 16,0 0 6-16,0 0 4 0,0 0 2 0,-4 20 4 15,4-20 5-15,0 0-1 0,0 0 1 16,0 0 15-16,-23 9 7 0,23-9 2 16,0 0 1-16,0 0-2 0,0 0-8 0,0 0 0 15,0 0-5-15,-24-25 0 0,24 25 1 16,0 0 4-16,0 0 0 0,0 0-3 16,0 0-2-16,22-32-3 0,-22 32-1 0,0 0-2 15,20 0-8-15,-20 0-2 0,0 0-10 16,26 12-5-16,-26-12-7 0,15 14-31 15,-15-14-46-15,10 13-58 0,-6-4-72 0,-4-9-73 16,0 0-116-16,4 20-168 0,-4-20-375 16,0 0-313-16</inkml:trace>
  <inkml:trace contextRef="#ctx0" brushRef="#br1" timeOffset="-114135.53">5317 17630 2623 0,'0'0'-108'16,"-21"-2"36"-16,21 2 17 0,0 0 17 15,0 0 21-15,0 0 45 0,0 0 31 16,0 0 30-16,0 0 11 0,0 0-5 0,0 0-12 16,0 0-14-16,0 0-4 0,0 0-8 15,0 0-5-15,0 0-7 0,0 0-5 0,0 0-2 16,0 0-4-16,0 0-1 0,55 19-8 16,-43-19 1-16,-12 0-5 0,26 2-2 15,-26-2 0-15,30 2-2 0,-16-1-3 0,3-1 25 16,-17 0-3-16,30 2 0 0,-14-2-1 15,4 0 0-15,-20 0-3 0,29 3 5 16,-13-3-2-16,-16 0-2 0,20 1-4 16,-20-1-1-16,22 0-5 0,-22 0-9 0,16 2-12 15,-16-2-30-15,0 0-44 0,0 0-66 16,22 2-83-16,-22-2-163 0,0 0-507 0,0 0-272 16</inkml:trace>
  <inkml:trace contextRef="#ctx0" brushRef="#br1" timeOffset="-112747.06">5880 18161 2646 0,'0'0'-74'0,"0"0"16"0,0 0 2 0,0 0 3 16,0 0 4-16,0 0 8 0,0 0 13 16,-19-17 0-16,19 17 11 0,0 0-8 15,0 0 11-15,0 0 3 0,0 0 2 0,0 0 18 16,0-19 13-16,0 19 3 0,0 0 6 16,0 0-2-16,0 0 2 0,0 0 3 0,-5-19-1 15,5 19-1-15,0 0-5 0,0 0-4 16,-2-17 3-16,2 17-14 0,0 0 4 0,0 0 4 15,-2-23-13-15,2 23 10 0,0 0-1 16,-4-21-7-16,4 21 4 0,-2-15-4 16,2 15 13-16,-2-17 9 0,2 17 10 15,0-22 9-15,0 22 2 0,0-24 17 0,0 24-2 16,0-31-9-16,2 14 1 0,0-2-8 16,0-2-7-16,2 0-3 0,-2-2-2 15,3 0 1-15,-1-1 16 0,1 1 10 0,1-1 0 16,-2 2 0-16,0 0 2 0,0 2 3 15,2 0-2-15,-1-4-9 0,4 6-1 16,-3-3-8-16,0 3-10 0,3-1 1 0,1 2-7 16,-1-2-5-16,4 2-4 0,-3 0 0 15,0 4-6-15,2-3-1 0,-2 5-2 0,2-3 0 16,1 3-5-16,0 1-1 0,2 1-2 16,-3-1 1-16,4 3-3 0,-2-2-1 15,0 4-1-15,-14 5-1 0,24-9 2 0,-13 3 0 16,-11 6-2-16,21-3 2 0,-21 3 1 15,0 0-3-15,23 0 1 0,-23 0-4 0,0 0 1 16,14 11 1-16,-14-11-2 0,0 0 2 16,3 18-2-16,-3-18-1 0,0 0 0 15,0 0 5-15,-17 29-5 0,9-19 1 0,8-10 3 16,-22 17-3-16,12-9 1 0,-3-3 2 16,13-5 2-16,-23 14 4 0,10-9-1 0,13-5 2 15,-21 8-1-15,10-4 4 0,11-4-5 16,-16 7 5-16,16-7 1 0,-15 4-1 15,15-4-1-15,0 0-4 0,0 0-2 16,0 0 0-16,0 0-4 0,0 0 2 0,0 0-1 16,0 0-2-16,0 0-2 0,0 0 3 15,0 0-1-15,0 0-1 0,0 0 1 16,37 14 5-16,-37-14-7 0,20 11 0 0,-12-5 2 16,3 3 2-16,-11-9-4 0,13 15 2 15,-9-5 2-15,-4-10-2 0,8 21 0 0,-8-21 6 16,0 22 3-16,0-22 8 0,-4 20 8 15,4-20 9-15,-10 21 3 0,-1-12-4 16,0-1 3-16,-1 2-6 0,-1-5-2 0,-2 1 2 16,0 0 12-16,15-6-8 0,-27 3-9 15,27-3-35-15,-25 3-37 0,25-3-49 16,-24-6-62-16,24 6-65 0,-21-10-93 0,17 4-180 16,-5 1-118-16,9 5-294 0,0 0-296 15</inkml:trace>
  <inkml:trace contextRef="#ctx0" brushRef="#br1" timeOffset="-112187.6">6246 17955 2621 0,'0'0'-94'16,"0"0"25"-16,0 0 14 0,0 0 20 0,9 12 40 16,-9-12 25-16,0 0 8 0,0 0 17 15,-5 21-4-15,5-21-5 0,0 0-6 16,-8 21 0-16,8-21 1 0,-7 15 9 0,7-15 15 15,-6 15 5-15,6-15 10 0,-6 16-1 16,6-16-5-16,-6 13 2 0,6-13-12 0,0 0-6 16,-4 17 6-16,4-17 1 0,0 0-7 15,0 0-3-15,0 0-8 0,0 0-13 16,0 0-1-16,0 0-7 0,0 0-6 16,0 0-2-16,0 0-6 0,0 0-2 0,48-27-4 15,-37 14 2-15,-1 2-3 0,0-1 3 16,0 3 2-16,0-3 2 0,-10 12 5 0,19-18 0 15,-13 9 3-15,-6 9-5 0,11-11-3 16,-11 11 0-16,0 0 0 0,15-8 12 16,-15 8 6-16,0 0-2 0,0 0 1 0,0 0 5 15,0 0 5-15,16 25 7 0,-16-25 3 16,2 19 7-16,-2-19 2 0,5 21 0 16,0-10-2-16,-5-11-7 0,4 21-5 15,-2-9-2-15,-2-12-4 0,2 19-10 0,-2-19-9 16,4 17-24-16,-4-17-33 0,0 0-54 15,2 17-74-15,-2-17-89 0,0 0-185 0,2 6-137 16,-2-6-353-16,0 0-342 0</inkml:trace>
  <inkml:trace contextRef="#ctx0" brushRef="#br1" timeOffset="-111922.83">6609 18079 2856 0,'0'0'3'15,"16"4"22"-15,-16-4-3 0,0 0 1 0,23 4 4 16,-23-4 12-16,19 3 14 0,-19-3 7 16,21 7 5-16,-21-7 11 0,20 3 3 15,-20-3 1-15,20 4-5 0,-20-4-5 0,20 3-9 16,-20-3-9-16,17 5-2 0,-17-5-16 15,14 3-22-15,-14-3-34 0,0 0-50 16,0 0-54-16,22 2-51 0,-22-2-51 0,0 0-97 16,0 0-536-16,16-5-212 0</inkml:trace>
  <inkml:trace contextRef="#ctx0" brushRef="#br1" timeOffset="-111702.04">6904 17990 2499 0,'6'-11'0'0,"-6"11"42"0,0 0 16 16,0 0 4-16,10-12 28 0,-10 12 35 16,0 0 20-16,0 0 7 0,0 0-7 0,0 0-8 15,0 0-8-15,0 0-10 0,2 48-6 16,-2-48-6-16,0 24-14 0,0-11-7 0,0-13-11 16,0 33-9-16,2-18-3 0,-2 2-17 15,0-17-33-15,0 27-42 0,0-27-59 16,2 23-74-16,-2-23-71 0,2 16-128 0,-2-16-183 15,0 0-352-15,0 0-278 0</inkml:trace>
  <inkml:trace contextRef="#ctx0" brushRef="#br1" timeOffset="-111087.97">7065 17567 2772 0,'0'0'12'0,"0"0"21"0,-6-13 11 15,6 13-6-15,0 0 8 0,0 0 1 16,0 0 18-16,0 0 18 0,0 0 16 16,0 0 13-16,0 0-4 0,0 0-1 15,0 0-9-15,0 0-3 0,0 0-5 0,0 0-5 16,0 0-7-16,6 49-3 0,-6-49-1 16,5 21-12-16,-5-21-3 0,2 21-8 0,0-9-3 15,-2-12-9-15,6 17-1 0,-6-17-4 16,11 16-3-16,-11-16-4 0,11 14-7 0,-11-14-5 15,10 11-3-15,-10-11-5 0,14 4-5 16,-14-4-1-16,0 0-4 0,22-2-5 16,-22 2-8-16,0 0-10 0,25-20-10 0,-16 8-3 15,2-2-4-15,-1 0 2 0,0-5 4 16,4 1 3-16,-2 0 7 0,0-1 6 0,-1 1 20 16,-2 2 15-16,-3 1 12 0,0 3 7 15,1 2 6-15,-7 10 1 0,10-19-9 16,-10 19 3-16,8-12 5 0,-8 12 14 15,0 0 5-15,0 0 8 0,0 0 8 16,0 0-12-16,0 0-2 0,0 0 3 0,0 0-4 16,12 40-7-16,-12-25 8 0,2 0-26 0,-2-15 4 15,0 35-10-15,0-18 1 0,2 2-1 16,-2-2-1-16,2 2-6 0,0-2-5 16,2 1-20-16,0-2-29 0,-2-3-43 0,0 3-67 15,5-2-90-15,-5-5-85 0,-2-9-189 16,4 15-87-16,-4-15 6 0,0 0-285 0,9 14-239 15</inkml:trace>
  <inkml:trace contextRef="#ctx0" brushRef="#br1" timeOffset="-110243.74">7823 17767 2559 0,'0'0'-78'0,"0"0"37"0,0 0 20 16,0 0 21-16,0 0 27 0,0 0 14 16,0 0 22-16,0 0 20 0,0 0 36 15,0 0 15-15,0 0 15 0,-12-12 14 0,12 12 0 16,0 0-2-16,0 0-12 0,0 0-18 16,0 0-3-16,0 0-16 0,0 0-10 15,0 0-6-15,0 0-12 0,0 0-6 0,0 0-9 16,54 4-2-16,-54-4-1 0,24 2-13 0,-24-2-2 15,25 6-4-15,-12-3-3 0,6 0-2 16,-2-2-8-16,-2 2-6 0,-15-3-2 0,29 6-5 16,-29-6-10-16,24 4-12 0,-24-4-17 15,18 3-27-15,-18-3-41 0,0 0-41 16,20 0-64-16,-20 0-56 0,0 0-97 16,10-7-184-16,-10 7-72 0,0 0-250 15,0 0-196-15</inkml:trace>
  <inkml:trace contextRef="#ctx0" brushRef="#br1" timeOffset="-110039.23">7900 17603 2490 0,'0'0'-105'16,"-9"-9"5"-16,9 9 10 0,0 0 20 16,0 0 21-16,0 0 26 0,0 0 30 15,0 0 17-15,0 0 31 0,0 0 23 0,0 0 23 16,0 0 13-16,0 0 13 0,0 0 0 15,0 0-19-15,0 0-3 0,0 0-18 16,0 0-23-16,0 0-43 0,55 15-66 0,-55-15-70 16,23 2-97-16,-23-2-192 0,21 0-314 15,-21 0 19-15</inkml:trace>
  <inkml:trace contextRef="#ctx0" brushRef="#br1" timeOffset="-105391.68">2442 14245 2023 0,'0'0'-83'0,"0"0"23"0,0 0 13 15,0 0 24-15,-18 0 15 0,18 0 26 16,0 0 23-16,0 0 17 0,0 0 19 0,0 0-5 15,0 0 10-15,0 0 11 0,-20 2 11 0,20-2 7 16,0 0 8-16,0 0 2 0,0 0 1 16,0 0-1-16,0 0-4 0,-19-10-6 15,19 10-8-15,0 0 0 0,0 0 1 16,-13-12 1-16,13 12-3 0,0 0-5 0,-4-16-8 16,4 16-12-16,0 0-8 0,2-20-7 15,-2 20-7-15,0 0-5 0,13-25-3 16,-6 18-2-16,-7 7-5 0,12-16-6 0,-12 16 3 15,14-14-3-15,-4 9-4 0,-10 5 1 16,14-7-6-16,-14 7 0 0,17-4-6 0,-17 4 0 16,0 0-4-16,0 0-1 0,0 0-1 15,32 11-3-15,-32-11-6 0,8 13 6 16,-8-13-3-16,4 19-1 0,-2-7 2 0,-2-12-3 16,-4 26-2-16,-2-11 4 0,0 1-4 15,0 1 4-15,-3 0-3 0,-2-1 1 16,-1 2-1-16,1-2-2 0,-1 0 0 15,-2 0 1-15,4-5-5 0,0 1 4 0,-1-1 3 16,2 1 1-16,9-12-2 0,-14 17 2 0,5-12-2 16,9-5 3-16,-10 12 1 0,10-12-2 15,0 0 1-15,0 0-10 0,0 0 6 16,0 0 1-16,0 0-2 0,0 0 2 0,0 0-1 16,0 0-2-16,0 0 2 0,0 0-1 15,46-27 4-15,-35 17-4 0,1-1-2 16,-3 0 1-16,5-1-2 0,1-1 1 15,-2 0 0-15,0-1 1 0,2-1-2 0,-5 2 3 16,4 1-1-16,-2-2 0 0,-2 1 0 16,1 2 4-16,0-1-3 0,-3 1 0 15,0-2 2-15,1 4 2 0,-9 9-3 0,12-19 2 16,-8 10 2-16,-4 9 2 0,10-16 2 16,-10 16 8-16,8-11-3 0,-8 11-2 15,0 0-6-15,6-15 4 0,-6 15-3 0,0 0 1 16,0 0-3-16,0 0 6 0,2-16-6 0,-2 16 5 15,0 0 0-15,0 0 0 0,0 0-3 16,0 0-1-16,0 0 5 0,0 0 2 16,0 0-4-16,0 0 11 0,-28 40 1 0,28-40 2 15,-6 19 0-15,2-8-2 0,4-11 0 16,-4 25-2-16,4-12 2 0,0-13 1 0,-2 23 0 16,2-23-4-16,4 27 0 0,-2-16-14 15,2 3 0-15,-4-14 1 0,8 22 3 16,0-10-2-16,-8-12 5 0,10 19-5 0,-2-9-1 15,-2-1 0-15,-6-9-4 0,16 15-19 16,-10-9-13-16,-6-6-22 0,12 11-29 16,-12-11-36-16,17 11-40 0,-17-11-52 15,18 5-35-15,-12-5-53 0,-6 0-96 0,16 0-130 16,-16 0-461-16,0 0-444 0</inkml:trace>
  <inkml:trace contextRef="#ctx0" brushRef="#br1" timeOffset="-104502.91">2861 14402 2875 0,'0'0'-158'0,"0"0"15"0,0 0 13 15,0 0 10-15,0 0 16 0,0 0 13 16,0 0 17-16,0 0 29 0,0 0 4 15,0 0 14-15,0 0 15 0,0 0 4 0,0 0 16 16,0 0 12-16,0 0 17 0,0 0 26 16,0 0 18-16,0 0 8 0,0 0 9 0,-13-13 6 15,13 13-9-15,0 0-3 0,0 0-6 16,0 0-9-16,0 0-9 0,0 0-4 16,0 0-12-16,24-22 1 0,-24 22-11 15,0 0 4-15,15-7-11 0,-15 7-3 0,0 0-6 16,16-4 3-16,-16 4-2 0,0 0 9 15,0 0-7-15,0 0 8 0,30 4-1 0,-30-4-5 16,0 0 1-16,15 7 0 0,-15-7-11 16,11 8 3-16,-11-8-1 0,8 14 0 15,-8-14-4-15,7 13-6 0,-7-13-1 0,4 15 1 16,-4-15 1-16,0 0 3 0,-4 22-5 16,4-22 4-16,0 0 6 0,-13 20 0 15,13-20 5-15,-10 12-3 0,10-12-4 0,-16 9 5 16,16-9-1-16,-14 6 1 0,14-6-1 15,0 0 0-15,-16 3-1 0,16-3-2 0,0 0 0 16,0 0 0-16,0 0-10 0,0 0-1 16,0 0-3-16,0 0-1 0,0 0-3 15,0 0-1-15,0 0 1 0,0 0-1 0,0 0-1 16,0 0 2-16,0 0-3 0,0 0 2 16,43-18-2-16,-43 18-1 0,0 0 1 0,26 9 1 15,-26-9 2-15,12 11-1 0,-12-11 8 16,11 14 10-16,-11-14 8 0,7 16 11 0,-7-16 5 15,0 0 3-15,-7 20 4 0,7-20-3 16,-11 13-4-16,11-13-6 0,-21 9-4 16,9-5-5-16,12-4-11 0,-30 6-22 0,10-4-30 15,2-4-40-15,18 2-56 0,-39-2-66 16,21-2-44-16,0-1-81 0,0-3-136 0,1-2-469 16,2 2-328-16</inkml:trace>
  <inkml:trace contextRef="#ctx0" brushRef="#br1" timeOffset="-103399.86">3406 14419 2727 0,'0'0'-90'15,"0"0"25"-15,0 0 8 0,0 0 14 16,0 0 12-16,-15-4 7 0,15 4 10 0,0 0 22 15,0 0-2-15,0 0 24 0,0 0 5 16,0 0 27-16,0 0 15 0,0 0 26 0,0 0 12 16,0 0 4-16,0 0 8 0,0 0 1 15,0 0 2-15,0 0-1 0,0 0-3 0,0 0-7 16,0 0-7-16,0 0-8 0,0 0-3 16,0 0-18-16,0 0-6 0,0 0-8 15,0 0-8-15,0 0-8 0,0 0-4 16,57 8 0-16,-57-8-10 0,23 4-5 0,-10-3-5 15,-13-1-8-15,23 2-10 0,-23-2-15 16,22 2-25-16,-22-2-22 0,18 2-26 16,-18-2-34-16,0 0-44 0,22-2-47 0,-22 2-42 15,0 0-78-15,0 0-137 0,8-4-439 16,-8 4-281-16</inkml:trace>
  <inkml:trace contextRef="#ctx0" brushRef="#br1" timeOffset="-103118.51">3436 14322 2596 0,'0'0'-84'0,"0"0"33"0,-16-7 30 15,16 7 19-15,0 0 19 0,0 0 30 16,0 0 31-16,0 0 28 0,0 0 35 15,0 0 18-15,0 0-1 0,0 0-3 0,0 0-11 16,0 0-15-16,0 0-10 0,0 0-10 16,0 0-17-16,0 0-9 0,0 0-9 0,64 8-13 15,-49-5-19-15,-15-3-32 0,28 1-45 16,-28-1-52-16,26 0-70 0,-10 0-56 16,-16 0-65-16,23-1-128 0,-11-2-500 0,-1 2-296 15</inkml:trace>
  <inkml:trace contextRef="#ctx0" brushRef="#br1" timeOffset="-102133.65">3933 14253 2627 0,'0'0'-106'16,"-7"-13"34"-16,7 13 17 0,0 0 20 16,-6-22 17-16,6 22 18 0,0 0 32 0,-3-19 18 15,3 19 15-15,0 0-2 0,0 0 0 16,5-26-3-16,-5 26-14 0,9-14 5 0,-9 14-2 15,8-12-8-15,-8 12-1 0,10-12-3 16,-10 12-4-16,13-10-4 0,-13 10-2 16,15-5-2-16,-15 5 6 0,15-4 3 0,-15 4 2 15,0 0 1-15,25-1-1 0,-25 1 2 16,0 0-4-16,27 5-4 0,-27-5 1 16,16 7-4-16,-8-1-3 0,-8-6 0 0,15 11-4 15,-15-11-6-15,10 18 2 0,-5-8 1 16,-5-10-3-16,4 20 0 0,-4-20-3 15,0 25 4-15,0-25 2 0,-6 27 3 0,1-14-2 16,1 3 4-16,-3-3-5 0,1 2 1 16,-2-1 1-16,0-2 4 0,-2 2-1 0,0-1-4 15,0-1-3-15,2-1 3 0,-3 1-4 16,0-2 5-16,0 0-8 0,11-10 2 0,-16 18-3 16,10-11 0-16,6-7 5 0,-14 13-4 15,14-13 6-15,-8 7 6 0,8-7 1 16,0 0-2-16,0 0-1 0,-8 15-1 15,8-15-3-15,0 0-5 0,0 0 4 0,0 0-7 16,0 0-2-16,0 0 0 0,0 0-2 16,0 0-2-16,46-29 1 0,-37 19 0 0,1-1-4 15,1 1-2-15,2-2-4 0,-3 0-5 16,4-4 5-16,0 1-3 0,-2 2 3 16,3-5-4-16,-2 6 0 0,-2-2 8 0,-1-1-5 15,-2 1 6-15,1 3 0 0,-2-2 1 16,-7 13 7-16,10-19 7 0,-10 19 4 15,10-16 5-15,-10 16-1 0,7-15-2 0,-7 15-2 16,6-12 0-16,-6 12-7 0,0 0 1 0,5-13-1 16,-5 13 3-16,0 0 5 0,0 0 7 15,0 0 7-15,0 0 16 0,0 0 8 16,0 0-1-16,0 0 5 0,0 0 4 16,-30 35 0-16,30-35-6 0,-8 21-1 0,4-9-1 15,-2 2-17-15,6-14 9 16,-4 31-6-16,2-16-1 0,2 3-4 0,2-2-3 15,0 1-5-15,3 2-1 0,0-1-6 0,1 1-20 16,2 0 2-16,0-2-2 0,3 0-2 16,2-1-26-16,-1 0-30 0,-1-3-40 15,1-4-52-15,2 1-67 0,-2-3-63 0,-2-1-103 16,-1-4-150-16,-9-2-66 0,17 1-272 16,-17-1-226-16</inkml:trace>
  <inkml:trace contextRef="#ctx0" brushRef="#br1" timeOffset="-101658.53">4413 14567 2657 0,'0'0'28'0,"0"0"23"16,0 0 12-16,0 0 6 0,0 0 5 16,0 0 5-16,0 0 5 0,0 0 9 15,0 0-7-15,2-31-6 0,-2 31-10 16,0 0-5-16,0 0-7 0,15-13-5 0,-15 13-2 16,0 0-3-16,14-2 0 0,-14 2-1 15,0 0-3-15,22 0 2 0,-22 0-5 0,0 0 2 16,25 5 4-16,-25-5 7 0,15 5-1 15,-15-5 0-15,11 8-3 0,-11-8-2 16,8 11-4-16,-8-11 4 0,4 13-3 0,-4-13 1 16,0 0 6-16,-4 23-3 0,4-23-2 15,-8 19 7-15,-1-6 7 0,9-13 5 0,-14 19 6 16,5-6-17-16,-2-4 8 0,3 2-3 16,8-11-4-16,-14 20-2 0,6-12 1 15,8-8-7-15,-8 14-5 0,8-14-5 0,-2 15-1 16,2-15-6-16,0 0-3 0,0 0-24 15,20 22-25-15,-10-18-25 0,2 0-39 0,-1-3-43 16,4-1-54-16,2 3-58 0,0-3-46 16,-2-7-66-16,1 3-112 0,-2-2-112 15,0-1-349-15,-6-3-331 0</inkml:trace>
  <inkml:trace contextRef="#ctx0" brushRef="#br1" timeOffset="-101194.01">4054 13832 2796 0,'0'0'-35'0,"0"0"35"0,0 0 26 16,0 0 35-16,0 0 39 0,0 0 37 0,0 0 19 15,0 0 13-15,0 0-7 0,0 0-5 16,0 0-9-16,0 0-6 0,0 0-6 0,0 0-14 16,0 0-12-16,0 0-18 0,0 0-8 15,0 0-9-15,0 0-14 0,0 0-17 0,0 0-44 16,0 0-63-16,0 0-94 0,0 0-110 15,0 0-208-15,0 0-134 0,0 0-346 16,0 0-384-16</inkml:trace>
  <inkml:trace contextRef="#ctx0" brushRef="#br1" timeOffset="-98301.97">5074 14444 2848 0,'0'0'-95'0,"0"0"24"0,0 0 26 16,0 0 16-16,0 0 20 0,0 0 37 15,0 0 31-15,0 0 23 0,0 0 8 0,0 0 6 16,0 0-6-16,0 0-4 0,0 0-7 15,0 0-15-15,0 0-4 0,0 0-3 16,0 0-4-16,0 0-1 0,12-19-7 0,-12 19-1 16,0 0 0-16,0 0 17 0,0 0 19 15,0 0 19-15,0 0 3 0,0 0-6 16,0 0-9-16,0 0-9 0,30 14-16 0,-30-14-2 16,25 5-9-16,-8-2-4 0,0 0-15 15,2 1-8-15,0-4-12 0,0 5-7 16,1-3-10-16,-4 2-5 0,2-3-11 0,-18-1-12 15,26 3-26-15,-26-3-40 0,22 3-52 16,-22-3-70-16,13 1-107 0,-13-1-180 16,0 0-425-16,0 0-345 0</inkml:trace>
  <inkml:trace contextRef="#ctx0" brushRef="#br1" timeOffset="-97457.75">5444 14873 2780 0,'0'0'-106'16,"0"0"29"-16,0 0 10 0,0 0 13 16,0 0 7-16,0 0 26 0,0 0 21 0,0 0 15 15,0 0 9-15,0 0 10 0,0 0 3 16,24-40 10-16,-24 40 5 0,8-22 11 15,-2 10 3-15,-2-1 10 0,2 0 3 16,-2-2 3-16,3-2-1 0,0-2 1 0,-3 2 0 16,2-6 3-16,-2 0-7 0,3-2-5 0,-3 2-11 15,0-3 1-15,0 1-6 0,0 1 3 16,1-4-5-16,-1 4-5 0,1-1-4 16,-1 0-3-16,0 0-3 0,2 1-5 0,2 1-7 15,-2 0 1-15,2 0-4 0,0 0-3 16,2 3-22-16,1 0 0 0,-1 3 1 15,-1 2 0-15,2 1-2 0,-3 1 0 16,0 1-1-16,1 2 1 0,2 2-1 0,-11 8-2 16,14-15 0-16,-14 15-2 0,15-10-8 15,-15 10-7-15,17-4-3 0,-17 4-13 0,0 0 4 16,23 2 1-16,-23-2-2 0,18 6 7 16,-18-6 1-16,14 9 4 0,-14-9 1 15,10 12-3-15,-10-12 6 0,7 13-1 0,-7-13 0 16,2 15 3-16,-2-15 5 0,0 0-5 15,-9 25 6-15,9-25 4 0,-10 17-2 0,2-10 1 16,8-7 2-16,-15 13 0 0,15-13 5 16,-15 12-1-16,7-5 2 0,8-7-4 15,-15 9 6-15,15-9-1 0,0 0 1 0,-17 9-2 16,17-9 3-16,0 0-1 0,0 0-1 16,0 0 0-16,0 0 3 0,0 0-5 0,0 0-1 15,0 0-1-15,0 0 2 0,25 24-4 16,-25-24 6-16,13 7-2 0,-13-7 0 15,17 5-5-15,-17-5 5 0,15 10-3 16,-15-10-1-16,10 11-1 0,-10-11 14 0,8 15-14 16,-8-15 3-16,7 19 5 0,-7-19-2 15,0 16-3-15,0-16 7 0,0 0 0 0,-7 29 13 16,7-29 7-16,-8 17 6 0,2-7-3 16,6-10 6-16,-17 12-7 0,8-5-5 0,9-7-3 15,-18 11-9-15,18-11-39 0,-19 5-54 16,19-5-66-16,-16 5-67 0,16-5-102 15,0 0-602-15,-16-7-320 0</inkml:trace>
  <inkml:trace contextRef="#ctx0" brushRef="#br1" timeOffset="-97046.77">5948 14505 2793 0,'0'0'-12'16,"0"0"31"-16,13 6 17 0,-13-6 16 16,0 0 16-16,0 0 13 0,0 0 6 0,0 0-3 15,0 0-2-15,30-6-9 0,-30 6-10 16,0 0-3-16,16 0-9 0,-16 0-7 15,0 0-1-15,17 2-3 0,-17-2-7 16,0 0-1-16,15 8-3 0,-15-8 1 0,0 0 1 16,6 13 3-16,-6-13 2 0,0 0 3 15,0 0 0-15,-8 24 4 0,8-24 6 16,0 0 7-16,-13 21 0 0,13-21 8 0,-11 13-2 16,11-13-6-16,-6 12-3 0,6-12 0 15,0 0-6-15,-6 17-8 0,6-17 1 0,0 0-8 16,0 0-1-16,8 22-10 0,-8-22-27 15,13 8-33-15,-13-8-37 0,17 7-46 16,-17-7-42-16,21 2-69 0,-21-2-83 0,24 0-139 16,-12-1-521-16,-12 1-428 0</inkml:trace>
  <inkml:trace contextRef="#ctx0" brushRef="#br1" timeOffset="-96625.68">6261 14404 3021 0,'4'-19'-29'0,"-4"19"19"16,5-14 6-16,-5 14 1 0,0 0-1 15,4-15 6-15,-4 15 14 0,0 0 16 0,0 0 4 16,0 0-4-16,0 0-3 0,0 0 1 16,0 0 4-16,0 0-3 0,0 0 4 15,-6 59-4-15,6-59-7 0,0 28 5 16,0-17-5-16,2 7-4 0,-2-18 0 0,4 27-1 15,-2-13-2-15,2-4 2 0,-4-10-2 16,8 20 2-16,-8-20 6 0,12 13 0 16,-12-13-3-16,14 7-1 0,-14-7-3 0,0 0 1 15,25-1 5-15,-25 1 8 0,0 0 12 16,32-18 3-16,-20 10 4 0,0-5 9 0,-2 3 19 16,0-1 15-16,1-2 11 0,0 4 6 15,-11 9 2-15,14-15-25 0,-14 15 1 16,13-11-7-16,-13 11-8 0,11-7-12 0,-11 7 2 15,0 0-9-15,0 0-5 0,0 0 2 16,0 0-15-16,15 22-2 0,-15-22-4 16,4 18 7-16,-4-18-12 0,4 24-15 0,-2-13-25 15,-2-11-44-15,4 21-50 0,0-12-66 16,0 2-77-16,-4-11-132 0,12 14-216 16,-8-9-23-16,-4-5-279 0,0 0-282 0</inkml:trace>
  <inkml:trace contextRef="#ctx0" brushRef="#br1" timeOffset="-96116.01">6879 14618 2736 0,'0'0'-38'0,"0"0"42"0,0 0 17 16,0 0 15-16,0 0 18 0,0 0 12 0,0 0 10 16,0 0 4-16,0 0 6 0,5 19-2 15,-5-19 3-15,0 0-1 0,18 4 0 16,-18-4-3-16,16 3 2 0,-16-3-6 0,18 3 2 15,-18-3-9-15,21 5-6 0,-21-5-9 16,24 2-2-16,-24-2-7 0,21 5-6 16,-21-5-4-16,21 2-4 0,-21-2-6 0,17 2-4 15,-17-2-10-15,0 0-15 0,21 2-28 0,-21-2-31 16,0 0-43-16,0 0-46 0,0 0-54 16,21-6-54-16,-21 6-108 0,2-7-573 15,-2 7-349-15</inkml:trace>
  <inkml:trace contextRef="#ctx0" brushRef="#br1" timeOffset="-95916.59">6960 14562 2732 0,'0'0'-15'15,"-11"-6"65"-15,11 6 48 0,0 0 34 16,-13-8 8-16,13 8 7 0,0 0 12 0,0 0 3 16,0 0-4-16,0 0-1 0,0 0-13 15,0 0-37-15,0 0-9 0,0 0-14 16,32-17-9-16,-32 17-6 0,23 3-10 0,-23-3-11 15,0 0-31-15,34 3-48 0,-34-3-57 16,26 4-71-16,-12-1-69 0,-1-3-77 0,-13 0-154 16,26 0-133-16,-16-1-254 0,-10 1-189 15</inkml:trace>
  <inkml:trace contextRef="#ctx0" brushRef="#br1" timeOffset="-87028.97">7683 14385 619 0,'0'0'293'15,"0"0"-50"-15,0 0-57 0,0 0-33 0,0 0-20 16,3-19-10-16,-3 19-15 0,0 0 6 16,0 0 17-16,0 0 9 0,8-16 4 15,-8 16-5-15,0 0-4 0,0 0 4 16,6-11 10-16,-6 11 5 0,0 0-3 0,0 0 5 15,0 0-9-15,0 0-15 0,0 0-6 16,0 0-12-16,7-13-14 0,-7 13-14 16,0 0-6-16,0 0-10 0,0 0-4 0,0 0-7 15,0 0-5-15,0 0 7 0,0 0 3 16,0 0-7-16,0 0-5 0,0 0-2 0,0 0-6 16,0 0-2-16,13 41-7 0,-9-31-3 15,-4-10-1-15,10 21-4 0,-2-10-6 0,2 1-7 16,-2-1-10-16,2 0-11 0,3-3-14 15,-3 0-9-15,3-1 1 0,0 0-4 16,-13-7 2-16,22 11 3 0,-22-11 2 0,20 3 1 16,-20-3 3-16,17 0 2 0,-17 0 1 15,0 0-2-15,24-14 5 0,-24 14 2 16,14-14 2-16,-6 2 1 0,0 1 2 16,-8 11 7-16,10-27 4 0,-6 15 6 15,0-3 9-15,-4 15 9 0,4-20 6 0,-4 20 3 16,4-21 4-16,-4 21 1 0,2-18-3 0,-2 18-11 15,5-12-1-15,-5 12 3 0,0 0-3 16,2-18-9-16,-2 18 4 0,0 0-4 16,0 0 2-16,0 0 7 0,0 0 9 0,0 0-19 15,0 0 4-15,0 0-1 0,0 0 4 16,0 0 2-16,9 48 5 0,-9-48-6 0,2 28 0 16,0-11 0-16,-2 2-3 0,2-1-6 15,0 2-2-15,0-1 1 0,5 5-2 16,-5-3-2-16,2 2 0 0,0-1 2 0,-2 3-3 15,2 0-2-15,0-2 7 0,1-1-2 16,-3 3-6-16,3-2 0 0,-1-1-2 16,-4-2-1-16,2 1 4 0,-2-3-4 0,0-2-1 15,0 3 3-15,0-19 6 0,-4 26-5 16,-1-12 22-16,-1-2 0 0,6-12-6 16,-17 22 4-16,8-17-7 0,-1 3-3 0,10-8 12 15,-24 3-3-15,24-3 0 0,-22-3-3 16,22 3-3-16,-22-16-1 0,14 4-9 0,-1 1-12 15,3-4-13-15,6 15-25 0,-2-33-24 16,0 17-34-16,4-3-37 0,2 1-50 16,0 1-59-16,3-2-52 0,1-1-105 15,0 0-139-15,-2 1-56 0,4 1-333 0,-4 3-339 16</inkml:trace>
  <inkml:trace contextRef="#ctx0" brushRef="#br1" timeOffset="-86395.68">7813 13825 2721 0,'0'0'-41'0,"0"0"68"0,0 0 35 16,0 0 35-16,0 0 36 0,0 0 26 0,0 0 19 16,0 0 3-16,0 0-7 0,0 0-15 0,0 0-15 15,0 0-5-15,20 37-16 0,-20-37-9 16,0 0-9-16,18 10 13 0,-18-10-5 15,10 5-22-15,-10-5-9 0,0 0-11 0,15 10-13 16,-15-10-39-16,0 0-46 0,13 7-55 16,-13-7-62-16,0 0-72 0,11 3-66 15,-11-3-110-15,0 0-145 0,0 0-74 0,0 0-229 16,12-12-178-16</inkml:trace>
  <inkml:trace contextRef="#ctx0" brushRef="#br1" timeOffset="-86209.82">7988 13853 2441 0,'0'0'15'0,"0"0"76"0,0 0 36 0,23-3 25 16,-23 3 31-16,0 0 21 0,0 0 11 16,0 0 6-16,0 0 15 0,0 0-22 0,0 0-21 15,22 0-34-15,-22 0-15 0,0 0-17 16,0 0-10-16,0 0-18 0,0 0-29 16,0 0-42-16,14-3-50 0,-14 3-59 0,0 0-77 15,0 0-74-15,0 0-81 0,4 8-167 16,-4-8-142-16,0 0-322 0,0 0-362 15</inkml:trace>
  <inkml:trace contextRef="#ctx0" brushRef="#br1" timeOffset="-85455.2">8550 14495 2729 0,'0'0'-115'0,"0"0"31"0,0 0 24 0,0 0 24 15,0 0 19-15,0 0 38 0,0 0 37 16,0 0 24-16,0 0 11 0,0 0-2 0,0 0-2 16,0 0 2-16,0 0 0 0,0 0-5 15,44 10 3-15,-44-10-13 0,0 0-4 0,29 2-10 16,-29-2-5-16,26 1-7 0,-26-1-9 16,23 0-16-16,-10 3-14 0,-13-3-22 15,23 0-29-15,-23 0-39 0,24 0-29 0,-24 0-26 16,22 2-28-16,-10-2-30 0,-12 0-63 15,0 0-554-15,26-2-125 0</inkml:trace>
  <inkml:trace contextRef="#ctx0" brushRef="#br1" timeOffset="-84529.68">9017 15040 2344 0,'0'0'-73'0,"0"0"17"0,0 0 3 15,0 0 12-15,0 0 4 0,0 0 5 16,0 0 2-16,0 0 15 0,0 0 17 0,0 0-2 15,0 0 9-15,0 0 19 0,0 0 2 16,0 0 15-16,0 0 17 0,19-39 5 16,-19 39-7-16,5-15 0 0,-5 15-8 0,4-17-7 15,-4 17-6-15,4-19-4 0,-4 19-14 16,6-23-5-16,-4 11 2 0,2-4-17 0,-2-1-1 16,0 1 5-16,2-5-5 0,2 2 10 15,-2-2-17-15,0 1 1 0,0-3 7 0,0-2-2 16,0 3 2-16,3-3 7 0,-3 0 2 15,2 0 12-15,1 0 5 0,-1-1 11 16,3 3 6-16,-3-2 3 0,2 0-8 0,2 0 0 16,0 3-8-16,0 0-4 0,2 0 0 15,-1 2-7-15,2 0 0 0,0 2-6 16,-1 4 0-16,3-4 0 0,-2 5-4 0,1-1 1 16,0 3-2-16,-2 2-1 0,1 1 2 15,-13 8-5-15,23-11 2 0,-12 8 0 16,-11 3-3-16,20-4-2 0,-20 4-1 15,0 0 1-15,26 4-5 0,-26-4 4 0,11 10-4 16,-11-10 5-16,4 13-4 0,-4-13 0 16,0 0-3-16,0 23 10 0,0-23 0 0,0 0 4 15,-11 29-1-15,5-20 10 0,-2 1-4 16,8-10 1-16,-16 17 0 0,10-9 6 16,6-8-1-16,-14 12-3 0,14-12-1 0,-11 10-1 15,11-10 1-15,0 0-2 0,-13 10-6 0,13-10-12 16,0 0-2-16,0 0 5 0,0 0-7 15,0 0 3-15,0 0-5 0,0 0 5 16,0 0-1-16,0 0 3 0,0 0 1 0,32 8-1 16,-32-8 0-16,20 5 10 0,-20-5-3 15,18 9 3-15,-18-9 5 0,17 8 3 0,-8-1 0 16,-9-7-3-16,15 17 3 16,-9-8 3-16,-6-9-1 0,6 22 0 0,-4-11 7 15,-2-11 2-15,0 23 6 0,0-23 6 16,-4 22 2-16,0-9 9 0,4-13 0 0,-15 22-2 15,6-13-2-15,-1 0-3 0,-3-2-9 16,1 0 0-16,-4-2-10 0,16-5-25 16,-29 7-51-16,14-7-55 0,2 0-57 0,13 0-85 15,-25-4-158-15,14 1-476 0,3-6-253 16</inkml:trace>
  <inkml:trace contextRef="#ctx0" brushRef="#br1" timeOffset="-84184.21">9669 14698 2565 0,'2'17'-90'0,"-2"-17"38"16,0 0 29-16,0 0 20 0,0 0 26 16,0 0 18-16,-4 19 10 0,4-19-7 0,0 0 11 15,0 0-11-15,0 0 12 0,0 0 0 16,0 0 3-16,0 0 4 0,0 0 11 16,0 0 8-16,0 0 8 0,0 0-8 0,0 0-2 15,0 0-9-15,0 0-8 0,0 0-5 16,0 0-7-16,0 0-7 0,0 0-14 0,0 0-39 15,10-47-58-15,-10 47-68 0,0 0-63 16,0 0-109-16,8-1-576 0,-8 1-254 0</inkml:trace>
  <inkml:trace contextRef="#ctx0" brushRef="#br1" timeOffset="-83602.11">9851 14308 2553 0,'0'0'-53'0,"0"0"37"15,0 0 16-15,0 0 13 0,0 0 14 16,0 0 5-16,0 0 8 0,0 0 0 0,0 0-9 15,0 0 7-15,0 0 0 0,0 0 6 16,0 0 9-16,0 0 1 0,-23 45 11 16,23-45 9-16,-2 22 8 0,2-22-3 0,2 23-9 15,-2-23-2-15,4 25-8 0,0-12-6 16,1 1-4-16,1-3-4 0,-6-11-1 0,8 19-6 16,-2-10-6-16,-6-9-3 0,14 13-3 15,-14-13-2-15,12 11-2 0,-12-11-2 16,17 3-1-16,-17-3-7 0,19 0-6 0,-19 0-2 15,0 0 0-15,27-14-4 0,-18 3 3 16,2 0-1-16,-3-3 0 0,4-1-3 16,-2-2-2-16,-2-2 3 0,2-2 7 0,-4 4 9 15,1 2 16-15,-1 0 7 0,1 2 9 16,-3-1 2-16,-4 14-2 0,9-21 0 16,-5 11-5-16,-4 10-6 0,4-16-3 0,-4 16-1 15,0 0 0-15,0 0 5 0,0 0 1 0,0 0-1 16,0 0 2-16,0 0-2 0,0 0-3 15,0 0 0-15,0 0-1 0,2 49-4 16,-2-49-1-16,0 31-5 0,2-13 1 0,0 0 0 16,0 0-3-16,0 2-4 0,2 0 1 15,0-2-7-15,4-1 4 0,-4 0-9 16,4 0-13-16,-4-2-27 0,4-2-31 0,-1 1-47 16,-1-5-59-16,-6-9-58 0,13 14-79 15,-13-14-154-15,13 8-122 0,-13-8-305 16,0 0-263-16</inkml:trace>
  <inkml:trace contextRef="#ctx0" brushRef="#br1" timeOffset="-82965.76">9921 13914 2629 0,'0'0'-64'0,"0"0"17"16,0 0 10-16,0 0 8 0,0 0 6 0,17-7 29 15,-17 7 6-15,0 0 16 0,0 0 8 16,0 0-11-16,0 0 4 0,0 0-7 0,0 0 0 16,0 0-1-16,0 0 6 0,0 0 20 15,15 20 5-15,-15-20 1 0,0 0 7 0,0 0 6 16,0 0-4-16,0 0 5 0,0 0-5 16,-24 25 1-16,24-25-3 0,-12 7-3 15,12-7 0-15,0 0 0 0,0 0 2 16,-18 7 2-16,18-7-4 0,0 0-2 0,0 0-7 15,0 0-1-15,0 0-9 0,0 0-4 16,0 0 0-16,0 0-2 0,0 0-3 0,0 0 2 16,0 0-1-16,0 0 7 0,0 0 8 15,0 0 11-15,30-35-1 0,-30 35 1 0,0 0-3 16,21-1-5-16,-21 1-5 0,0 0-8 16,0 0-11-16,24 0-18 0,-24 0-47 0,0 0-53 15,0 0-75-15,12 3-85 0,-12-3-134 16,0 0-197-16,0 0-299 0,0 0-256 15</inkml:trace>
  <inkml:trace contextRef="#ctx0" brushRef="#br1" timeOffset="-82625.31">10158 13966 2715 0,'0'0'-20'16,"15"9"-2"-16,-15-9 4 0,0 0 27 16,0 0 16-16,0 0 6 0,0 0 30 15,0 0-2-15,0 0 3 0,0 0-6 0,0 0-8 16,0 0-2-16,0 0-1 0,0 0 13 16,0 0 18-16,0 0 4 0,0 0 4 15,0 0-7-15,0 0-4 0,0 0 0 0,0 0 0 16,0 0 3-16,0 0 6 0,0 0 8 0,0 0 6 15,0 0 1-15,0 0-5 0,0 0-7 16,0 0-12-16,0 0-7 0,0 0-8 16,0 0-7-16,0 0-5 0,0 0-6 0,0 0-7 15,0 0-28-15,0 0-49 0,0 0-74 16,11-17-102-16,-11 17-136 0,0 0-243 16,0 0 19-16,0 0-268 0,0 0-190 0</inkml:trace>
  <inkml:trace contextRef="#ctx0" brushRef="#br1" timeOffset="-81995.13">10725 14618 2565 0,'0'0'-17'0,"0"0"44"16,-16 12 16-16,16-12 28 0,0 0-1 15,0 0 10-15,0 0 3 0,0 0 5 0,0 0 9 16,0 0-6-16,0 0-1 0,0 0-4 16,42 4-6-16,-42-4-10 0,21 3-7 0,-21-3-9 15,24 0-9-15,-24 0-14 0,22 3-27 16,-22-3-34-16,24 0-42 0,-24 0-61 16,25-3-66-16,-25 3-102 0,24-3-605 0,-14 2-296 15</inkml:trace>
  <inkml:trace contextRef="#ctx0" brushRef="#br1" timeOffset="-81149.14">10962 15252 2737 0,'0'0'-60'0,"0"0"18"0,0 0 9 15,0 0 30-15,0 0 16 0,15 7 21 0,-15-7 19 16,0 0-1-16,0 0 0 0,0 0-3 16,15-29 7-16,-15 29 2 0,10-18-1 0,-4 4 2 15,0 1 1-15,2-5-9 0,-2-2-5 16,3 1-5-16,-1-4-5 0,-2 0-1 16,3-1-7-16,-1-2-1 0,1 2-3 0,-3-1-6 15,-2 0 5-15,2-1 1 0,1 1-2 16,0 0 2-16,0 1-2 0,-2 0 2 0,3 1-7 15,-1-2-3-15,2 3 1 0,-1-3-2 16,2 3 3-16,-1-1-6 0,0 1 0 16,-1 0-1-16,1 2 3 0,1 1-4 0,-2-2-2 15,2 2 2-15,2 2-2 0,-2 0-2 16,-2 2-5-16,1 1 5 0,-1 0-2 0,1 0-2 16,2 3 0-16,-5-1-10 0,4 2-3 15,-10 10 3-15,20-19 0 0,-11 12-1 16,-9 7 4-16,16-9-1 0,-7 4 4 0,-9 5-6 15,16-2 7-15,-16 2-1 0,15 2 0 16,-15-2-1-16,15 10-1 0,-9-4 1 16,-6-6 1-16,7 17 0 0,-5-6-3 0,0-1 3 15,-2-10 4-15,-2 23-2 0,0-12 0 16,2-11-3-16,-7 23 3 0,-2-11 3 16,9-12-5-16,-14 17 3 0,8-10-1 0,6-7 2 15,-19 13 0-15,10-7 2 0,9-6-2 16,-17 8 1-16,17-8-1 0,-14 4 0 15,14-4-1-15,0 0-6 0,0 0-1 0,0 0-3 16,0 0-2-16,0 0-8 0,0 0 0 16,0 0 1-16,0 0 1 0,0 0 6 15,0 0 0-15,0 0 3 0,0 0-2 0,0 0 2 16,0 0 3-16,36-16-4 0,-36 16 7 16,0 0 0-16,0 0-1 0,23 16 5 0,-23-16 3 15,8 13 1-15,-6-6 5 0,-2-7-1 16,7 13-3-16,-7-1 7 0,0-12 11 0,1 14 12 15,-1-14-1-15,0 0-1 0,-12 21 1 16,12-21-4-16,-13 14-3 0,13-14-5 0,-16 7-12 16,16-7-40-16,-22 8-54 0,14-7-55 15,8-1-83-15,-20 3-141 0,20-3-504 0,-18-4-226 16</inkml:trace>
  <inkml:trace contextRef="#ctx0" brushRef="#br1" timeOffset="-80847.09">11638 14724 2698 0,'0'0'38'0,"0"0"4"0,8 11-3 16,-8-11-8-16,0 0 2 0,4 14 15 0,-4-14 32 16,0 0 12-16,0 17 0 0,0-17 2 15,0 0-3-15,0 23-15 0,0-23-5 16,0 19-7-16,0-19-8 0,0 18-7 0,0-18-7 16,0 19-15-16,0-19-60 0,0 0-58 15,0 23-74-15,0-23-74 0,0 0-166 0,0 17-459 16,0-17-224-16</inkml:trace>
  <inkml:trace contextRef="#ctx0" brushRef="#br1" timeOffset="-80245.01">11855 14440 2572 0,'0'0'-48'0,"0"0"39"16,0 0 30-16,0 0-3 0,0 0 9 0,0 0 10 15,0 0 12-15,0 0 14 0,-37 22-5 16,37-22-4-16,-1 18-5 0,1-18-2 16,0 19 3-16,0-19 9 0,0 23 11 0,0-23 3 15,3 21 5-15,-3-21-7 0,4 19 1 16,-4-19-7-16,8 17-5 0,-8-17-9 16,12 14-3-16,-12-14-4 0,11 11-7 0,-11-11-1 15,11 7-5-15,-11-7-9 0,16 4-8 16,-16-4-7-16,0 0-10 0,23-4-2 15,-23 4-12-15,16-9-3 0,-16 9 1 0,18-17-4 16,-10 5 0-16,3 1-2 0,-3-4 7 16,2-1 0-16,1 0 3 0,-1 0 10 15,-3 3 16-15,1-2 19 0,1 3 19 0,-2 0 13 16,-7 12 5-16,12-20-3 0,-12 20-9 16,8-15-10-16,-8 15-4 0,6-10-1 0,-6 10-1 15,0 0 11-15,0 0 8 0,0 0 0 16,0 0 2-16,0 0 2 0,0 0 6 15,0 0-2-15,0 0 1 0,-4 48-4 0,4-48-6 16,-2 29-6-16,2-14-1 0,0 2-8 16,0-17-5-16,2 32-2 0,2-13-2 0,2-2-16 15,-2 0-2-15,3-2-32 0,-1-1-43 16,-1-2-65-16,6 3-77 0,-2-6-90 16,2 0-171-16,-1-3-148 0,-2 0-365 15,-8-6-427-15</inkml:trace>
  <inkml:trace contextRef="#ctx0" brushRef="#br1" timeOffset="-79709.03">11916 14018 3187 0,'0'0'153'0,"0"0"29"0,0 0 5 15,0 0 12-15,0 23 43 0,0-23 3 16,0 0-8-16,0 0-22 0,0 0-29 0,0 0-23 16,0 0-29-16,0 0-44 0,0 0-58 15,4 14-66-15,-4-14-104 0,0 0-141 16,0 0-267-16,0 0-75 0,0 0 40 0,0 0-394 15,0 0-425-15</inkml:trace>
  <inkml:trace contextRef="#ctx0" brushRef="#br1" timeOffset="-77157.54">12554 14720 1389 0,'0'0'306'16,"0"0"-137"-16,0 0-58 0,0 0-20 16,0 0 10-16,0 0 10 0,0 0 14 0,0 0-1 15,0 0 0-15,22-22-1 0,-22 22-3 16,0 0 3-16,18-8 4 0,-18 8 0 16,18-4 0-16,-18 4-5 0,18-4-5 0,-18 4-9 15,25-2-7-15,-25 2-12 0,27-1-9 16,-27 1-13-16,27 0-3 0,-12 0-10 15,-15 0-9-15,31 0-11 0,-12-3-17 0,-2 3-21 16,2-1-23-16,1-2-28 0,-2-1-47 0,2 1-52 16,-4 1-45-16,4-2-37 0,-7-2-112 15,1 0-606-15,-5 0-385 0</inkml:trace>
  <inkml:trace contextRef="#ctx0" brushRef="#br1" timeOffset="-76336.31">13072 15079 2797 0,'0'0'-93'0,"0"0"25"15,0 0 21-15,0 0 15 0,0 0 37 0,0 0 5 16,0 0 18-16,0 0 9 0,0 0 0 15,0 0 6-15,0 0-7 0,0 0 4 0,0 0-3 16,14-43-2-16,-14 43 2 0,4-19 5 16,-4 19 6-16,7-25 4 0,-5 10 8 15,2-4 9-15,-2 1-3 0,2-7-3 0,0-2-9 16,0 0 0-16,1-4-12 0,1-3-2 16,-1 0-8-16,2-2-2 0,0 1-1 15,-1-2-5-15,1 4 2 0,2-2-2 0,0 1-4 16,-2 3 2-16,4-3-5 0,0 1-1 15,0 6-5-15,-1 2 4 0,3-2-4 0,-2 6 1 16,3 1-5-16,-1 1-3 0,3 1-2 16,2 1-2-16,-4 3-3 0,5 2 0 0,-3 3 2 15,0 4-1-15,2-1-1 0,-5 2 2 16,-13 4-4-16,29 0 4 0,-29 0-2 16,25 7 0-16,-16 0-4 0,-9-7 3 0,16 15-4 15,-12-8 3-15,-4-7 3 0,7 22 4 16,-9-11 1-16,2 1 8 0,0-12 2 15,-11 23 2-15,4-12 5 0,-4-2 4 0,4 0-3 16,-4 1 2-16,1-1-3 0,0-2-1 16,3 1 2-16,-2-3-2 0,9-5-2 15,-14 10 0-15,14-10-3 0,-8 5-4 0,8-5-4 16,0 0-4-16,0 0-2 0,0 0-5 16,0 0 3-16,0 0-6 0,0 0 2 15,0 0 4-15,33 2-3 0,-33-2 5 0,17 0 6 16,-7 2 8-16,-10-2 3 0,20 7 5 15,-10-3 1-15,-2 3 6 0,1 1-3 0,-2-1 8 16,0 1-4-16,0 3 2 0,-3 0 1 16,-4-11 6-16,6 18 3 0,-6-18 5 0,0 20 0 15,0-20-1-15,-8 19-2 0,-1-10-6 16,2 3-4-16,7-12-6 0,-24 15-3 16,9-7-1-16,0 0-27 0,-1-5-40 0,-1 3-44 15,0-4-70-15,2 2-62 0,-3-7-95 16,18 3-186-16,-25-7-98 0,10 2-247 0,5-6-183 15</inkml:trace>
  <inkml:trace contextRef="#ctx0" brushRef="#br1" timeOffset="-75913.76">13802 14563 2594 0,'0'0'-10'16,"0"0"10"-16,0 0-6 0,0 0-1 16,0 0 4-16,0 0 18 0,0 0 20 0,30-7 17 15,-30 7 5-15,0 0 12 0,14-8-4 16,-14 8-2-16,15-4 2 0,-15 4 1 0,18-3 3 15,-18 3-9-15,0 0-5 0,24 0-7 16,-24 0-9-16,0 0-1 0,18 7-4 16,-18-7-1-16,0 0 3 0,7 15 6 15,-7-15 3-15,0 0 2 0,-5 23 1 0,5-23 6 16,-10 19-2-16,5-6 4 0,5-13 8 0,-13 22 2 16,6-10 8-16,2-1 3 0,5-11-6 15,-6 19-3-15,6-19-2 0,-6 20-5 16,6-20-8-16,0 0-5 0,10 22-2 0,-10-22-10 15,14 11-15-15,-3-7-23 0,-11-4-35 16,22 4-37-16,-6-3-51 0,-16-1-49 0,32-1-46 16,-15-3-49-16,-1 0-139 0,1-1-567 15,-4-3-425-15</inkml:trace>
  <inkml:trace contextRef="#ctx0" brushRef="#br1" timeOffset="-75431.16">14166 14366 2990 0,'0'0'-5'0,"4"-13"47"16,-4 13 11-16,0 0 2 0,0 0 8 15,1-18-7-15,-1 18-3 0,0 0 10 0,0 0 7 16,0 0 5-16,0 0-1 0,0 0-9 16,0 0 6-16,0 0-2 0,0 0-1 15,14 40-1-15,-14-40-2 0,6 24-8 0,-1-8-6 16,-3-3-6-16,2 3 0 0,2-1-6 16,-3-2-5-16,5 1-2 0,-8-14-3 0,13 21-1 15,-9-13-5-15,-4-8 1 0,13 15-4 16,-13-15-2-16,12 6-2 0,-12-6 0 0,0 0-6 15,22-5-1-15,-22 5 1 0,0 0-3 16,18-23 5-16,-9 10-5 0,-2-2-1 0,-1 0 0 16,-1-3 1-16,2 3 23 15,-2 0 16-15,-1 2 16 0,-4 13 1 0,8-22 0 16,-8 22-6-16,9-16-3 0,-9 16-5 0,5-8 30 16,-5 8 5-16,0 0-12 0,0 0-7 15,0 0-3-15,0 0-12 0,20 27 1 16,-16-14-15-16,1 4-32 0,4 0-32 0,-2 2-47 15,0 1-68-15,6 3-92 0,-8-4-151 16,6 2-217-16,-2-1 24 0,-2-3-438 0,-1 1-511 16</inkml:trace>
  <inkml:trace contextRef="#ctx0" brushRef="#br1" timeOffset="-73134.23">7859 17607 2965 0,'0'0'-140'0,"0"0"23"0,0 0 17 16,0 0 9-16,0 0 6 0,0 0-16 15,0 0 29-15,0 0 24 0,0 0 24 0,0 0 26 16,0 0 26-16,0 0-2 0,0 0 18 15,0 0 2-15,0 0 15 0,0 0 15 16,0 0 11-16,0 0 14 0,0 0 10 16,0 0-8-16,0 0-3 0,0 0-6 0,0 0-5 15,15-13-7-15,-15 13-9 0,0 0-4 16,0 0-2-16,0 0-1 0,0 0-3 16,0 0 3-16,0 0-1 0,0 0-4 0,0 0-4 15,0 0-3-15,0 0-4 0,15-4-2 16,-15 4-6-16,0 0-3 0,0 0-4 15,0 0-2-15,23-4-6 0,-23 4 0 0,0 0-2 16,22-2 1-16,-22 2-1 0,18 0 1 16,-18 0-5-16,22-1-1 0,-22 1-1 0,23-3 0 15,-23 3-3-15,21-4-2 0,-21 4 1 16,21-2 6-16,-21 2 9 0,17 0 8 16,-17 0 3-16,0 0 5 0,0 0-4 0,25-1 0 15,-25 1-2-15,0 0-5 0,0 0-3 16,0 0-1-16,17 1-6 0,-17-1-2 0,0 0-1 15,0 0-6-15,0 0 0 0,0 0-5 16,0 0 0-16,0 0-3 0,0 0-8 0,18 2-13 16,-18-2-18-16,0 0-33 0,0 0-48 15,0 0-59-15,0 0-60 0,0 0-81 16,0 0-167-16,0 0-81 0,0 0-341 0,0 0-282 16</inkml:trace>
  <inkml:trace contextRef="#ctx0" brushRef="#br1" timeOffset="-71649.77">7861 13898 2596 0,'0'0'-126'0,"0"0"18"0,0 0 14 16,0 0 7-16,0 0 2 0,0 0 7 0,0 0 11 15,-16-22 8-15,16 22-5 0,0 0 10 16,0 0 10-16,0 0 3 0,0 0 2 16,0 0 13-16,0 0 11 0,0 0 6 0,0 0 14 15,0 0 9-15,-28 6 17 0,28-6 3 16,0 0 2-16,0 0 12 0,0 0-1 15,-17-13 0-15,17 13 4 0,0 0-3 0,-7-12 1 16,7 12-4-16,0 0 4 0,0 0 1 16,0-20 5-16,0 20 9 0,0 0 8 0,0 0-6 15,0 0 1-15,0 0-9 0,0 0-1 16,7-23-2-16,-7 23-5 0,0 0-3 16,0 0-5-16,0 0-3 0,0 0-2 0,0 0-6 15,0 0-4-15,0 0-3 0,0 0 0 16,0 0 2-16,0 0-8 0,13 43 0 0,-13-43-5 15,0 0 0-15,0 0 1 0,0 0 4 16,0 0-10-16,0 0-9 0,-4 20-27 16,4-20-34-16,0 0-25 0,0 0-29 0,0 0-26 15,0 0-50-15,0 0-126 0,0 0-359 16,0 0 81-16</inkml:trace>
  <inkml:trace contextRef="#ctx0" brushRef="#br1" timeOffset="-70988.79">8027 13897 1820 0,'0'0'-107'0,"0"0"23"0,0 0 17 16,2-21 11-16,-2 21 14 0,0 0 9 0,0 0 20 16,0 0 9-16,0 0 16 0,8-10 11 15,-8 10 12-15,0 0 7 0,0 0-3 16,0 0 15-16,0 0-6 0,0 0 5 0,0 0-2 15,14-5 6-15,-14 5 5 0,0 0 9 16,0 0-1-16,0 0-5 0,0 0 3 16,0 0 1-16,0 0-4 0,0 0-1 15,0 0-18-15,0 0 4 0,0 0-2 0,0 0-4 16,0 0-1-16,0 0-3 0,0 0 7 16,0 0 2-16,0 0-6 0,0 0-5 15,0 0 3-15,0 0-6 0,0 0 1 16,0 0 3-16,0 0 0 0,0 0 16 0,-18-24-2 15,18 24 1-15,0 0 3 0,0 0 0 0,0 0-4 16,0 0-6-16,6-24-4 0,-6 24-3 16,0 0-6-16,0 0-6 0,10-9 1 0,-10 9-4 15,0 0-2-15,0 0 1 0,0 0-6 16,0 0-1-16,0 0-4 0,0 0-1 0,0 0 0 16,0 0-2-16,0 0-2 0,0 0 1 15,0 0 0-15,0 0 1 0,0 0-5 16,0 0 0-16,12 39 6 0,-12-39 0 0,0 0 3 15,0 0 10-15,0 0 2 0,0 0 1 16,0 0-5-16,0 0-4 0,0 0-1 16,0 0-3-16,0 0-8 0,0 0-13 0,0 0-21 15,0 0-14-15,0 0-16 0,0 0-7 16,0 0-20-16,0 0-32 0,0 0-31 16,0 0-36-16,8-36-40 0,-8 36-118 15,0 0-471-15,0 0-136 0</inkml:trace>
  <inkml:trace contextRef="#ctx0" brushRef="#br1" timeOffset="-60601.62">8651 17479 776 0,'0'0'196'0,"-4"-19"-8"0,4 19-59 16,0 0-4-16,0 0-16 0,0 0-10 16,0 0-6-16,0 0-4 0,0 0-1 0,0 0 3 15,0 0 8-15,0 0-3 0,-2-17 0 16,2 17-6-16,0 0-1 0,0 0-7 0,0 0 7 15,0 0-2-15,0 0 3 0,0 0 4 16,0 0 3-16,0 0 5 0,0 0 1 16,0 0-8-16,0 0 7 0,0 0-9 0,0 0-5 15,0 0-4-15,0 0-7 0,0 0-11 16,0 0-4-16,0 0-6 0,0 0-3 16,0 0-6-16,0 0-3 0,0 0-3 0,0 0 1 15,0 0-7-15,0 0 0 0,0 0-7 16,0 0 2-16,0 0-4 0,0 0-4 0,-13 42-1 15,13-42-3-15,0 0-3 0,0 0 0 16,13 27 0-16,-13-27-1 0,8 13-3 16,-8-13 0-16,10 13-1 0,-10-13 0 0,14 11-4 15,-14-11 1-15,8 12-2 0,-8-12-1 16,10 8-2-16,-10-8-4 0,0 0-2 0,15 11 2 16,-15-11-5-16,0 0-6 0,0 0-1 15,15 3 1-15,-15-3 0 0,0 0 0 16,0 0 3-16,0 0-3 0,0 0 3 0,21-20 2 15,-21 20 3-15,6-12 7 0,-6 12 6 16,0 0 4-16,6-21 5 0,-6 21 0 16,2-13 6-16,-2 13 5 0,0 0-1 0,3-19 3 15,-3 19 0-15,0 0 2 0,0 0-3 16,5-17-2-16,-5 17-3 0,0 0 0 0,0 0-6 16,0 0 0-16,0 0-1 0,0 0 8 15,0 0 0-15,0 0 4 0,0 0 0 16,0 0 1-16,0 0-2 0,0 0-2 0,0 0 1 15,0 0 2-15,0 0-6 0,0 0 1 16,-10 55-3-16,10-55 0 0,0 25-3 0,0-25 2 16,2 23-3-16,1-12-2 0,-3-11-4 15,3 31 0-15,-1-18-2 0,-2-13 3 16,4 27-2-16,-2-14-3 0,0 2-1 0,-2-15-2 16,2 25-1-16,-2-11 2 0,0-14-2 15,0 24 1-15,0-24 2 0,-2 26 7 16,2-26 4-16,-6 22 8 0,2-12 3 0,4-10 29 15,-16 18-9-15,6-8-1 0,-1-2-3 16,11-8 0-16,-23 15-8 0,8-10 4 0,1 1-1 16,14-6-4-16,-26 4-1 0,26-4-6 15,-24 0-12-15,24 0-8 0,-18-7-19 16,18 7-13-16,-15-14-39 0,13 6-34 0,2 8-58 16,-4-26-82-16,6 9-80 0,4 2-206 15,0-2-83-15,1 1 36 0,1-4-391 0,0 4-397 16</inkml:trace>
  <inkml:trace contextRef="#ctx0" brushRef="#br1" timeOffset="-59404.01">8799 16769 2817 0,'0'0'-110'0,"0"0"30"0,0 0 21 16,0 0 17-16,0 0 12 0,0 0 24 0,0 0 24 15,0 0 13-15,0 0 20 0,0 0 16 16,0 0 15-16,-45 22 9 0,41-12 5 16,4-10 2-16,-6 25-4 0,2-10-4 15,2 0-3-15,0 0-10 0,2-15-6 0,-2 35-6 16,4-19-6-16,-2 2-9 0,0-18-6 15,2 32-5-15,0-17-10 0,-2-15-23 16,6 24-25-16,-4-13-33 0,-2-11-32 0,8 19-40 16,-4-9-27-16,2-3-30 0,0-1-48 15,-6-6-98-15,8 9-467 0,-8-9-102 16</inkml:trace>
  <inkml:trace contextRef="#ctx0" brushRef="#br1" timeOffset="-58980.61">8877 16941 2382 0,'9'-11'-20'0,"-9"11"11"16,0 0 4-16,0 0 16 0,0 0 21 0,0 0 29 16,0 0 28-16,0 0 7 0,0 0 3 15,0 0-5-15,0 0-9 0,6 39-8 16,-6-39-5-16,0 17-10 0,0-17-5 15,0 0-3-15,2 23-7 0,-2-23-2 0,3 13-6 16,-3-13-1-16,0 0-4 0,2 16-2 0,-2-16-4 16,0 0-8-16,0 0-4 0,0 0-7 15,0 0-1-15,0 0-6 0,0 0 4 16,0 0-4-16,0 0 2 0,29-26 4 16,-29 26 2-16,10-19-1 0,-3 12 8 0,-7 7-1 15,9-17 6-15,-9 17 8 0,12-14 7 16,-12 14 9-16,8-10 15 0,-8 10 11 0,0 0 15 15,14-5 2-15,-14 5 5 0,0 0-1 16,0 0-11-16,0 0-1 0,0 0-9 16,16 25-4-16,-16-25-6 0,7 12-9 15,-7-12-3-15,4 16-15 0,-4-16-1 0,4 13-16 16,-4-13-26-16,0 0-31 0,8 16-44 0,-8-16-52 16,0 0-65-16,9 8-79 0,-9-8-163 15,0 0-152-15,0 0-325 0,0 0-317 16</inkml:trace>
  <inkml:trace contextRef="#ctx0" brushRef="#br1" timeOffset="-58756.65">9178 16944 2951 0,'0'0'49'0,"25"0"5"0,-25 0-11 15,0 0-3-15,0 0 2 0,0 0 9 16,22 0 6-16,-22 0-3 0,0 0-7 0,18-3-4 15,-18 3-12-15,20-1-6 0,-20 1-4 16,20 0-4-16,-20 0-6 0,24 0-10 16,-24 0-6-16,25 0-19 0,-25 0-20 0,22 0-30 15,-22 0-36-15,18-2-31 0,-6 2-27 16,-12 0-47-16,0 0-86 0,0 0-462 16,18-4-51-16</inkml:trace>
  <inkml:trace contextRef="#ctx0" brushRef="#br1" timeOffset="-58479.11">9413 16848 2321 0,'0'0'-2'0,"13"-7"11"16,-13 7 8-16,0 0 0 0,0 0 21 15,0 0 6-15,15-6 24 0,-15 6 22 0,0 0 18 16,0 0 15-16,0 0 3 0,0 0 1 15,0 0-2-15,0 0-4 0,6 28-2 16,-6-28-2-16,0 0-8 0,0 26-8 0,0-26-11 16,0 22-9-16,0-22-9 0,0 23-8 15,0-23-8-15,0 23-6 0,2-11-11 0,-2-12-12 16,0 22-22-16,0-22-27 0,2 21-35 16,-2-21-33-16,0 19-44 0,0-19-48 0,4 20-49 15,-4-20-91-15,2 11-645 0,0-6-412 16</inkml:trace>
  <inkml:trace contextRef="#ctx0" brushRef="#br1" timeOffset="-58154.14">9570 16777 2842 0,'0'0'-90'16,"0"0"24"-16,10-11 17 0,-10 11 1 16,0 0 16-16,0 0 40 0,19-3 24 0,-19 3 25 15,0 0 18-15,0 0 10 0,23 17 0 16,-14-7 8-16,-3 1-2 0,-6-11-2 0,13 26-8 15,-4-10-9-15,-5 3-7 0,0 0-9 16,0 0-7-16,-2 2-7 0,0-2-22 16,-4 2-39-16,0-2-43 0,0 2-65 15,-4-3-75-15,-5 1-154 0,-4-1-498 0,-2-3-205 16</inkml:trace>
  <inkml:trace contextRef="#ctx0" brushRef="#br1" timeOffset="-45767.59">9875 17726 2377 0,'-18'-4'-127'0,"18"4"33"0,0 0 36 16,0 0 21-16,0 0 28 0,0 0 10 0,0 0 15 15,0 0 14-15,0 0 16 0,0 0 9 0,0 0 21 16,0 0 4-16,-21-5 7 0,21 5 6 16,0 0 8-16,0 0 2 0,0 0 10 15,0 0 5-15,0 0 1 0,0 0 4 0,0 0 3 16,0 0 6-16,0 0 2 0,0 0 4 16,0 0 1-16,0 0-3 0,0 0-4 0,0 0-7 15,0 0-11-15,0 0-10 0,0 0-10 16,0 0-3-16,0 0-2 0,0 0-12 15,0 0-3-15,0 0-10 0,0 0-2 0,0 0-2 16,0 0-12-16,0 0-3 0,0 0-3 16,51 9-9-16,-51-9 0 0,21 5-6 0,-21-5-3 15,23 2-9-15,-23-2 8 0,26 1-6 16,-26-1-3-16,27 2-1 0,-13-2-3 16,-14 0 1-16,26 2 0 0,-26-2-2 15,24 2 0-15,-24-2-10 0,21 1 10 0,-21-1-6 16,20 3 3-16,-20-3 1 0,0 0-5 15,20 1 2-15,-20-1-4 0,0 0 5 0,0 0-2 16,19 4-9-16,-19-4-20 0,5 3-28 0,-5-3-41 16,0 0-55-16,0 0-75 0,0 0-73 15,0 0-175-15,0 0-124 0,12 2 29 16,-12-2-351-16,0 0-318 0</inkml:trace>
  <inkml:trace contextRef="#ctx0" brushRef="#br1" timeOffset="-43570.04">10323 18199 2679 0,'0'0'-123'0,"0"0"30"16,0 0 27-16,0 0 20 0,0 0 16 15,0 0 27-15,0 0 23 0,0 0 22 16,0 0 27-16,0 0 8 0,0 0 0 0,0 0 3 16,0 0-5-16,0 0 3 0,0 0-3 15,0 0 0-15,0 0 3 0,0 0 0 0,0 0-1 16,0 0-5-16,0 0-2 0,0 0 9 15,0 0-3-15,0 0-7 0,0 0-9 16,0 0-10-16,6-54-7 0,-6 54-9 0,0-20-6 16,0 20 0-16,0-25-4 0,2 8-1 15,-2 17 1-15,3-32 1 0,-3 16 3 16,2 0 7-16,0-4 1 0,0 1 7 0,2 0 1 16,0-2 1-16,3 0-2 0,-3-1 2 15,3-1-5-15,-1 0-4 0,0-2-4 16,2 2-4-16,2-3-2 0,-4 3-2 0,4-2-3 15,0 0-5-15,-1 0-3 0,2 3 5 16,1-4-8-16,-1 4 2 0,-1 1 0 0,2-2-3 16,-2 3 3-16,0 4-3 0,3-1 6 15,0-1-10-15,-1 3-1 0,1 2-1 16,-3 1 0-16,4 1-1 0,-2 1-5 0,0 1 1 16,2 0 1-16,-2 0-1 0,1 2-2 15,-13 7 3-15,23-9 0 0,-14 3 0 0,-9 6-3 16,18-1 2-16,-18 1 1 0,0 0 1 15,0 0-4-15,24 8 0 0,-24-8 3 16,6 14 0-16,-6-14-3 0,2 19-3 0,-2-19-1 16,2 21 2-16,-2-21-4 0,-2 22 2 15,2-22 2-15,-4 20-1 0,4-20-1 16,-6 21 0-16,6-21 2 0,-10 17 2 0,10-17-3 16,-12 13 1-16,12-13-1 0,-14 11 1 15,14-11 3-15,-17 8-5 0,17-8 3 0,-17 4 2 16,17-4 0-16,-17 2-2 0,17-2 1 15,0 0 2-15,0 0 3 0,0 0-6 0,-30-6-5 16,30 6 2-16,0 0-3 0,0 0 4 16,0 0-4-16,0 0 2 0,0 0 1 15,0 0 0-15,0 0 3 0,0 0 4 0,0 0-4 16,0 0 10-16,0 0-5 0,0 0 0 16,60 10 2-16,-60-10 3 0,21 9 3 15,-9-2 4-15,0-2-1 0,-12-5 7 16,16 11 1-16,-8-3 3 0,-8-8 2 0,11 15 0 15,-11-15-2-15,4 19 0 0,-4-19-4 16,-2 17 2-16,2-17 0 0,-8 21 4 0,1-10-1 16,7-11 2-16,-14 22 2 0,4-13-2 15,-4-1-2-15,2 1 0 0,-1-2-1 16,-2 0-4-16,0-2-2 0,1 1-1 0,-4-2-2 16,18-4-3-16,-31 3-6 0,18-3-6 15,13 0-11-15,-27-1-24 0,27 1-29 0,-28-10-38 16,16 5-44-16,12 5-53 0,-18-14-45 15,10 5-88-15,2-1-166 0,6 10-462 16,-11-14-400-16</inkml:trace>
  <inkml:trace contextRef="#ctx0" brushRef="#br1" timeOffset="-43027.72">10941 17791 2813 0,'0'0'-95'0,"0"0"26"0,18 8 19 15,-18-8-4-15,0 0 15 0,0 0 6 0,0 0 30 16,10 10 23-16,-10-10 23 0,0 0 17 15,0 0 11-15,0 0 2 0,3 17 4 16,-3-17 13-16,0 0 3 0,0 0 7 0,0 0 5 16,-22 15 0-16,22-15-2 0,-15 4-4 15,15-4-12-15,0 0-12 0,-26-2-7 16,26 2-6-16,0 0-3 0,-27-8 1 0,27 8-3 16,-17-9-3-16,17 9-8 0,-8-10-1 15,8 10-9-15,0 0-3 0,-5-17-1 16,5 17-6-16,0 0-5 0,0 0 1 0,0 0-4 15,19-19-5-15,-19 19-7 0,0 0-9 16,26 0-20-16,-26 0-28 0,0 0-30 0,23 7-45 16,-23-7-44-16,13 7-50 0,-5-6-61 0,-8-1-141 15,0 0-475-15,13 7-280 0</inkml:trace>
  <inkml:trace contextRef="#ctx0" brushRef="#br1" timeOffset="-42368.7">11232 17554 2677 0,'0'0'-75'15,"0"0"32"-15,0 0 25 0,0 0 21 0,0 0 21 16,0 0 28-16,0 0 20 0,0 0 14 16,0 0 5-16,0 0 2 0,0 0 0 15,0 0 0-15,0 0-4 0,-32 22-10 16,32-22-7-16,-4 15-6 0,4-15-3 0,-7 21-13 15,7-21 0-15,-2 23-8 0,2-23-3 16,0 22-5-16,0-22 0 0,2 20-4 16,-2-20-2-16,3 21-3 0,-3-21-2 0,4 19-3 15,0-10-3-15,-4-9-2 0,10 14 2 16,-10-14-3-16,9 14-2 0,-9-14-2 0,10 7-2 16,-10-7-4-16,0 0-10 0,17 6 0 15,-17-6-7-15,0 0-4 0,0 0-2 0,0 0-6 16,30-13 6-16,-30 13-2 0,13-16 4 15,-5 4 1-15,-2 1 5 0,0-2 7 16,0 0 13-16,2-1 2 0,-2 1 9 0,-6 13 3 16,10-27 2-16,-4 16 0 0,-1-2-3 15,-5 13 5-15,8-21 0 0,-8 21 3 0,9-17-1 16,-9 17-1-16,5-12 3 0,-5 12-1 16,0 0 6-16,7-16 14 0,-7 16 7 0,0 0 1 15,0 0 3-15,0 0 5 0,0 0 4 16,0 0-3-16,0 0 1 0,0 0-3 15,0 0-2-15,0 45 24 0,0-45-7 0,-2 22-14 16,2-22-10-16,2 27-3 0,1-14 0 16,1 2-10-16,0-1-8 0,-4-14-11 0,9 26-21 15,-4-12-29-15,4-4-42 0,-4-3-56 16,-5-7-73-16,14 16-65 0,-6-11-122 16,-1-1-187-16,-7-4 4 0,13 4-372 15,-13-4-358-15</inkml:trace>
  <inkml:trace contextRef="#ctx0" brushRef="#br1" timeOffset="-41756.82">11507 16925 2711 0,'0'0'-112'0,"0"0"28"16,0 0-2-16,-2-23 25 0,2 23 24 15,0 0 27-15,0 0 37 0,0 0 16 0,0 0 18 16,0 0 8-16,0 0-13 0,0 0-9 0,0 0 5 15,0 0-5-15,-32 32 5 0,32-32 9 16,-11 17 8-16,7-7 1 0,4-10 2 16,-9 19-7-16,5-6 3 0,-1 0-11 15,5-13-7-15,-8 28-3 0,6-17-5 0,2-11-4 16,-4 26-4-16,2-14-3 0,2-12-6 16,-2 23 5-16,2-23-6 0,0 21 2 15,0-21 1-15,2 18 1 0,-2-18 3 0,2 20-2 16,-2-20-2-16,4 21-1 0,-4-21-3 15,9 17-7-15,-5-8 2 0,-4-9-4 0,11 15-4 16,-11-15-7-16,10 14-5 0,-10-14-8 16,6 11-9-16,-6-11-9 0,9 10-15 15,-9-10-23-15,0 0-26 0,8 13-38 0,-8-13-43 16,4 8-59-16,-4-8-146 0,0 0-442 16,0 0-145-16</inkml:trace>
  <inkml:trace contextRef="#ctx0" brushRef="#br1" timeOffset="-40808.23">11640 17087 2359 0,'0'0'-71'0,"0"0"48"0,0 0-3 16,0 0 18-16,0 0 17 0,0 0 16 0,0 0 6 15,0 0 23-15,0 0 10 0,0 0-14 16,0 0 6-16,-18 40-8 0,18-40-4 16,-1 17 7-16,1-17 1 0,-5 19 7 0,5-19 5 15,-4 21 9-15,4-21 2 0,-2 19 4 16,2-19 3-16,-4 17-10 0,4-17-4 15,-6 15-4-15,6-15-9 0,0 0-1 0,-3 17 1 16,3-17 0-16,0 0 2 0,0 0-3 0,-3 18-4 16,3-18-9-16,0 0-7 0,0 0-7 15,0 0-5-15,0 0-4 0,0 0-9 16,0 0-3-16,0 0-9 0,0 0 0 16,0 0-5-16,36-39 2 0,-30 32-3 0,-6 7 2 15,14-19 4-15,-4 9-1 0,-5 1 2 16,-5 9 3-16,15-16 7 0,-15 16 3 15,13-13 4-15,-13 13 4 0,10-12 3 0,-10 12-1 16,8-7 4-16,-8 7 11 0,0 0 9 16,0 0 3-16,0 0 2 0,18-4 4 15,-18 4 4-15,0 0 8 0,0 0-1 16,0 0 0-16,0 0-5 0,0 0-6 0,12 24-11 16,-12-24 2-16,2 14-4 0,-2-14-7 0,0 0-2 15,7 18-5-15,-7-18-11 0,0 0-22 16,6 13-24-16,-6-13-35 0,0 0-43 15,7 9-56-15,-1-6-63 0,-6-3-109 0,0 0-185 16,15 0-65-16,-15 0-261 0,0 0-189 16</inkml:trace>
  <inkml:trace contextRef="#ctx0" brushRef="#br1" timeOffset="-40572.65">11900 17163 2630 0,'16'-12'58'0,"-16"12"29"0,0 0-13 15,0 0-18-15,0 0-9 0,11-11-2 16,-11 11 6-16,0 0 1 0,14-6-9 16,-14 6-2-16,0 0-5 0,22-5-2 0,-22 5-8 15,20 0-1-15,-20 0-10 0,0 0-6 16,27-2-10-16,-27 2-13 0,23 0-6 16,-23 0-7-16,15-2-6 0,-15 2-12 15,0 0-5-15,25-3 3 0,-25 3-25 0,0 0-13 16,18-1-14-16,-18 1-20 0,11-2-20 15,-11 2-59-15,0 0-97 0,7-6-364 16,-7 6 111-16</inkml:trace>
  <inkml:trace contextRef="#ctx0" brushRef="#br1" timeOffset="-40309.97">12116 17081 2109 0,'0'0'114'0,"0"0"16"16,13-11-5-16,-13 11 2 0,0 0-3 15,0 0 15-15,0 0 2 0,0 0-4 16,0 0 7-16,0 0 2 0,0 0-8 0,0 0-5 16,0 0-10-16,0 0-9 0,0 0-10 15,0 0-7-15,0 0-12 0,0 0-9 16,2 39-9-16,-2-39-4 0,0 0-10 0,0 24-4 16,0-24-7-16,0 0-6 0,-2 22-5 15,2-22-19-15,2 17-22 0,-2-17-25 0,0 0-32 16,-2 21-35-16,2-21-37 0,2 16-40 15,-2-16-36-15,0 0-45 0,2 17-91 16,3-12-138-16,-5-5-372 0,0 0-212 0</inkml:trace>
  <inkml:trace contextRef="#ctx0" brushRef="#br1" timeOffset="-39947.57">12288 16863 2530 0,'0'0'-61'15,"5"-11"27"-15,-5 11 16 0,0 0 30 16,9-9 29-16,-9 9 25 0,0 0 25 15,0 0 5-15,0 0 7 0,0 0 7 0,0 0 2 16,34 15 1-16,-34-15-2 0,7 15-1 16,-1-2-4-16,-2 1-11 0,3-1-7 0,-4 4-14 15,0 1-7-15,1 0-4 0,0 2-10 16,-1 0-1-16,-1 0-9 0,-2 1-2 16,-2-2-8-16,-1 2-7 0,1-2-11 0,-2 0-24 15,-2 1-18-15,-3 2-23 0,1-3-34 16,-1-2-22-16,-3 2-48 0,1-2-47 15,0-4-83-15,2-1-158 0,-4 1-410 16,3-1-199-16</inkml:trace>
  <inkml:trace contextRef="#ctx0" brushRef="#br1" timeOffset="-39197.02">12389 17755 2449 0,'0'0'-98'16,"0"0"14"-16,0 0 9 0,0 0 11 0,0 0 5 16,0 0 8-16,0 0 15 0,0 0 4 15,0 0 20-15,0 0 22 0,0 0 22 0,52-1 0 16,-52 1 22-16,21 1 20 0,-21-1 9 16,22 2 9-16,-22-2 4 0,29 2-5 15,-15-2-9-15,-14 0-24 0,34 2-18 0,-17 0-43 16,-1 0-39-16,-16-2-30 0,32 2-32 0,-17-2-41 15,-1 0-83-15,-3 2-430 0,-11-2 106 16</inkml:trace>
  <inkml:trace contextRef="#ctx0" brushRef="#br1" timeOffset="-38268.72">12808 18277 1830 0,'0'0'-20'15,"0"0"30"-15,0 0 31 0,0 0 15 16,0 0 6-16,0 0 5 0,0 0 10 16,0 0 11-16,0 0-3 0,0 0 3 0,0 0-8 15,0 0 3-15,0 0 0 0,0 0 7 16,0 0-4-16,0 0-3 0,0 0-6 0,0 0-2 15,0 0-4-15,0 0-5 0,0 0-6 16,6-49 1-16,-6 49 3 0,4-21 1 16,-4 21-1-16,0-24 1 0,0 8 0 15,0 16-2-15,1-34-3 0,-1 14-4 0,2 1-9 16,0-4-6-16,0 1-2 0,1-3-8 16,1 0-4-16,1 2-3 0,1-1-3 0,-3 1 1 15,5 0-1-15,0 0-1 0,0 0 6 16,1 2-8-16,0 2 1 0,3-4-6 0,1 3-2 15,-3 2-1-15,0-1-2 0,3 1-1 16,1 0-5-16,-3 1-3 0,3 1-2 16,-1-1-3-16,-2 2-1 0,5 2-1 15,-3-1 4-15,-1 4 0 0,1-2-1 0,-1-1 4 16,1 5 0-16,-2-2-2 0,1 2 3 0,-1 1-2 16,0 1 0-16,-2 1 0 0,-9 5 0 15,16-8 1-15,-7 5 1 0,-9 3 0 16,15-3-3-16,-15 3 1 0,11 0 7 0,-11 0-2 15,0 0 1-15,12 7-2 0,-12-7 2 16,0 0-2-16,0 14 0 0,0-14 0 16,0 0 2-16,-12 21-6 0,8-13 5 0,4-8-1 15,-13 15-4-15,6-5 2 0,7-10 0 16,-16 15-1-16,6-8-2 0,10-7 0 0,-17 10 1 16,17-10 4-16,-15 9 0 0,15-9-2 15,-14 6 5-15,14-6 3 0,-13 6 0 16,13-6 0-16,0 0-4 0,-12 2 1 0,12-2-2 15,0 0-2-15,0 0-2 0,0 0-2 16,0 0 0-16,0 0 0 0,0 0 1 0,0 0 2 16,0 0-3-16,39 13 2 0,-39-13 1 15,15 9 6-15,-15-9 5 0,17 12 9 16,-9-6 4-16,-8-6 4 0,13 15 2 0,-5-7-2 16,-8-8 0-16,10 14-5 0,-10-14 0 15,7 18-1-15,-7-18-2 0,2 19 4 16,-2-19-3-16,0 0-6 0,-6 24 4 15,6-24-2-15,-13 12-1 0,13-12-2 0,-25 10-1 16,11-7-4-16,-2 0 0 0,16-3-17 16,-31 0-22-16,11 0-38 0,20 0-43 0,-27-3-68 15,14 0-49-15,1-1-74 0,12 4-147 16,-24-11-524-16,19 7-422 0</inkml:trace>
  <inkml:trace contextRef="#ctx0" brushRef="#br1" timeOffset="-37947.26">13387 17741 2946 0,'0'0'-32'0,"0"0"43"15,20 3 6-15,-20-3 7 0,0 0 27 16,0 0 25-16,14 8 20 0,-14-8 5 16,0 0-3-16,0 0 3 0,0 0 4 0,-2 21-5 15,2-21 0-15,0 0-9 0,0 0-4 16,-10 29-14-16,10-29-8 0,-4 13-7 0,4-13-6 16,-3 15-7-16,3-15-5 0,-2 17-12 15,2-17-29-15,0 0-33 0,0 20-44 16,0-20-42-16,0 0-44 0,5 20-51 0,-3-17-55 15,-2-3-126-15,7 10-528 0,-7-10-329 16</inkml:trace>
  <inkml:trace contextRef="#ctx0" brushRef="#br1" timeOffset="-37241.1">13593 17590 2727 0,'10'-14'-100'0,"-10"14"6"16,0 0 7-16,0 0 3 0,0 0 7 0,0 0 7 16,0 0 3-16,9-9 10 0,-9 9 8 15,0 0 6-15,0 0 11 0,0 0 16 16,0 0 13-16,0 0 17 0,0 0 12 0,0 0 12 15,0 0 26-15,0 0 16 0,0 0 15 16,0 0 16-16,0 0 9 0,0 0-4 16,0 0-5-16,0 0-14 0,0 0-6 0,0 0-9 15,0 0-2-15,0 0 2 0,0 0 4 16,0 0 2-16,0 0 5 0,0 0 0 16,0 0-6-16,0 0-8 0,0 0-8 0,0 0-7 15,0 0-10-15,0 0-6 0,0 0-2 16,0 0-6-16,0 0-2 0,0 0-4 15,0 0 0-15,0 0-5 0,0 0-5 0,0 0-1 16,-3 45-3-16,3-45 4 0,0 0-8 16,-2 23 0-16,2-23-1 0,0 19-1 0,0-19-1 15,0 21-5-15,0-21 3 0,2 23-1 16,-2-23-4-16,3 19 2 0,-3-19-2 0,6 17-11 16,-6-17-4-16,4 14-8 0,-4-14-8 15,5 11-2-15,-5-11-8 0,0 0 1 16,16 4 2-16,-16-4 3 0,0 0 2 15,0 0-1-15,0 0 14 0,29-22 7 0,-20 14 0 16,-3-6 3-16,2-1 2 0,1 1 3 16,-1 1 11-16,-1 0 16 0,2 1 12 15,-4-1 9-15,-5 13 2 0,13-19 1 0,-9 10 2 16,-4 9-3-16,8-14-7 0,-8 14-4 0,0 0-1 16,6-13 3-16,-6 13-1 0,0 0-2 15,0 0-1-15,0 0-3 0,0 0-4 16,0 0 3-16,0 0-1 0,0 0-3 15,0 0 7-15,0 0-2 0,2 42-1 0,-2-42-1 16,1 23 1-16,-1-8-8 0,0-15 4 16,6 33-10-16,-4-21 1 0,3 5-11 0,0-2-8 15,-1 1-16-15,3 0-20 0,1-2-29 16,-3-4-40-16,2 2-58 0,2-1-65 0,0-3-67 16,-1-3-161-16,0 1-110 0,-8-6-399 15,0 0-401-15</inkml:trace>
  <inkml:trace contextRef="#ctx0" brushRef="#br1" timeOffset="-36657.09">13962 17031 2833 0,'0'0'-106'0,"7"-15"37"0,-7 15 26 16,7-13 18-16,-7 13 9 0,0 0 1 16,4-13 19-16,-4 13 23 0,0 0 28 0,0 0 23 15,0 0 13-15,0 0 21 0,0 0 9 16,0 0 14-16,0 0 0 0,0 0 4 0,0 0-3 16,-48 32-15-16,40-20-4 0,-1 1-13 15,2 2-15-15,-2 0-8 0,2 2 0 16,1 0-16-16,1 1-7 0,1-2-6 0,-2 2-6 15,2-1-4-15,2 0-6 0,2-17-32 16,2 30-28-16,0-14-36 0,-2-16-46 0,8 24-58 16,-2-12-56-16,-6-12-63 0,12 15-158 15,-4-9-518-15,-8-6-394 0</inkml:trace>
  <inkml:trace contextRef="#ctx0" brushRef="#br1" timeOffset="-36227.06">14045 17169 2931 0,'0'0'-62'16,"9"-12"23"-16,-9 12 21 0,0 0 6 0,7-13 15 15,-7 13 17-15,0 0 26 0,0 0 20 16,0 0 13-16,0 0 12 0,0 0-1 0,0 0-2 16,0 0-1-16,0 0-9 0,0 0-1 15,5 42-11-15,-5-42-7 0,-3 23-5 16,3-23-4-16,-5 22-5 0,5-22-5 15,-4 26-4-15,4-26-4 0,-2 20-3 0,2-20-4 16,-2 19-1-16,2-19-2 0,0 0-4 16,0 19-1-16,0-19-11 0,0 0-16 15,0 0-9-15,0 0-3 0,0 0 0 0,0 0 1 16,0 0 1-16,0 0 4 0,0 0 1 0,42-28 4 16,-31 18 11-16,-2 0 13 0,1 1 12 15,-10 9 4-15,19-15 3 0,-12 10 2 16,-7 5 7-16,16-8 8 0,-16 8 5 15,13-4 4-15,-13 4 7 0,0 0 1 0,0 0-4 16,0 0 1-16,23 12 3 0,-23-12-11 16,8 13-6-16,-8-13-2 0,8 15-9 0,-8-15-2 15,11 15-3-15,-6-7-3 0,-5-8-12 16,10 13-20-16,-10-13-29 0,12 11-44 0,-12-11-57 16,13 9-57-16,-13-9-64 0,18 4-94 15,-11-4-146-15,-7 0-73 0,18-1-282 16,-18 1-193-16</inkml:trace>
  <inkml:trace contextRef="#ctx0" brushRef="#br1" timeOffset="-36043.6">14449 17238 2568 0,'0'0'75'16,"14"-14"37"-16,-14 14-14 0,0 0-9 0,0 0-3 15,11-9 1-15,-11 9 6 0,0 0-3 16,23-9-10-16,-23 9-15 0,17-3-16 15,-17 3-20-15,25-4-21 0,-25 4-25 16,25 0-29-16,-25 0-45 0,27-2-42 0,-27 2-62 16,25-2-145-16,-14-2-492 0,0 3-165 15</inkml:trace>
  <inkml:trace contextRef="#ctx0" brushRef="#br1" timeOffset="-35729.94">14663 17087 2481 0,'0'0'-34'16,"0"0"21"-16,11-17-15 0,-11 17-1 15,11-8 14-15,-11 8 21 0,14-8 20 0,-14 8 0 16,16-3 3-16,-16 3 4 0,0 0-3 16,25 0 17-16,-25 0-6 0,0 0 11 15,25 5 13-15,-25-5 11 0,11 8 5 0,-11-8 6 16,6 11 7-16,-6-11 4 0,0 0 5 15,-4 25 2-15,4-25 2 0,-10 22-5 16,3-10-1-16,1 2 3 0,6-14-1 0,-15 24-4 16,9-10-7-16,2-1-8 0,4-13-12 15,-3 25-2-15,3-11-12 0,0-14-7 0,7 22-18 16,1-11-33-16,0-1-38 0,3-2-48 16,-1-1-54-16,-10-7-57 0,23 10-81 15,-10-8-166-15,0-2-531 0,-13 0-426 16</inkml:trace>
  <inkml:trace contextRef="#ctx0" brushRef="#br1" timeOffset="-35481.08">14993 17071 2983 0,'0'0'-61'0,"0"0"20"0,0 0 12 16,0 0 28-16,0 0 36 0,0 0 34 16,27 19 11-16,-27-19 0 0,2 21-2 0,-2-21-8 15,0 25-8-15,-2-10-5 0,2-15-7 16,-12 33-3-16,8-15-6 0,-4-1-12 0,0-1-42 16,-1 6-59-16,-2-4-48 0,1 1-69 15,-3-1-121-15,3 0-560 0,-3-3-227 16</inkml:trace>
  <inkml:trace contextRef="#ctx0" brushRef="#br1" timeOffset="-34828.96">15006 17816 2689 0,'0'0'48'16,"0"0"45"-16,0 0 6 0,0 0 5 15,0 0-4-15,0 0-3 0,0 0 1 0,0 0-8 16,0 0-11-16,0 0-10 0,0 0-5 16,0 0-13-16,0 0-14 0,0 0-10 15,0 0-20-15,0 0-29 0,0 0-42 0,0 0-55 16,14 14-58-16,-14-14-72 0,0 0-173 15,0 0-408-15,0 0-161 0</inkml:trace>
  <inkml:trace contextRef="#ctx0" brushRef="#br1" timeOffset="-34659.78">15127 17838 2557 0,'0'0'12'15,"0"0"27"-15,0 0-14 0,0 0 10 0,19 1 5 16,-19-1 11-16,0 0 4 0,0 0-6 15,0 0-7-15,0 0-13 0,0 0-35 16,26-6-28-16,-26 6-44 0,0 0-43 0,14 0-50 16,-14 0-128-16,0 0-400 0,16 0 51 15</inkml:trace>
  <inkml:trace contextRef="#ctx0" brushRef="#br1" timeOffset="-34529.99">15289 17845 2167 0,'22'4'59'15,"-22"-4"20"-15,0 0-11 0,0 0-3 16,0 0-10-16,0 0-10 0,0 0-18 16,0 0-57-16,0 0-44 0,24-2-60 0,-24 2-143 15,0 0-371-15,10-6 124 0</inkml:trace>
  <inkml:trace contextRef="#ctx0" brushRef="#br1" timeOffset="-34371.4">15438 17855 2085 0,'0'0'106'0,"0"0"-9"0,0 0-6 0,0 0-7 16,0 0-6-16,0 0 1 0,0 0-13 15,0 0-16-15,0 0-34 0,22 0-45 0,-22 0-36 16,0 0-37-16,0 0-35 0,0 0-65 16,14 3-115-16,-14-3-287 0,0 0 186 15</inkml:trace>
  <inkml:trace contextRef="#ctx0" brushRef="#br1" timeOffset="-29740">15773 18134 1038 0,'0'0'185'0,"0"0"-42"0,0 0-60 15,55 4-29-15,-55-4-15 0,0 0-12 16,12-7-1-16,-12 7 16 0,0 0 15 0,13-8 17 16,-13 8 24-16,0 0 8 0,11-8 4 15,-11 8-8-15,0 0-10 0,10-11-10 0,-10 11-8 16,0 0-10-16,9-11-4 0,-9 11-10 16,0 0-2-16,6-14-4 0,-6 14 0 15,0 0-1-15,6-13 7 0,-6 13-4 0,0 0-3 16,5-19-6-16,-5 19-3 0,0 0-3 15,2-19-2-15,-2 19-1 0,4-18-7 16,-4 18-4-16,5-19 1 0,-5 19 5 0,4-18 6 16,-4 18 10-16,4-19 3 0,-4 19 3 15,4-20 5-15,-4 20-2 0,4-21-8 0,-4 21-2 16,6-20-5-16,-6 20 3 0,7-22 0 16,-2 9-4-16,1-2-4 0,-2 2-5 15,2-2 0-15,0-1-3 0,3 4-4 0,-3-5-3 16,3 1-2-16,0 2 2 0,-1 0-2 15,-2 0-3-15,2-1 0 0,2 1-2 0,-2-2 0 16,2 3 1-16,-2-2-1 0,1 4 0 16,0-2 3-16,-1 0 4 0,1 1 8 15,-3-1 1-15,2 3 1 0,0-2 1 0,-8 12-1 16,16-17-5-16,-8 8-2 0,-8 9-4 16,17-14 2-16,-17 14-3 0,15-11-6 15,-7 5 6-15,-8 6-3 0,15-8-2 0,-15 8 2 16,17-5-1-16,-17 5-1 0,15-4 1 15,-15 4-1-15,0 0 4 0,0 0-3 16,30 6-3-16,-30-6 2 0,10 7 1 0,-10-7-3 16,11 14 0-16,-11-14-4 0,6 14 8 15,-6-14-6-15,2 19-3 0,-2-19 4 0,-4 20 1 16,4-20-2-16,-11 23 6 0,5-12-1 16,-2 1 11-16,-1 0-6 0,-4-1-1 0,3-3 4 15,-3 1 1-15,0 1 2 0,-2-5 1 16,3 3 2-16,-1-1-2 0,13-7-4 15,-19 10-4-15,19-10 4 0,-14 10-2 0,14-10-5 16,0 0-3-16,-12 5-4 0,12-5-1 16,0 0-2-16,0 0 6 0,0 0-6 15,0 0 2-15,0 0 1 0,0 0-2 0,0 0 1 16,0 0 0-16,0 0 0 0,60-12-2 16,-60 12 2-16,23 4 0 0,-23-4 0 15,22 6 2-15,-10-2-2 0,-12-4 1 0,24 11 3 16,-14-4 3-16,0 2 4 0,1-2 2 15,-11-7 2-15,15 16 1 0,-9-7 1 16,-6-9 0-16,11 20 4 0,-11-20 3 0,6 20 1 16,-6-20 2-16,-2 19-4 0,2-19 3 15,0 0-3-15,-10 25-3 0,1-17-9 0,9-8-30 16,-23 12-37-16,10-8-60 0,-2 2-71 16,2-6-74-16,13 0-161 0,-36 2-133 0,20-4-376 15,16 2-342-15</inkml:trace>
  <inkml:trace contextRef="#ctx0" brushRef="#br1" timeOffset="-29294.75">15798 17820 2826 0,'-12'-15'-7'0,"12"15"54"0,0 0 2 0,0 0 7 15,0 0 11-15,0 0 16 0,-11-11 20 16,11 11 20-16,0 0 1 0,0 0-1 16,0 0-9-16,0 0-10 0,0 0-12 0,0 0-10 15,0 0-11-15,0 0-6 0,0 0-6 16,0 0-2-16,0 0-11 0,29-11-4 0,-29 11-6 15,24 1-18-15,-24-1-47 0,28 0-54 16,-12 0-69-16,5 3-62 0,-3-6-113 16,4 2-175-16,0-2-426 0,-3 0-339 15</inkml:trace>
  <inkml:trace contextRef="#ctx0" brushRef="#br1" timeOffset="-28322.5">16638 17889 2727 0,'0'0'-51'0,"0"0"52"0,0 0 37 0,0 0 11 15,0 0 7-15,0 0-5 0,0 0 2 16,0 0 2-16,0 0 6 0,0 0-7 0,0 0-4 16,0 0 0-16,0 0-2 0,0 0-7 15,0 0 0-15,0 0-6 0,0 0 2 16,0 0 1-16,0 0 3 0,0 0-3 0,-18 44 3 16,18-44-1-16,-4 19-2 0,1-8-2 15,3-11-1-15,-6 17-4 0,6-17-1 16,-2 17-3-16,2-17 0 0,0 0-6 0,-5 19-1 15,5-19-2-15,0 0 2 0,0 0-7 16,-2 18 0-16,2-18-5 0,0 0-4 16,0 0-4-16,0 0-5 0,0 0-15 0,0 0 0 15,0 0-1-15,0 0 1 0,0 0 1 16,36-33-1-16,-36 33 5 0,16-14 6 0,-10 6 1 16,-6 8 8-16,14-14 0 0,-14 14 3 15,15-11 2-15,-15 11-3 0,15-10 5 16,-15 10 3-16,13-6 3 0,-13 6 0 0,12-5-3 15,-12 5 1-15,0 0-1 0,0 0-3 16,24 0 6-16,-24 0 10 0,0 0 11 0,0 0 10 16,16 11 4-16,-16-11 8 0,7 11 3 15,-7-11-7-15,4 14 0 0,-4-14-9 0,0 0 1 16,5 22-9-16,-5-22-1 0,0 19-3 16,0-19-4-16,4 20-6 0,-4-20-7 15,4 19-16-15,-4-19-19 0,4 17-26 0,-4-17-38 16,9 15-46-16,-9-15-57 0,12 13-64 15,-12-13-139-15,15 6-155 0,-8-4-321 16,-7-2-224-16</inkml:trace>
  <inkml:trace contextRef="#ctx0" brushRef="#br1" timeOffset="-28075.14">17009 18007 2633 0,'0'0'-34'0,"0"0"24"16,0 0-1-16,0 0 5 0,23-2 12 15,-23 2 22-15,0 0 12 0,0 0 16 0,24-4 1 16,-24 4 1-16,0 0-12 0,23 0 2 16,-23 0-13-16,19-2-1 0,-19 2-2 15,21 0-11-15,-21 0-14 0,22-2-23 0,-22 2-32 16,18-2-37-16,-18 2-38 0,15-1-48 15,-15 1-108-15,15-4-445 0,-15 4 8 16</inkml:trace>
  <inkml:trace contextRef="#ctx0" brushRef="#br1" timeOffset="-27872">17223 17941 2305 0,'4'-15'136'0,"-4"15"26"15,0 0-17-15,0 0-21 0,0 0-7 0,0 0 18 16,0 0 19-16,0 0 14 0,0 0 6 15,0 0 0-15,0 0-17 0,0 0-5 0,0 0-12 16,0 0-22-16,15 37-11 0,-15-37-16 16,4 17-14-16,-4-17-5 0,4 19-26 15,-4-19-31-15,6 17-38 0,-6-17-51 16,7 18-65-16,-2-9-74 0,-5-9-87 0,4 14-201 16,-4-14-59-16,0 0-339 0,0 0-283 15</inkml:trace>
  <inkml:trace contextRef="#ctx0" brushRef="#br1" timeOffset="-25030">17375 17612 2615 0,'0'0'-103'0,"0"0"29"0,0 0 21 16,0 0-5-16,0 0 10 0,2-18-2 16,-2 18 7-16,0 0 4 0,0 0 1 15,0 0 8-15,0 0 0 0,0 0 12 0,6-14 26 16,-6 14 19-16,0 0 11 0,0 0 36 15,0 0 22-15,7-13 23 0,-7 13 15 16,0 0 10-16,0 0 7 0,0 0-4 0,0 0 2 16,0 0-14-16,0 0 2 0,4-18-5 15,-4 18-2-15,0 0-13 0,0 0-4 0,0 0-13 16,0 0-6-16,0 0-9 0,0 0-4 16,0 0 1-16,0 0 3 0,0 0 0 15,0 0-2-15,0 0-7 0,0 0-11 0,0 0-4 16,0 0-6-16,0 0-9 0,0 0-4 15,0 0-6-15,0 0-1 0,-2 54-1 16,2-54-9-16,5 19-1 0,-5-19-2 0,6 19-1 16,-6-19-4-16,6 19-5 0,-6-19-1 15,6 15-2-15,-6-15-6 0,9 14-1 0,-9-14-3 16,8 11 0-16,-8-11-5 0,0 0-6 16,11 9-1-16,-11-9-6 0,0 0 1 0,0 0-1 15,0 0 2-15,0 0 3 0,23-19 0 16,-23 19 1-16,8-16 0 0,-8 16 4 15,12-23 0-15,-6 10 0 0,0-1 3 16,0 2 9-16,1-1 13 0,-7 13 7 0,8-22 3 16,-8 22 6-16,6-16 7 0,-6 16 4 15,7-16 3-15,-7 16 0 0,6-11-7 0,-6 11-2 16,0 0-6-16,9-13-4 0,-9 13 0 16,0 0 4-16,0 0 8 0,0 0 13 15,0 0 27-15,0 0-4 0,0 0-2 0,0 0-8 16,0 0-6-16,0 0-6 0,10 48-8 15,-8-33-2-15,2 0-5 0,2 1-6 16,0 0-12-16,0 2-40 0,2 0-48 0,0-2-78 16,3 1-119-16,-2-2-179 0,-1-1-149 15,1-3 19-15,-9-11-582 0,8 19-819 0</inkml:trace>
  <inkml:trace contextRef="#ctx0" brushRef="#br1" timeOffset="51210.66">31423 12169 840 0,'-6'12'128'15,"6"-12"-49"-15,0 0 7 0,0 0 7 0,0 0 4 16,0 0 5-16,-8 10-4 0,8-10 1 15,0 0 7-15,0 0 7 0,0 0 2 16,0 0 5-16,0 0-4 0,0 0-4 0,0 0-8 16,0 0-3-16,0 0-5 0,0 0 1 15,0 0 1-15,0 0 1 0,0 0 2 16,0 0-4-16,0 0 0 0,0 0-7 0,0 0-3 16,0 0-7-16,0 0-9 0,0 0-1 15,0 0-8-15,0 0-4 0,0 0-7 0,0 0-9 16,0 0-2-16,0 0-6 0,0 0-4 15,33-34 1-15,-33 34-4 0,13-17-5 16,-6 7 1-16,-7 10 0 0,12-18 1 0,-4 6 3 16,-4 1-3-16,4-3 1 0,-8 14-3 15,12-22 3-15,-6 8 7 0,0 1 2 16,1 0 4-16,-1-1 0 0,1 1 0 16,-1-1 1-16,3-1 0 0,-3 1-7 0,2 0-2 15,0-1-1-15,2-1-7 0,-2 0-1 16,0 3-2-16,2-2-4 0,-1 4 1 15,0-2-6-15,1 0 5 0,-1-1-5 0,1 2 0 16,1 1-2-16,0-2-2 0,-1 1-2 0,-2 3 3 16,3-2-2-16,0-1 3 0,-1 3-9 15,-10 9 5-15,19-18-2 0,-10 11-1 16,-9 7 1-16,17-14 2 0,-9 8-1 0,-8 6-1 16,12-7 3-16,-12 7-5 0,14-8 3 15,-14 8-2-15,0 0-3 0,16-8 2 16,-16 8 0-16,0 0 0 0,0 0 0 15,0 0 0-15,0 0 0 0,0 0-1 16,0 0 0-16,0 0 2 0,0 0-1 0,5 31 0 16,-5-31-2-16,0 0 2 0,0 0 1 0,-19 30 1 15,19-30 2-15,-14 12 1 0,8-4-3 16,6-8 1-16,-16 13-1 0,3-7 3 16,13-6 0-16,-21 13 0 0,10-9 1 0,11-4-4 15,-18 9 1-15,18-9 1 0,-20 6 1 16,20-6 1-16,-16 6 3 0,16-6-5 15,-18 2 2-15,18-2 4 0,0 0-1 0,-17 1 3 16,17-1 0-16,0 0-4 0,0 0 0 16,0 0 3-16,0 0-4 0,0 0 0 15,-25-3 1-15,25 3 2 0,0 0-1 0,0 0-3 16,0 0-3-16,0 0 3 0,0 0-3 16,0 0 1-16,0 0-4 0,0 0 3 15,0 0-3-15,0 0 2 0,0 0-3 0,0 0 3 16,0 0-4-16,0 0 3 0,0 0-2 15,0 0-1-15,0 0 3 0,0 0-2 16,0 0 1-16,0 0 4 0,0 0-6 16,0 0 2-16,57 10-3 0,-57-10 0 0,0 0 3 15,0 17 0-15,0-17-2 0,0 0 2 0,-2 21 0 16,2-21-2-16,0 0 8 0,-9 24-8 16,3-15 1-16,6-9 2 0,-15 16-1 15,7-7 2-15,8-9-1 0,-22 17 1 0,12-13-1 16,0 2 4-16,10-6 0 0,-22 12-9 15,22-12-16-15,-16 7-29 0,16-7-42 16,-17 7-58-16,17-7-71 0,0 0-74 0,0 0-112 16,0 0-147-16,0 0-401 0,0 0-382 15</inkml:trace>
  <inkml:trace contextRef="#ctx0" brushRef="#br1" timeOffset="52485.68">31676 11772 2742 0,'0'0'-134'0,"0"0"23"0,0 0 22 15,0 0 26-15,0 0 22 0,0 0 15 16,0 0 16-16,0 0 24 0,0 0 9 16,-9-10 7-16,9 10 20 0,0 0 17 15,0 0 7-15,0 0 6 0,0 0 9 0,0 0-3 16,0 0-1-16,0 0-5 0,0 0-6 16,21-19-11-16,-21 19-2 0,0 0-14 0,14-8 1 15,-14 8-9-15,16-6-1 0,-16 6-6 16,0 0-1-16,21-8 1 0,-21 8 1 15,12-6 1-15,-12 6 0 0,0 0-3 0,20-4-2 16,-20 4-1-16,0 0-6 0,18-3 0 16,-18 3-4-16,0 0 2 0,0 0 4 15,24 6-3-15,-24-6 0 0,0 0 0 16,14 9 0-16,-14-9 1 0,7 12 6 0,-7-12 4 16,6 11-4-16,-6-11 2 0,0 0 0 0,3 19-3 15,-3-19 2-15,0 17 1 0,0-17-5 16,0 0 2-16,-5 25-3 0,5-25-1 15,-6 17 2-15,6-17 3 0,-9 19-3 0,9-19 5 16,-8 17-4-16,2-9 4 0,6-8-5 16,-12 14 1-16,12-14-3 0,-10 14 3 15,10-14-2-15,-12 12 2 0,12-12 3 16,-15 11-2-16,15-11-2 0,-17 10 1 0,6-6-6 16,11-4-3-16,-16 6 2 0,16-6 1 15,-16 5-6-15,16-5 2 0,-14 6-1 16,14-6-1-16,0 0-3 0,-17 1 0 0,17-1-1 15,0 0 2-15,0 0-1 0,0 0 1 16,0 0-3-16,-23-1 2 0,23 1-4 0,0 0-3 16,0 0 5-16,0 0 1 0,0 0-5 15,0 0 3-15,0 0-3 0,0 0-1 0,0 0 0 16,0 0-1-16,0 0-8 0,0 0 7 16,34-27 1-16,-34 27-3 0,0 0 4 15,22-6 1-15,-22 6-7 0,16-2 5 16,-16 2 1-16,0 0-2 0,23-4-2 0,-23 4 2 15,0 0-3-15,19-3-1 0,-19 3-1 16,0 0 5-16,19 0-1 0,-19 0 2 0,0 0-13 16,0 0 10-16,22 3-3 0,-22-3 4 15,0 0-3-15,14 4 2 0,-14-4-2 16,0 0 2-16,10 8-2 0,-10-8 3 0,0 0-5 16,13 12 7-16,-13-12-2 0,0 0 2 15,7 11 1-15,-7-11 2 0,0 0 2 16,2 16 1-16,-2-16 2 0,0 0-4 15,2 18 0-15,-2-18 4 0,0 0-5 0,-2 21 1 16,2-21 2-16,0 0-2 0,-4 19 0 16,4-19 7-16,0 0 6 0,-7 21 6 0,7-21-1 15,-6 13 3-15,6-13-2 0,-9 11-1 16,9-11 2-16,-10 10 3 0,10-10-7 0,-16 12-1 16,16-12-11-16,-16 7 4 0,16-7 4 15,-19 7-7-15,19-7 3 0,-21 6-4 16,21-6 3-16,-21 5-5 0,21-5 2 15,-22 2-7-15,22-2-4 0,-23 3-17 16,23-3-21-16,-21 0-27 0,21 0-33 0,-23-2-39 16,23 2-48-16,-22-1-41 0,10-1-50 0,12 2-59 15,-22-4-136-15,12 0-160 0,10 4-242 16,-19-6-234-16</inkml:trace>
  <inkml:trace contextRef="#ctx0" brushRef="#br1" timeOffset="53219.81">31980 12091 2493 0,'0'0'-126'0,"0"0"38"0,0 0 15 15,0 0 37-15,0 0 11 0,0 0 22 16,0 0 17-16,0 0 17 0,0 0-1 15,0 0 6-15,0 0 7 0,0 0 9 0,0 0 2 16,0 0 7-16,0 0 12 0,0 0 9 16,0 0 14-16,0 0 7 0,0 0 9 0,0 0 7 15,0 0 4-15,0 0-2 0,0 0 7 16,0 0-2-16,0 0-2 0,0 0-9 16,0 0-6-16,0 0-6 0,0 0-7 0,-19 42 0 15,19-42-6-15,-2 17 13 0,2-17-5 16,-4 17-9-16,4-17-13 0,-2 21-9 15,2-21-2-15,-5 21-11 0,5-21-7 0,-2 21-7 16,-2-10-31-16,4-11-53 0,-6 21-67 16,2-8-90-16,-3-1-105 0,2 1-204 15,-3 1-121-15,-2-2-312 0,-3 2-360 16</inkml:trace>
  <inkml:trace contextRef="#ctx0" brushRef="#br1" timeOffset="64125.14">31492 12933 458 0,'0'0'230'16,"0"0"-80"-16,0 0-29 0,0 0-1 16,-10-12-13-16,10 12-6 0,0 0 4 0,0 0-16 15,0 0 14-15,0 0-8 0,0 0-10 16,0 0-4-16,0 0-5 0,0 0-6 0,0 0-9 16,0 0-6-16,-12-9 2 0,12 9-4 15,0 0-5-15,0 0-2 0,0 0 8 16,0 0 7-16,0 0 6 0,0 0 11 0,0 0 6 15,0 0 6-15,0 0-2 0,0 0 0 16,0 0-2-16,0 0-6 0,0 0-3 16,0 0-10-16,0 0-1 0,0 0-8 15,-8-15-3-15,8 15-5 0,0 0-1 0,0 0-8 16,0 0-3-16,2-21-3 0,-2 21-6 16,0 0-2-16,6-21 0 0,-6 21-6 0,4-19 0 15,-4 19-3-15,6-23-2 0,0 11-1 16,0-1 0-16,-6 13-3 0,10-26-1 0,-6 10-2 15,4 1 0-15,-2-1-3 0,3 2 2 16,-2 0-3-16,1-1-2 0,1 0 0 16,1 1 1-16,-2 2-2 0,1-1 2 15,0 2-4-15,-1-2 1 0,2 3 2 16,-1-1-1-16,-9 11 1 0,15-18-2 0,-9 11-1 16,-6 7-1-16,15-13 1 0,-15 13 1 15,12-14-1-15,-12 14 2 0,14-9 0 0,-14 9-2 16,14-8 2-16,-14 8-2 0,10-7 0 15,-10 7 0-15,0 0-1 0,18-8 0 0,-18 8 1 16,0 0-3-16,16-6 1 0,-16 6 2 16,0 0 0-16,0 0-2 0,0 0-3 15,24 2 0-15,-24-2 3 0,0 0-3 0,0 0 0 16,0 0 2-16,13 13 2 0,-13-13-1 16,0 0 0-16,0 0 0 0,4 14 1 15,-4-14-2-15,0 0 2 0,0 0 0 0,0 0-3 16,0 0 5-16,-17 28-1 0,17-28 0 15,-13 8 0-15,13-8-1 0,-17 7 2 16,17-7-1-16,-14 8 0 0,14-8 0 0,-18 6 0 16,18-6 1-16,-12 6-1 0,12-6 2 15,0 0-2-15,-22 6 2 0,22-6-1 0,0 0 7 16,-14 3-7-16,14-3 2 0,0 0-1 16,0 0 2-16,-15 6 0 0,15-6-1 15,0 0 2-15,0 0 0 0,0 0-1 16,0 0-5-16,0 0 2 0,0 0 2 0,0 0-6 15,0 0 6-15,0 0-3 0,0 0 0 16,0 0 0-16,0 0 0 0,0 0-2 0,0 0 2 16,0 0-1-16,0 0 0 0,0 0 0 15,0 0 1-15,34 15-2 0,-34-15 1 0,0 0 1 16,11 12-2-16,-11-12-5 0,0 0 5 16,6 13-2-16,-6-13 0 0,0 0 2 15,4 15 2-15,-4-15 0 0,0 0-1 16,0 0 2-16,-6 23-1 0,6-23 4 15,-8 13-1-15,8-13 5 0,-16 13 6 0,16-13-4 16,-14 13 1-16,3-8 1 0,11-5-1 16,-17 11-2-16,17-11 0 0,-19 10-2 15,19-10-3-15,-17 7-22 0,17-7-32 0,-15 6-47 16,15-6-54-16,0 0-54 0,-17 2-66 0,17-2-135 16,0 0-446-16,0 0-195 0</inkml:trace>
  <inkml:trace contextRef="#ctx0" brushRef="#br1" timeOffset="64593.32">31747 12767 2426 0,'0'0'-93'0,"9"-15"17"0,-9 15 14 15,0 0 25-15,0 0 18 0,8-12 6 0,-8 12 5 16,0 0 8-16,0 0-6 0,15-9 4 16,-15 9 2-16,0 0 2 0,14-6-11 15,-14 6 5-15,0 0 4 0,20 0 4 0,-20 0-8 16,0 0 15-16,0 0-7 0,0 0 14 15,25 6 20-15,-25-6 9 0,0 0 7 16,9 9 6-16,-9-9-1 0,0 0 3 0,0 0-12 16,0 0 2-16,-2 23 15 0,2-23-8 15,0 0 6-15,0 0-3 0,-13 19 3 16,13-19 4-16,-11 9 4 0,11-9-1 0,-12 9 3 16,12-9-2-16,-14 9-6 0,14-9-8 15,0 0-5-15,-14 9-8 0,14-9-2 0,0 0-3 16,-6 10-6-16,6-10 2 0,0 0-5 15,0 0-5-15,0 0-3 0,0 0-7 16,20 25-7-16,-20-25-33 0,20 7-31 16,-20-7-55-16,19 8-42 0,-8-4-52 0,-3 0-80 15,-8-4-603-15,19 7-254 0</inkml:trace>
  <inkml:trace contextRef="#ctx0" brushRef="#br1" timeOffset="64995.65">31611 13469 2629 0,'7'20'-39'0,"-7"-20"21"15,0 0 14-15,0 0 33 0,0 0 4 0,7 12 13 16,-7-12 5-16,0 0-4 0,0 0-7 16,0 0-5-16,0 0-3 0,0 0-14 0,0 0-13 15,0 0-31-15,0 17-49 0,0-17-46 16,0 0-47-16,0 0-93 0,0 0-445 16,0 0 37-16</inkml:trace>
  <inkml:trace contextRef="#ctx0" brushRef="#br1" timeOffset="65129.24">31625 13637 2073 0,'0'0'-50'0,"4"16"2"16,-4-16 10-16,6 13 2 0,-6-13 15 15,4 11 5-15,-4-11-2 0,0 0 2 16,7 12-30-16,-7-12-68 0,0 0-143 16,0 0-202-16,0 0 383 0</inkml:trace>
  <inkml:trace contextRef="#ctx0" brushRef="#br1" timeOffset="65274.41">31648 13832 1377 0,'-2'23'87'0,"2"-23"19"15,0 18-9-15,0-18-1 0,2 18-23 16,-2-18-4-16,0 0 9 0,2 20-9 16,-2-20-6-16,0 0-19 0,4 14-42 15,-4-14-60-15,0 0-83 0,8 10-171 0,-8-10-219 16,0 0 290-16</inkml:trace>
  <inkml:trace contextRef="#ctx0" brushRef="#br1" timeOffset="65439.61">31673 14087 1761 0,'-4'25'153'16,"4"-25"-23"-16,-5 18-10 0,5-18-17 0,-2 19-17 15,2-19 4-15,0 0-19 0,-2 18-4 0,2-18-19 16,0 0-34-16,0 0-30 0,2 19-33 15,-2-19-15-15,0 0-38 0,0 0-63 16,0 0-113-16,7 12-347 0,-7-12 159 16</inkml:trace>
  <inkml:trace contextRef="#ctx0" brushRef="#br1" timeOffset="65621.28">31656 14415 1810 0,'0'0'-39'0,"4"17"6"0,-4-17 0 16,2 15 7-16,-2-15-3 0,7 12 6 16,-7-12-10-16,0 0-11 0,4 17-17 0,-4-17-3 15,0 0 5-15,5 13 3 0,-5-13 0 16,0 0-24-16,0 0-28 0,6 13-67 16,-6-13-121-16,0 0 97 0</inkml:trace>
  <inkml:trace contextRef="#ctx0" brushRef="#br1" timeOffset="80863.3">18252 18024 1126 0,'0'0'146'15,"0"0"-67"-15,0 0-29 0,0 0-23 16,0 0-1-16,0 0-6 0,0 0 5 16,0 0 4-16,0 0 13 0,0 0 0 0,-17 10 3 15,17-10 11-15,0 0-5 0,0 0 10 16,0 0 15-16,0 0 6 0,-13 8 3 16,13-8 17-16,0 0 7 0,0 0 3 0,0 0-1 15,0 0 5-15,0 0 3 0,0 0-5 16,0 0-2-16,-11 9-2 0,11-9-10 15,0 0-2-15,0 0 1 0,0 0 3 0,0 0-6 16,0 0 0-16,0 0-3 0,0 0-9 16,0 0-7-16,0 0-6 0,43 0-11 0,-43 0-9 15,20 1 4-15,-20-1-12 0,28 3-5 16,-11-1-4-16,0-1-5 0,4 1-1 16,-1 0-2-16,2 2-6 0,0-2-1 0,1 1 1 15,3 2-4-15,-4-4-1 0,4 3 3 16,0 0-7-16,-3-2-1 0,-1 1-3 0,-2-3 1 15,2 4 2-15,-1-1-1 0,-5-2-3 16,4 1-2-16,-4 0 1 0,-16-2-3 16,30 2-8-16,-17-2-11 0,-1-2-16 0,-12 2-18 15,22-2-17-15,-22 2-17 0,0 0-2 16,26-3-5-16,-26 3 3 0,14-7-7 16,-14 7-9-16,0 0-9 0,13-7-4 0,-13 7-7 15,0 0 6-15,6-13 10 0,-6 13 11 16,0 0 12-16,0 0 26 0,0 0 9 0,0 0 19 15,-19-32 12-15,19 32 27 0,-12-10 10 16,12 10 21-16,-12-9 14 0,12 9 13 0,-12-10 3 16,12 10 0-16,-12-10-9 0,12 10-3 15,0 0-5-15,-18-9-6 0,18 9 0 16,-10-7 1-16,10 7 1 0,0 0-2 16,-17-9 2-16,17 9 2 0,0 0 6 0,-13-7 0 15,13 7 7-15,0 0 2 0,0 0 0 16,-15-6-3-16,15 6 0 0,0 0-5 0,0 0-1 15,0 0-6-15,0 0 5 0,0 0-3 16,0 0-4-16,0 0 6 0,0 0-8 16,0 0-3-16,0 0-5 0,0 0-2 0,0 0-3 15,0 0-7-15,0 0 0 0,49 18-4 16,-34-13-1-16,4-1-2 0,-1 2-4 0,4-1-2 16,-1 3-1-16,3-2 1 0,-8 0-3 15,4-1 1-15,-4 2-3 0,-1 1 1 16,-2 2-1-16,-2-2 6 0,-3 1 3 0,-8-9 6 15,2 19-1-15,-2-19-1 0,-10 22 3 16,1-12-4-16,-1 2-5 0,-3-1-6 0,0 1-12 16,1-3-29-16,-4 3-40 0,4-5-54 15,-1 1-66-15,5 1-58 0,-5-3-135 16,4-2-175-16,9-4 6 0,0 0-310 0,0 0-219 16</inkml:trace>
  <inkml:trace contextRef="#ctx0" brushRef="#br1" timeOffset="81604.1">19166 17961 2596 0,'4'-16'-46'0,"-4"16"22"0,0 0 7 16,5-14-14-16,-5 14 2 0,0 0 9 15,8-16-6-15,-8 16 5 0,6-11 7 16,-6 11 8-16,10-10 12 0,-10 10 5 0,0 0 6 15,16-13 7-15,-16 13 3 0,12-5 19 16,-12 5 5-16,0 0 7 0,24-5 3 16,-24 5 5-16,0 0 2 0,21 3-9 0,-21-3-6 15,0 0 0-15,24 7-5 0,-24-7-7 16,12 9 0-16,-6-1 6 0,-6-8-4 0,8 15 3 16,-8-15 5-16,0 20-2 0,0-20 5 15,-4 22 7-15,4-22 1 0,-10 28 7 0,4-16 1 16,-5 2-1-16,2-1-2 0,1 0-1 15,-3-1-9-15,1-1-4 0,4 1-10 16,6-12-2-16,-16 17-5 0,10-10-2 16,6-7-11-16,-8 13-6 0,8-13-4 0,0 0 4 15,0 0-11-15,0 0 1 0,0 0-1 0,0 0-5 16,0 0-1-16,0 0-1 0,0 0-3 16,57-17 0-16,-45 8 1 0,4-1 0 15,-4-1 3-15,1 0-5 0,0 0 7 16,-1-3 1-16,3 0 7 0,-2 3 5 0,-2-1 7 15,-1-2 5-15,-2 2 3 0,3-1-1 16,-2 3-1-16,-9 10 6 0,14-21 3 16,-10 13 3-16,-4 8 1 0,9-12-6 0,-9 12-2 15,0 0-8-15,8-14 5 0,-8 14-3 16,0 0 5-16,0 0-4 0,0 0-1 0,0 0 2 16,0 0-3-16,0 0-2 0,0 0 2 15,0 0-1-15,0 0-3 0,-8 57-1 0,8-57 1 16,2 25 0-16,2-11-3 0,-2-2-2 15,3 2-1-15,-5-14 2 0,8 25-7 0,-1-12-6 16,-1-1-18-16,-6-12-14 0,8 16-40 16,-8-16-51-16,10 14-66 0,-10-14-58 15,12 8-85-15,-8-4-175 0,-4-4-60 0,0 0-347 16,0 0-300-16</inkml:trace>
  <inkml:trace contextRef="#ctx0" brushRef="#br1" timeOffset="82125.52">19661 18064 2742 0,'0'0'-38'15,"19"-7"41"-15,-19 7 7 0,0 0 10 0,0 0 12 16,0 0 24-16,0 0 21 0,9 11 13 15,-9-11 10-15,0 0-2 0,0 0-5 0,0 25-1 16,0-25-4-16,0 16-9 0,0-16 1 16,0 22-8-16,0-22-2 0,0 21-4 15,0-21-2-15,0 21-1 0,0-21 5 16,0 19-3-16,0-19-5 0,-2 18-4 0,2-18-6 16,0 0-3-16,0 21-3 0,0-21-2 15,0 0-2-15,2 16-1 0,-2-16-7 0,0 0-7 16,0 0-1-16,0 0-4 0,0 0 0 15,0 0-2-15,0 0-3 0,0 0-1 16,0 0-4-16,31-32 4 0,-22 20-7 0,0 1 1 16,1 2-4-16,-1-3 5 0,1 2 1 15,-1-2 6-15,-9 12-1 0,15-15-2 16,-7 6 0-16,-8 9 0 0,12-12 0 0,-12 12-3 16,12-9 3-16,-12 9 6 0,0 0 8 15,12-7 11-15,-12 7 1 0,0 0 10 16,0 0 3-16,0 0 1 0,0 0 11 0,21 22-3 15,-21-22-6-15,4 18 16 0,-4-18-10 16,5 21-2-16,-3-10-10 0,-2-11-3 0,6 23-5 16,-4-10-3-16,-2-13-19 0,11 23-31 15,-7-13-32-15,0-1-41 0,-4-9-55 0,8 11-74 16,-1-8-70-16,-7-3-150 0,0 0-152 16,0 0 27-16,0 0-424 0,0 0-443 15</inkml:trace>
  <inkml:trace contextRef="#ctx0" brushRef="#br1" timeOffset="83108.5">19286 17522 2939 0,'10'-13'-112'0,"-10"13"25"0,0 0 7 15,0 0 10-15,0 0 13 0,6-13 11 0,-6 13 8 16,0 0 5-16,0 0 8 0,0 0 7 15,0 0 27-15,0 0 9 0,0 0 25 0,0 0 13 16,0 0 17-16,14-6 13 0,-14 6 1 16,0 0-2-16,0 0 4 0,0 0 1 15,0 0 1-15,0 0-2 0,0 0-9 0,0 0-5 16,20 23 1-16,-20-23-7 0,0 0-1 16,4 13 2-16,-4-13-3 0,0 0-4 0,0 18-5 15,0-18 0-15,0 0-3 0,0 0-3 16,-4 21-3-16,4-21 2 0,0 0-2 0,0 0 2 15,-16 12 1-15,16-12 0 0,0 0 0 16,-14 7-1-16,14-7 5 0,0 0-3 16,0 0 2-16,0 0-2 0,0 0-4 15,-28-8-3-15,28 8-3 0,0 0-4 0,0 0 2 16,-10-13-5-16,10 13-6 0,0 0 2 16,0 0-3-16,0 0-4 0,-2-19-5 15,2 19-3-15,0 0-2 0,0 0 0 0,0 0-2 16,14-23 0-16,-14 23-2 0,0 0-2 15,11-12 1-15,-11 12 6 0,0 0 3 16,11-7-1-16,-11 7 5 0,0 0-5 0,0 0-2 16,0 0-6-16,0 0-1 0,10-9-1 15,-10 9 10-15,0 0-2 0,0 0 4 0,0 0-22 16,0 0 7-16,0 0 0 0,0 0-5 16,0 0 3-16,26 20-3 0,-26-20 4 0,0 0 0 15,8 12-3-15,-8-12 4 0,0 0-4 16,6 11 3-16,-6-11 1 0,0 0-4 15,7 12 1-15,-7-12 0 0,0 0-5 0,0 0 1 16,0 0-4-16,0 0-14 0,0 0-21 16,0 0-36-16,0 0-58 0,0 0-74 15,0 11-75-15,0-11-191 0,0 0-93 0,0 0 15 16,0 0-345-16,0 0-281 0</inkml:trace>
  <inkml:trace contextRef="#ctx0" brushRef="#br1" timeOffset="83924.18">20144 17925 2612 0,'0'0'-116'15,"0"0"23"-15,0 0 20 0,0 0 16 0,0 0 15 16,0 0 17-16,0 0 10 0,0 0 18 15,0 0 12-15,0 0 5 0,0 0 13 16,0 0 10-16,0 0 20 0,0 0 10 0,0 0 10 16,0 0-2-16,0 0 2 0,0 0-9 15,0 0-1-15,0 0-12 0,0 0-6 0,0 0-4 16,38 20-6-16,-38-20-3 0,21 3-5 16,-21-3-6-16,26 4-1 0,-26-4-6 15,23 2-8-15,-10-1-12 0,-13-1-24 0,21 0-27 16,-21 0-41-16,19 0-39 0,-10 0-42 15,-9 0-94-15,0 0-518 0,16-10-77 16</inkml:trace>
  <inkml:trace contextRef="#ctx0" brushRef="#br1" timeOffset="84167.05">20174 17845 2285 0,'0'0'-24'0,"-13"-7"34"0,13 7-5 15,0 0 7-15,0 0-1 0,0 0 5 16,-13-10 19-16,13 10 18 0,0 0 14 0,0 0 29 16,0 0 9-16,0 0 9 0,0 0 9 15,0 0-7-15,0 0-5 0,0 0-5 16,0 0-8-16,0 0-9 0,0 0-8 0,55 3-14 16,-55-3-4-16,26 4-13 0,-12-1-23 15,-14-3-28-15,28 1-46 0,-13 1-46 16,-15-2-50-16,30 4-48 0,-30-4-91 0,22 0-617 15,-12-2-283-15</inkml:trace>
  <inkml:trace contextRef="#ctx0" brushRef="#br1" timeOffset="88009.97">20832 17757 2674 0,'15'-9'-39'15,"-15"9"37"-15,0 0 4 0,0 0-11 16,0 0-3-16,0 0 3 0,0 0 1 0,0 0 17 16,0 0 6-16,0 0 6 0,0 0 11 15,0 0 8-15,0 0 21 0,0 0 17 16,21 15 18-16,-21-15 3 0,0 0-1 0,0 0-6 16,11 17-8-16,-11-17-6 0,8 11-7 15,-8-11-8-15,11 14-4 0,-5-7-8 0,-6-7-5 16,17 18-6-16,-6-10-9 0,-11-8-1 15,12 13-5-15,-2-7-5 0,-10-6-2 16,12 10 3-16,-12-10-4 0,10 7-6 0,-10-7-5 16,0 0-2-16,17 3-7 0,-17-3 0 15,0 0 3-15,0 0 1 0,0 0 5 0,28-15 5 16,-28 15 4-16,10-13 4 0,-10 13 4 16,12-16 5-16,-8 7 10 0,-4 9 4 15,12-17 1-15,-12 17 4 0,8-16 3 0,-8 16 1 16,8-15 4-16,-8 15 1 0,7-11-5 15,-7 11 3-15,0 0-9 0,6-16-2 16,-6 16-4-16,0 0-4 0,0 0-3 0,6-11-1 16,-6 11 7-16,0 0 3 0,0 0 5 15,0 0-2-15,0 0 0 0,0 0 1 16,0 0-8-16,0 0 0 0,0 0-1 0,11 39 0 16,-11-39-3-16,2 22 4 0,0-9-6 15,-2-13-9-15,7 27-4 0,-5-11 0 0,2-1 1 16,0 2-3-16,0 0 2 0,0 0-6 15,3 2-3-15,0-2 1 0,1 5-1 16,-2-4 0-16,2 1-2 0,-1-4 1 0,2 1-2 16,-3-1-3-16,-2-1 2 0,0-1 3 15,1 0-4-15,-5-13 0 0,6 21 1 16,-6-21-1-16,2 19 9 0,-2-19 14 0,-2 17 22 16,2-17 4-16,0 0 2 0,-15 17-1 15,15-17 3-15,-17 4 0 0,17-4-4 0,-19 3 11 16,19-3-1-16,0 0 0 0,-28-4-6 15,28 4-7-15,-14-12-5 0,14 12-6 0,-11-15-7 16,11 15-7-16,-8-19-13 0,8 19-14 16,0-24-18-16,0 24-21 0,10-24-22 15,-5 10-25-15,3 1-28 0,-2 0-39 0,2-2-47 16,4 1-49-16,-2 3-44 0,-4-3-64 16,2 2-139-16,1-2-99 0,-2 1 32 0,-1-1-360 15,-6 14-329-15</inkml:trace>
  <inkml:trace contextRef="#ctx0" brushRef="#br1" timeOffset="89211.82">20910 17330 2767 0,'0'0'-91'0,"0"0"21"0,0 0 14 0,0 0-1 16,0 0 25-16,0 0 9 0,0 0 23 15,0 0 29-15,0 0 21 0,0 0 17 16,0 0 7-16,0 0 10 0,0 0 3 0,0 0 5 16,0 0-1-16,0 0-6 0,0 0-3 15,0 0-8-15,0 0-5 0,0 0 1 16,0 0 8-16,0 0-1 0,0 0-1 0,0 0-2 16,0 0-4-16,0 0-1 0,0 0-6 15,0 0-6-15,0 0 2 0,0 0 0 0,0 0-1 16,0 0 1-16,0 0-6 0,0 0 4 15,18 37-3-15,-18-37 0 0,0 0-4 16,0 0 0-16,0 0 1 0,0 21-5 0,0-21-5 16,0 0 0-16,0 0-6 0,0 0-6 15,0 18-2-15,0-18 2 0,0 0-9 16,0 0 1-16,0 0-4 0,0 0 0 0,-5 18-1 16,5-18 1-16,0 0-3 0,0 0 4 15,0 0-3-15,0 0 14 0,0 0-3 16,0 0-3-16,0 0 0 0,0 0 2 0,0 0-7 15,0 0 6-15,2 17-5 0,-2-17-5 16,0 0 4-16,0 0-2 0,0 0-6 16,0 0 3-16,0 17-9 0,0-17 11 0,0 0-2 15,0 0 1-15,0 0-13 0,0 17-3 16,0-17 1-16,0 0 3 0,0 0-3 0,0 0 2 16,0 0-1-16,0 0-2 0,0 0 3 15,0 18 6-15,0-18-4 0,0 0-2 16,0 0 3-16,0 0-2 0,0 0 8 0,0 0-12 15,0 0 5-15,0 0-3 0,0 0 1 16,0 0-2-16,0 0 4 0,0 0-1 0,0 0-3 16,0 0-1-16,0 0 5 0,0 0-1 15,0 0 0-15,0 0-4 0,0 0 6 16,0 0-8-16,31-27 1 0,-31 27-5 16,12-15-2-16,-12 15-1 0,12-16-5 0,-6 8 6 15,-6 8-4-15,13-12 0 0,-13 12 3 16,15-13 0-16,-15 13-2 0,11-12 2 0,-11 12 0 15,8-10 3-15,-8 10 7 0,0 0-9 16,10-11-1-16,-10 11 0 0,0 0 6 0,0 0-2 16,14-8 3-16,-14 8 2 0,0 0 3 15,0 0 2-15,0 0 6 0,0 0 4 16,0 0 2-16,25 19 4 0,-25-19 0 0,8 15 8 16,-8-15-5-16,9 17 3 0,-5-7 1 15,-4-10 3-15,11 19-9 0,-7-9 1 16,-4-10-2-16,10 19-5 0,-6-10 0 0,-4-9-17 15,12 15-13-15,-12-15-38 0,8 12-43 16,-8-12-66-16,8 7-79 0,-8-7-76 0,0 0-175 16,8 0-80-16,-8 0 18 0,0 0-323 15,0 0-247-15</inkml:trace>
  <inkml:trace contextRef="#ctx0" brushRef="#br1" timeOffset="89430.43">21293 17369 2667 0,'13'-20'-7'16,"-13"20"33"-16,0 0-4 0,8-9 2 0,-8 9 19 15,0 0 37-15,0 0 27 0,0 0 11 16,0 0 2-16,0 0-4 0,0 0-12 0,14 29-8 16,-14-29-12-16,-5 22-8 0,5-22-12 15,-4 25-4-15,-1-10-14 0,1 1-19 16,-2-1-46-16,0 0-47 0,-1 1-54 15,-1-1-41-15,-2-2-73 0,-8 0-127 0,4-2-526 16,-8-1-260-16</inkml:trace>
  <inkml:trace contextRef="#ctx0" brushRef="#br1" timeOffset="89766.25">20811 17219 2603 0,'-6'-16'-76'0,"6"16"27"16,0 0 21-16,0 0 15 0,0 0 11 15,0 0 54-15,0 0 23 0,0 0 23 0,0 0 17 16,0 0 8-16,0 0 3 0,-22 38-2 16,18-25 6-16,4-13-6 0,-2 31-11 15,4-14-9-15,0 0-15 0,2 2-7 16,1 4-10-16,1-1-19 0,3 0-30 0,1-1-40 16,0-2-58-16,8 0-73 0,-2-2-84 15,2-2-199-15,0 1-487 0,1-3-321 0</inkml:trace>
  <inkml:trace contextRef="#ctx0" brushRef="#br1" timeOffset="102183.43">21814 17963 671 0,'0'0'259'0,"0"0"-71"0,0 0-38 15,0 0-26-15,0 0-25 0,0 0-16 0,0 0-5 16,0 0 8-16,0 0-4 0,0 0-4 16,15-9 9-16,-15 9 13 0,0 0 2 15,0 0 6-15,0 0 0 0,0 0 4 0,0 0 6 16,0 0-2-16,0 0 0 0,0 0 1 16,0 0-2-16,0 0-3 0,0 0-4 15,0 0-2-15,0 0-9 0,0 0-3 0,0 0-2 16,0 0-7-16,0 0-6 0,19-5-6 15,-19 5-6-15,0 0-6 0,0 0-5 16,25 3 4-16,-25-3-8 0,22 2-1 0,-22-2-4 16,23 1-3-16,-23-1-4 0,28 0-9 15,-14 2 6-15,-14-2 0 0,28 0-6 0,-14 0-1 16,-14 0-4-16,26 0-3 0,-26 0-4 16,23 0 4-16,-23 0-10 0,22 2-5 0,-22-2-12 15,0 0-15-15,20-2-18 0,-20 2-22 16,0 0-28-16,0 0-47 0,24 0-54 15,-24 0-67-15,0 0-153 0,10 2-162 0,-10-2-324 16,0 0-272-16</inkml:trace>
  <inkml:trace contextRef="#ctx0" brushRef="#br1" timeOffset="104012.95">22227 18606 2593 0,'0'0'-106'16,"0"0"21"-16,0 0 24 0,0 0 27 15,0 0-5-15,12-43 8 0,-12 43 8 0,0 0 3 16,0 0 7-16,0 0 4 0,0 0 6 16,0 0-1-16,0 0 3 0,0 0 12 0,0 0-2 15,0 0 2-15,0 0 5 0,0 0 16 16,0 0 10-16,0 0 17 0,-2-21 9 0,2 21 14 16,0 0 11-16,0 0 3 0,0 0-10 15,0 0-2-15,0-19-5 0,0 19-7 16,0 0-5-16,-2-17-6 0,2 17-3 0,0 0-7 15,2-21-8-15,-2 13-2 0,0 8-1 16,7-16 1-16,-7 16 4 0,4-22 3 0,1 9-2 16,-3 2 2-16,-2 11-1 0,10-27-6 15,-6 12 3-15,2-3-2 0,0 3-3 16,2 0-2-16,0-3-2 0,-2-2-4 0,5 1-5 16,-3-2 5-16,1 0 0 0,-1 0-9 15,3-1 2-15,-3-2-8 0,0 3 5 16,2-2-5-16,-2 2-4 0,0-2 0 15,0 3 0-15,1 0 1 0,0-1-3 0,-1 1 0 16,0 0 2-16,3 2 4 0,-5 0-4 16,2 3 1-16,-1-4 0 0,0 4-4 0,1 1 0 15,-2 0-2-15,2 2-1 0,-1-2 1 16,2 3-4-16,-1 0 0 0,0-1-3 0,-8 12 0 16,17-17-5-16,-8 7-3 0,2 3 2 15,-11 7-2-15,16-14-3 0,-16 14 5 16,18-9 0-16,-8 5-1 0,-10 4-4 0,19-7-5 15,-19 7-4-15,21-4-7 0,-21 4-2 16,21-3-1-16,-21 3 3 0,20 0 5 16,-20 0-1-16,18 7 2 0,-18-7 6 0,15 7 0 15,-15-7-1-15,9 9 8 0,-9-9-2 16,4 16 5-16,-4-16-4 0,0 0 4 0,-4 23 1 16,4-23 3-16,-11 15 1 0,11-15 3 15,-13 17 4-15,3-9 7 0,10-8-3 16,-18 11 2-16,10-5 6 0,8-6-1 15,-16 10 1-15,16-10-2 0,-17 7 3 0,17-7-6 16,-13 4 1-16,13-4-9 0,0 0-10 16,0 0-3-16,-17 4-11 0,17-4-3 0,0 0-6 15,0 0-8-15,0 0-5 0,0 0-8 16,0 0-8-16,0 0 1 0,0 0-1 0,0 0 7 16,0 0-1-16,0 0 8 0,53 0 4 15,-53 0 8-15,16 8 5 0,-16-8 8 16,16 11 9-16,-8-6 18 0,-2 2 5 0,1 0 5 15,-7-7 3-15,8 15 8 0,-6-8 12 16,-2-7 11-16,0 0 5 0,0 0 9 0,-10 28 3 16,10-28-5-16,-15 11 2 0,15-11-12 15,-16 5-4-15,16-5-8 0,-22 4-9 16,22-4-24-16,-23 0-36 0,23 0-43 0,-22-5-60 16,22 5-54-16,-16-8-57 0,16 8-141 15,-14-12-570-15,8 7-380 0</inkml:trace>
  <inkml:trace contextRef="#ctx0" brushRef="#br1" timeOffset="104542.31">22913 17994 2852 0,'0'0'-94'15,"0"0"25"-15,4 22 13 0,-4-22 10 16,0 0 24-16,0 0-2 0,-6 22 15 0,6-22 15 15,0 0 13-15,-14 14 20 0,14-14 4 16,0 0 16-16,-14 12 12 0,14-12 13 16,0 0 15-16,-17 6 3 0,17-6 9 0,0 0-5 15,0 0-7-15,0 0-2 0,0 0-10 16,-23-18-11-16,23 18-13 0,0 0-22 16,0 0-21-16,0 0-19 0,0 0-17 0,23-32-23 15,-23 32-20-15,13-10-32 0,-13 10-44 16,16-3-43-16,-16 3-70 0,0 0-144 15,18-6-409-15,-18 6-117 0</inkml:trace>
  <inkml:trace contextRef="#ctx0" brushRef="#br1" timeOffset="108429.49">23309 17754 2367 0,'0'0'-69'0,"0"0"11"16,0 0 15-16,0 0 7 0,0 0 26 0,-2-23 17 15,2 23 35-15,0 0 19 0,0 0 14 16,0 0 17-16,0 0 4 0,0 0 12 16,0 0-1-16,0 0 6 0,0 0 4 15,0 0 4-15,0 0 0 0,-4-16-2 0,4 16 1 16,0 0-9-16,0 0-13 0,0 0-10 16,0 0-9-16,0 0-3 0,0 0-12 15,0 0-3-15,0 0-5 0,0 0-4 0,0 0-5 16,0 0-2-16,0 0-7 0,0 0 3 15,0 0-3-15,-2 52-6 0,2-52 1 0,0 0-7 16,0 23 0-16,0-23-4 0,0 0-3 16,2 21-2-16,-2-21-2 0,0 0-1 15,2 19-1-15,-2-19 0 0,2 13-6 0,-2-13 1 16,0 0-2-16,8 17-1 0,-8-17-5 16,10 11 2-16,-10-11-5 0,11 10 3 0,-11-10-1 15,11 8 2-15,-11-8-1 0,10 8 1 16,-10-8 1-16,0 0 0 0,15 7-1 15,-15-7 0-15,0 0-3 0,0 0-5 16,22 0-2-16,-22 0 0 0,0 0-1 0,0 0 0 16,0 0 1-16,20-15 2 0,-20 15-2 15,0 0 6-15,11-15-2 0,-11 15-2 0,9-12 2 16,-9 12 1-16,8-13-1 0,-8 13 2 16,6-11-1-16,-6 11 4 0,9-14-2 0,-9 14 3 15,0 0 1-15,10-17 4 0,-10 17-2 16,6-10 2-16,-6 10-3 0,0 0 2 15,7-13-5-15,-7 13 3 0,0 0-4 0,0 0-2 16,7-14 2-16,-7 14 2 0,0 0-1 16,0 0-4-16,0 0 8 0,0 0 7 0,0 0 5 15,0 0-3-15,0 0 8 0,0 0 3 16,0 0 3-16,0 0-1 0,0 0 1 16,0 0 1-16,0 0-2 0,0 0-7 15,0 0 0-15,0 0 1 0,0 0-6 0,0 0 2 16,0 0-9-16,0 0 10 0,0 0-6 15,0 0-1-15,0 0-1 0,0 0-1 16,0 0 0-16,6 39 1 0,-6-39 1 0,0 0-3 16,2 15 8-16,-2-15 4 0,0 0 1 15,2 17-2-15,-2-17-1 0,0 0 2 0,4 17-1 16,-4-17-7-16,4 13 4 0,-4-13-1 16,0 0-9-16,4 18 6 0,-4-18-8 0,0 0-12 15,10 15-30-15,-10-15-32 0,0 0-47 16,4 13-44-16,-2-8-64 0,-2-5-74 15,0 0-167-15,6 12-127 0,-6-12-349 0,0 0-360 16</inkml:trace>
  <inkml:trace contextRef="#ctx0" brushRef="#br1" timeOffset="111617.07">25199 17885 1433 0,'0'0'-116'0,"0"0"-119"0,0 0-120 0,29-8 113 16</inkml:trace>
  <inkml:trace contextRef="#ctx0" brushRef="#br1" timeOffset="111764.05">25458 17894 1219 0,'0'0'122'0,"0"0"-21"16,0 0-50-16,21 0-31 0,-21 0-29 16,0 0-31-16,0 0-35 0,0 0-55 0,25-5-280 15,-25 5 128-15</inkml:trace>
  <inkml:trace contextRef="#ctx0" brushRef="#br1" timeOffset="111921.43">25707 17883 1445 0,'0'0'197'0,"0"0"-6"0,0 0-20 16,0 0-17-16,17 2-19 0,-17-2-20 0,0 0-15 15,0 0-49-15,0 0-51 0,0 0-50 16,0 0-59-16,0 0-77 0,0 0-190 15,17-2-210-15,-17 2 212 0</inkml:trace>
  <inkml:trace contextRef="#ctx0" brushRef="#br1" timeOffset="122727.33">23552 17357 1516 0,'0'0'255'0,"0"0"-57"16,0 0-49-16,0 0-25 0,0 0-4 15,0 0 8-15,0 0 8 0,0 0 0 0,0 0 13 16,0 0-2-16,0 0-1 0,0 0-10 16,6-17-8-16,-6 17-16 0,0 0-8 15,0 0-13-15,0 0-3 0,0 0-10 16,0 0-6-16,0 0-3 0,0 0-1 0,0 0 0 16,0 0 7-16,0 0-1 0,0 0-1 15,0 0-5-15,0 0-14 0,0 0-3 0,0 0-5 16,0 0-5-16,-2 53 2 0,2-53-16 15,0 0 7-15,0 0-2 0,-4 22-5 16,4-22-11-16,0 0 6 0,0 0-1 0,0 0 3 16,-2 16-8-16,2-16-2 0,0 0-4 15,0 0 4-15,0 0 0 0,0 0 0 16,0 0-3-16,0 0 4 0,0 0 2 0,-2 18 1 16,2-18-4-16,0 0 1 0,0 0 0 15,0 0-2-15,0 0 4 0,0 0-7 16,0 0 8-16,0 0-3 0,0 0-5 0,0 0 3 15,0 0-5-15,0 0 3 0,0 0-3 16,0 0-1-16,0 0-6 0,0 0 8 16,0 0-3-16,0 0-1 0,0 0 0 0,28-34 3 15,-28 34-4-15,0 0 3 0,10-13-5 0,-10 13 2 16,0 0 2-16,12-16-6 0,-12 16 0 16,10-10 2-16,-10 10-2 0,10-9 1 15,-10 9 3-15,0 0-13 0,12-12 11 0,-12 12-2 16,0 0-1-16,13-11 2 0,-13 11-1 15,0 0 3-15,15-8 1 0,-15 8-11 16,0 0 7-16,0 0 1 0,17-6-3 0,-17 6 5 16,0 0-4-16,14-4 5 0,-14 4-1 15,0 0-6-15,0 0-1 0,0 0 6 16,22 0 3-16,-22 0 0 0,0 0 7 0,0 0 5 16,10 14-17-16,-10-14 8 0,0 0 2 15,4 15-3-15,-4-15 7 0,5 14-5 16,-5-14 1-16,2 15-4 0,-2-15 3 0,2 18 1 15,-2-18-3-15,0 17 2 0,0-17 0 16,2 19-9-16,-2-19-26 0,0 0-36 0,-2 22-61 16,2-22-91-16,-2 14-88 0,2-14-196 15,-2 9-84-15,2-9 16 0,0 0-369 0,0 0-349 16</inkml:trace>
  <inkml:trace contextRef="#ctx0" brushRef="#br1" timeOffset="123962.45">23336 17241 2696 0,'11'-11'-125'15,"-11"11"35"-15,0 0 25 0,0 0 22 16,0 0 20-16,0 0 35 0,10-10 14 16,-10 10 26-16,0 0 4 0,0 0 14 0,0 0 18 15,0 0 3-15,0 0 0 0,0 0 7 16,0 0 2-16,0 0 3 0,0 0-3 16,0 0-9-16,-19 46-5 0,19-46-5 0,-4 23-1 15,4-23-6-15,0 23-7 0,0-6-7 16,2-2-8-16,0 2-5 0,0-2-3 0,5 2-6 15,-1 1-3-15,3 1-22 0,-1-6-27 16,2 2-18-16,2-2-49 0,2 1-53 0,-2-5-64 16,2 1-90-16,2-2-177 0,-3-3-390 15,-1 0-205-15</inkml:trace>
  <inkml:trace contextRef="#ctx0" brushRef="#br1" timeOffset="124376.32">23943 17224 2553 0,'0'0'-26'0,"0"0"37"0,0 0 20 15,0 0 29-15,0 0 25 0,0 0 8 16,22 33 9-16,-22-33 8 0,8 22-11 0,-3-7-6 15,-1 0-5-15,0 2-5 0,-2 2-9 16,4 3-1-16,-2 1-10 0,1-4-6 16,2 5-6-16,-3-3-6 0,0 2-4 0,0 2-11 15,-2-6-28-15,0-2-37 0,-4 0-35 16,2 1-51-16,0-18-48 0,-6 32-52 16,0-18-135-16,-1-2-513 0,-2 0-230 0</inkml:trace>
  <inkml:trace contextRef="#ctx0" brushRef="#br2" timeOffset="-61450.33">13892 10678 1207 0,'0'0'-33'0,"0"0"-20"0,0 0-60 15,18 5-220-15,-18-5 107 0</inkml:trace>
  <inkml:trace contextRef="#ctx0" brushRef="#br1" timeOffset="-39615.46">24236 17917 1689 0,'0'0'357'15,"0"0"-76"-15,0 0-75 0,0 0-37 16,0 0-35-16,0 0-14 0,0 0-5 0,0 0-11 16,4-19 0-16,-4 19 0 0,0 0-8 15,0 0-4-15,0 0-6 0,0 0-11 16,0 0-1-16,0 0 0 0,0 0 0 0,0 0-3 15,0 0-4-15,0 0-9 0,32 8-1 16,-32-8-9-16,19 3-5 0,-19-3-5 16,24 4-6-16,-24-4-10 0,26 0-15 0,-26 0-9 15,24 4-23-15,-24-4-37 0,19 2-46 0,-19-2-63 16,21 2-52-16,-14-1-83 0,-7-1-182 16,10 3-425-16,-10-3-308 0</inkml:trace>
  <inkml:trace contextRef="#ctx0" brushRef="#br1" timeOffset="-38927.82">24703 18298 2676 0,'-2'23'-64'0,"2"-23"42"16,0 0 7-16,2 16 17 0,-2-16 12 0,0 0 18 16,0 0 3-16,0 0 14 0,0 0 5 15,0 0 8-15,0 0-1 0,0 0-1 16,0 0-7-16,0 0 4 0,0 0-1 0,0 0-4 16,0 0-3-16,24-37-6 0,-20 22 0 15,0 0-8-15,0-4-6 0,0-1 0 16,1-2-4-16,0-3-4 0,-3-1-1 0,0-3 6 15,2 2-5-15,-2-1 4 0,2-3-2 16,-2 3-6-16,2 0 7 0,2-4-5 0,-3 3-6 16,1 1 4-16,0 1 4 0,5 1-1 15,-3 3 2-15,1 0 5 0,-1 1 1 16,0 2-6-16,4 1-2 0,-2 2-2 0,0 2-4 16,0 2-2-16,2-1 5 0,-1 2-6 15,0 3-4-15,-9 9 5 0,17-13-7 0,-7 7 2 16,-10 6-2-16,19-4-2 0,-19 4-1 15,0 0 4-15,0 0-6 0,26 17 3 16,-26-17 0-16,4 15 6 0,-4-15 0 16,0 20 9-16,0-20 6 0,0 0 5 0,-11 30 7 15,5-21 0-15,6-9-2 0,-11 18-3 0,11-18-6 16,-14 13 2-16,5-7-4 16,9-6 0-16,0 0-11 0,-13 13-6 0,13-13-8 15,0 0-6-15,0 0 0 0,0 0 0 0,0 0 1 16,0 0-3-16,0 0 1 0,0 0 0 15,43 7 1-15,-29-6 0 0,-14-1 2 16,30 6 1-16,-15-2 0 0,2 1 0 0,-2 1 2 16,-3 1 0-16,4 3 4 0,-3-1-1 15,-6 3 8-15,2 0 10 0,-3-1 3 16,-6-11 5-16,7 21 7 0,-7-21 1 0,-7 25 0 16,-1-12 0-16,-4-2-3 0,-1 1-4 15,-1-3-3-15,-2-1-5 0,-2 0-5 0,3-2-10 16,-5-2-24-16,5 0-46 0,15-4-50 15,-27 1-68-15,15-2-54 0,12 1-111 16,-18-8-168-16,18 8-394 0,0 0-302 0</inkml:trace>
  <inkml:trace contextRef="#ctx0" brushRef="#br1" timeOffset="-38638.47">25303 17912 2862 0,'0'0'49'0,"0"0"22"0,0 0 1 0,0 0-11 16,19-6 6-16,-19 6 9 0,0 0 25 15,0 0 10-15,0 0 11 0,12 20-16 0,-12-20-5 16,2 15-8-16,-2-15-12 0,3 18-6 15,-3-18-10-15,0 17-8 0,0-17-3 16,2 18-10-16,-2-18-17 0,2 15-30 16,-2-15-41-16,0 0-54 0,2 19-55 0,-2-19-53 15,2 7-57-15,-2-7-130 0,0 0-551 0,0 0-369 16</inkml:trace>
  <inkml:trace contextRef="#ctx0" brushRef="#br1" timeOffset="-38166.56">25313 17212 2762 0,'0'0'-67'15,"2"-19"63"-15,-2 19-4 0,0 0 13 0,0 0 9 16,0 0 7-16,2-19 11 0,-2 19 7 16,0 0 20-16,0 0 13 0,0 0 9 0,0 0 2 15,0 0 1-15,0 0 4 0,0 0-4 16,0 0 6-16,0 0 1 0,-27 41-4 16,25-29-6-16,2-12-8 0,-6 27-4 0,3-11-11 15,3-1-6-15,0-15-2 0,3 32-10 16,1-16-2-16,0-1-6 0,1-2-28 15,1 0-34-15,-6-13-46 0,14 19-50 0,-5-10-61 16,1-6-40-16,-10-3-100 0,15 6-618 16,-6-6-369-16</inkml:trace>
  <inkml:trace contextRef="#ctx0" brushRef="#br1" timeOffset="-37806.75">25446 17290 2894 0,'0'0'1'15,"4"-15"23"-15,-4 15-1 0,0 0-13 16,0 0 3-16,0 0-2 0,0 0 10 16,0 0 16-16,0 0 8 0,0 0 5 0,0 0 0 15,0 0-5-15,20 31-4 0,-20-31-1 0,2 20-8 16,-2-20-2-16,3 22-5 0,-3-22 1 16,2 21 2-16,-2-21-6 0,2 15-1 15,-2-15-2-15,1 13-12 0,-1-13-14 0,0 0-13 16,0 0 0-16,0 0-8 0,0 0 2 15,0 0 4-15,0 0 2 0,0 0 0 0,0 0 9 16,30-32 11-16,-30 32 12 0,11-16 10 16,-11 16 9-16,10-15 9 0,-10 15 3 15,13-12 9-15,-13 12 7 0,14-5 20 0,-14 5 11 16,0 0 11-16,0 0 4 0,0 0-10 16,31 9-9-16,-31-9-9 0,12 14-8 15,-12-14-11-15,13 15-5 0,-6-7-9 0,-7-8-30 16,13 13-40-16,-13-13-54 0,12 14-69 15,-12-14-73-15,13 7-120 0,-8-7-199 16,-5 0-398-16,0 0-355 0</inkml:trace>
  <inkml:trace contextRef="#ctx0" brushRef="#br1" timeOffset="-37638.76">25791 17325 3144 0,'18'-6'98'0,"-18"6"-14"16,15-4-23-16,-15 4-12 0,21-7-9 15,-8 2-3-15,-13 5-3 0,29-5-5 16,-12 1-3-16,1 3-10 0,0-2-24 0,0 0-27 16,-18 3-20-16,34-6-41 0,-16 4-33 15,-3 0-63-15,0-4-108 0,-1 2-558 0,-3 1-209 16</inkml:trace>
  <inkml:trace contextRef="#ctx0" brushRef="#br1" timeOffset="-37458.74">26124 17199 2605 0,'0'0'55'16,"0"0"30"-16,0 0-1 0,0 0 3 0,0 0 21 16,0 0 5-16,0 0 11 0,0 0 1 15,0 0-12-15,0 0-15 0,18 31-7 16,-18-31-10-16,5 24-11 0,-3-11-10 16,2 3-29-16,-2-3-37 0,3 3-53 0,0-2-67 15,-1 1-59-15,-4-15-89 0,7 24-158 16,-3-12-437-16,-4-12-232 0</inkml:trace>
  <inkml:trace contextRef="#ctx0" brushRef="#br1" timeOffset="-36858.76">26356 17145 2584 0,'0'0'-69'0,"0"0"29"0,0 0 20 16,0-16 26-16,0 16 12 0,0 0 39 15,0 0 13-15,0 0 10 0,0 0 5 0,0 0 3 16,0 0-2-16,33 40-10 0,-26-25-5 16,-3 3-6-16,-1 0-9 0,1 1-6 15,-1 2-6-15,-1 0 0 0,-2 1-9 0,0 1-21 16,-2-1-40-16,-1 2-34 0,-1-3-64 16,3-2-70-16,-7 2-122 0,-1 0-508 15,1-1-154-15</inkml:trace>
  <inkml:trace contextRef="#ctx0" brushRef="#br1" timeOffset="-36266.59">27027 17780 2721 0,'18'7'160'16,"-18"-7"-8"-16,0 0-27 0,0 0-27 15,0 0-33-15,0 0-18 0,0 0-20 0,0 0-12 16,0 0-25-16,0 0-22 0,0 0-27 16,0 0-37-16,22-3-28 0,-22 3-33 15,0 0-62-15,0 0-146 0,0 0-368 0,0 0-4 16</inkml:trace>
  <inkml:trace contextRef="#ctx0" brushRef="#br1" timeOffset="-36130.09">27168 17788 2285 0,'0'0'33'0,"21"2"-21"0,-21-2-46 0,0 0-33 15,15-2-33-15,-15 2-38 0,0 0-61 16,0 0-374-16,19-4 232 0</inkml:trace>
  <inkml:trace contextRef="#ctx0" brushRef="#br1" timeOffset="-35870.32">27584 17787 1925 0,'0'0'174'15,"0"0"-23"-15,0 0-59 0,0 0-76 0,0 0-73 16,0 0-100-16,0 0-191 0,0 0-225 16,0 0 228-16</inkml:trace>
  <inkml:trace contextRef="#ctx0" brushRef="#br1" timeOffset="-34067.92">27820 17830 1895 0,'0'0'135'15,"0"0"4"-15,0 0-13 0,0 0-18 0,0 0-6 16,0 0-8-16,0 0 5 0,0 0-7 15,0 0-1-15,0 0-7 0,0 0 5 16,0 0 8-16,0 0 5 0,0 0 12 0,53 0 8 16,-53 0 6-16,26 0-5 0,-26 0-3 15,23 1-9-15,-23-1-6 0,25 0-13 16,-12 2-10-16,-13-2-7 0,26 0-9 16,-26 0-9-16,26 0-9 0,-26 0-22 0,21 0-26 15,-21 0-37-15,23 2-39 0,-23-2-44 0,21 4-59 16,-21-4-58-16,17 2-125 0,-6-2-205 15,-11 0-328-15,0 0-276 0</inkml:trace>
  <inkml:trace contextRef="#ctx0" brushRef="#br1" timeOffset="-33348.24">28210 18468 2726 0,'0'0'-43'0,"0"0"18"16,-2 19-9-16,2-19 7 0,0 0 10 15,0 0-1-15,0 0 9 0,5 15 27 16,-5-15 13-16,0 0 16 0,0 0 14 15,0 0 12-15,0 0 5 0,0 0 2 0,0 0 0 16,0 0 2-16,16-49-3 0,-11 35-8 16,-3-3 2-16,0-2-7 0,0-3-10 15,0 0-3-15,2-4-4 0,-2-1-6 0,1-2-6 16,3-1-6-16,-2-4-3 0,2 0-4 16,-2-5-6-16,1 5 6 0,-3-2-7 0,2 1 2 15,0-1 9-15,0 0-1 0,1 2 4 0,-1 5-6 16,2-5-2-16,0 6 1 0,-1 2-7 15,4 2-1-15,-4 1-1 0,4-2-2 16,-1 6-4-16,0 0 3 0,2 0-6 16,0 3 0-16,3 6-1 0,-1-2-1 0,2 2-2 15,0 3-2-15,3-1-3 0,0 4-1 16,2 0-2-16,-2 4-6 0,0 0-1 16,1 3 1-16,2-2 0 0,-5 5 0 0,-1 0-2 15,-3 1 3-15,0 3-3 0,-3-1 3 16,-8-9 4-16,6 20 0 0,-6-20 0 15,-4 23 7-15,4-23-2 0,-12 18 8 0,0-8 7 16,2-1 4-16,-2-2 2 0,-1 1 1 16,13-8-1-16,-24 12-2 0,14-8 1 0,10-4-6 15,-19 8-1-15,19-8-7 0,-13 4-9 16,13-4-7-16,0 0-3 0,0 0 3 0,0 0 1 16,0 0-1-16,0 0 3 0,0 0 2 15,0 0-2-15,34 18 3 0,-20-14 0 0,2 0 3 16,-1 0 3-16,2 0 4 0,-2 4 7 15,-3-5 0-15,0 6 1 0,0-1 2 16,-4 0 1-16,-2 2-2 0,-3-1 3 16,-3-9 1-16,0 19 1 0,0-19 1 0,-9 17 2 15,-1-7-3-15,-4-1 1 0,2-1-8 16,0-1 2-16,-7 1-20 0,5-3-31 16,14-5-36-16,-30 8-54 0,18-4-46 0,1-2-47 15,11-2-76-15,0 0-678 0,-25-2-421 16</inkml:trace>
  <inkml:trace contextRef="#ctx0" brushRef="#br1" timeOffset="-32673.09">28858 17974 2958 0,'0'0'-80'16,"0"0"12"-16,27-1 19 0,-27 1 6 15,0 0 20-15,0 0 11 0,0 0 21 16,0 0 20-16,0 0 17 0,2 15 12 0,-2-15 12 16,0 0-2-16,0 0 2 0,-4 22-2 15,4-22-3-15,0 0 3 0,0 24 0 16,0-24 0-16,0 17-6 0,0-17-5 0,0 19-6 16,0-19 6-16,0 17-10 0,0-17-6 15,0 19-1-15,0-19-7 0,0 0-5 0,-2 23-2 16,2-23 1-16,0 0-4 0,0 19 0 15,0-19-1-15,0 0-3 0,0 0 1 16,0 0-2-16,0 0-6 0,0 0 1 0,0 0-4 16,0 0-3-16,0 0 0 0,0 0-2 15,0 0-3-15,0 0 3 0,0 0-2 16,38-35 0-16,-30 26 4 0,-8 9 3 0,18-19 7 16,-12 10 4-16,2 1 2 0,-8 8 3 15,17-17-1-15,-8 11-1 0,-9 6-2 16,15-14 0-16,-7 9 4 0,-8 5-2 15,14-7 3-15,-14 7 1 0,18-9-1 0,-18 9 2 16,12-3 4-16,-12 3-7 0,0 0 8 16,0 0 5-16,26 8 1 0,-26-8 8 15,8 11 0-15,-8-11 7 0,9 17-3 0,-9-17 1 16,4 21-4-16,-2-9-2 0,-2-12-8 16,2 24-5-16,0-12-2 0,-2-12-6 0,2 25-2 15,-2-25-3-15,4 21-6 0,-4-21-23 16,3 16-33-16,-3-16-44 0,4 16-57 0,-4-16-67 15,5 11-59-15,-5-11-97 0,4 6-143 16,-4-6-65-16,0 0-297 0,0 0-233 16</inkml:trace>
  <inkml:trace contextRef="#ctx0" brushRef="#br1" timeOffset="-32435.27">29294 18144 2751 0,'0'0'61'0,"0"0"-1"16,0 0-13-16,17-6-1 0,-17 6-11 0,0 0 5 16,24-1 14-16,-24 1 7 0,18 0 4 15,-18 0 9-15,19 0 0 0,-19 0 9 0,21 0 3 16,-21 0-9-16,23 1-9 0,-23-1-5 16,26 0-9-16,-26 0-17 0,21 2-14 15,-21-2-20-15,21 0-24 0,-21 0-28 16,19 2-35-16,-19-2-40 0,0 0-33 0,24 2-31 15,-24-2-37-15,0 0-79 0,0 0-529 16,16-6-166-16</inkml:trace>
  <inkml:trace contextRef="#ctx0" brushRef="#br1" timeOffset="-32236.03">29590 18081 2497 0,'0'0'-4'0,"0"0"35"15,0 0 20-15,0 0 17 0,0 0 31 16,0 0 18-16,19-2 10 0,-19 2 2 15,0 0-5-15,0 0-7 0,0 0-9 0,9 23 3 16,-9-23-11-16,4 19-8 0,-4-19-2 16,2 21-13-16,0-8-7 0,-2-13-8 15,0 25-7-15,4-10-7 0,-4-15-6 0,4 24-23 16,-2-13-45-16,-2-11-67 0,5 21-77 16,-5-21-80-16,5 15-170 0,-3-10-560 0,-2-5-433 15</inkml:trace>
  <inkml:trace contextRef="#ctx0" brushRef="#br1" timeOffset="-30834.29">29927 17577 3026 0,'0'0'-23'0,"0"0"32"0,0 0 3 15,0 0 12-15,0 0-1 0,0 0 10 0,0 0 18 16,0 0 13-16,0 0 14 0,0 0 7 15,0 0 0-15,0 0 6 0,0 0 3 0,-21 39 2 16,21-39-6-16,-5 23-8 0,3-10-5 16,2-13-5-16,-2 27-7 0,0-12-6 15,2-15-4-15,4 31-11 0,-2-16-3 0,0-1 0 16,-2-14-5-16,11 26-3 0,-4-15-1 16,-7-11-3-16,12 16-7 0,-6-7-1 15,-6-9 3-15,18 8-8 0,-18-8-1 0,16 6-7 16,-16-6 0-16,0 0 1 0,28-6-4 15,-28 6-4-15,19-12-2 0,-11 5-2 16,3-3 3-16,0-1-2 0,-3 0 1 0,0-3 0 16,-2 0-1-16,-6 14 6 0,14-24 5 15,-10 10 8-15,-4 14 8 0,8-20 8 16,-4 10 5-16,-4 10-1 0,7-15 3 16,-7 15-3-16,0 0-6 0,6-21-7 0,-6 21 2 15,0 0-7-15,4-11 6 0,-4 11-1 16,0 0 5-16,0 0 2 0,0 0-2 0,0 0-3 15,0 0 5-15,0 0 19 0,0 0-6 16,0 0-5-16,-8 55-1 0,8-55-9 0,0 27 2 16,2-13-8-16,0 1 2 0,0 1-3 15,2 1-5-15,1-1 2 0,1-1-6 16,1 0-16-16,-1 0-15 0,0-3-23 16,0 1-34-16,0-6-44 0,-6-7-51 15,14 18-68-15,-8-10-71 0,-6-8-129 0,6 5-162 16,-6-5 28-16,0 0-319 0,0 0-265 0</inkml:trace>
  <inkml:trace contextRef="#ctx0" brushRef="#br1" timeOffset="-28220.51">29901 17220 2578 0,'0'0'-109'16,"0"0"25"-16,0 0 17 0,0 0 14 15,0 0 13-15,-13-8 15 0,13 8 14 16,0 0 6-16,0 0 18 0,0 0 19 0,0 0-8 16,0 0 2-16,0 0 17 0,0 0-9 15,0 0 10-15,0 0 6 0,0 0 9 0,0 0 13 16,0 0 10-16,0 0 6 0,24-32-1 16,-24 32-1-16,0 0-4 0,11-10-10 15,-11 10-4-15,0 0-13 0,12-5-3 16,-12 5-8-16,0 0-1 0,0 0-7 0,18-4 0 15,-18 4 2-15,0 0-2 0,0 0-2 16,0 0 4-16,0 0-4 0,0 0 1 0,20 11 2 16,-20-11-1-16,0 0-5 0,6 18 5 15,-6-18 9-15,3 13 5 0,-3-13-2 16,0 0 1-16,0 21-3 0,0-21 1 16,0 0 1-16,0 0-2 0,-7 24 2 0,7-24 1 15,0 0-2-15,-10 12-5 0,10-12-2 16,0 0-6-16,-18 7-3 0,18-7 6 0,0 0 1 15,-16 3-1-15,16-3-6 0,0 0 7 16,0 0-1-16,0 0-2 0,-28-10-2 16,28 10-2-16,0 0 0 0,-8-13-8 0,8 13-2 15,0 0-2-15,0 0-6 0,2-23-6 16,-2 23-10-16,0 0-22 0,0 0-29 16,13-19-54-16,-13 19-72 0,13-8-78 15,-13 8-159-15,12-6-168 0,-12 6-386 0,0 0-418 16</inkml:trace>
  <inkml:trace contextRef="#ctx0" brushRef="#br2" timeOffset="-17034.21">11008 8017 1438 0,'0'0'232'0,"0"0"-59"0,0 0-31 15,-6-17-31-15,6 17 13 0,0 0 9 16,0 0 7-16,-4-18 0 0,4 18 14 16,0 0 3-16,0 0-5 0,0 0-5 0,0-21-11 15,0 21-11-15,0 0-14 0,0 0-13 16,4-19-10-16,-4 19-11 0,0 0-8 0,10-15-7 15,-10 15-8-15,0 0-7 0,14-10 2 16,-14 10-13-16,14-6-2 0,-14 6-6 0,18-5 1 16,-18 5-6-16,0 0-3 15,27 0-5-15,-27 0-1 0,20 5-4 0,-20-5-2 16,16 7 0-16,-16-7 0 0,13 14-2 0,-6-7-2 16,-7-7-2-16,6 22-1 0,-4-9 0 15,0 6 4-15,-2-19-2 0,-4 34 1 16,0-15 2-16,-1 0-3 0,1-1 3 15,-5 2-2-15,3 1 2 0,-2 0-4 0,0-2 3 16,-2-2 2-16,2-2-3 0,0 0 2 16,1-1 8-16,1-3 2 0,-2 1 1 0,8-12 1 15,-11 16 2-15,11-16 6 0,-8 15 0 16,8-15-1-16,-7 11 2 0,7-11-3 0,0 0-1 16,0 0-6-16,0 0-3 0,0 0-3 15,0 0-4-15,0 0-3 0,0 0-2 16,0 0-1-16,0 0 5 0,26-44-5 0,-18 31-3 15,1 2 0-15,-1-5 2 0,2 0-1 16,-1 1 0-16,2-2 1 0,-1 0 1 16,3 0-2-16,-2 2-1 0,1-4 4 0,-3 2-3 15,4 1 2-15,-5 1 3 0,3 2-4 16,-3-1 2-16,-2-1 2 0,1 4-1 16,-7 11 4-16,13-22 0 0,-9 13-6 0,-4 9 2 15,8-16-3-15,-8 16-1 0,0 0-1 16,6-17-2-16,-6 17 6 0,0 0-2 0,4-13 15 15,-4 13 3-15,0 0-4 0,0 0 3 16,0 0 0-16,0 0 1 0,0 0-3 0,0 0 5 16,0 0-6-16,0 0 5 0,0 0-2 15,-48 25 2-15,44-15 2 0,4-10-1 0,-9 23 3 16,5-11-7-16,-1 2-1 0,5-14 3 16,-4 31-2-16,4-14 0 0,0-17-4 15,2 32 4-15,0-17-3 0,3 0-1 0,2 1-1 16,-1 0 1-16,0-1-4 0,-2-4-6 15,3 2-32-15,-7-13-36 0,10 18-50 16,-10-18-61-16,11 12-69 0,-5-5-73 0,-2-2-155 16,-4-5-124-16,11 3-362 0,-11-3-396 15</inkml:trace>
  <inkml:trace contextRef="#ctx0" brushRef="#br2" timeOffset="-16539.91">11377 8203 2856 0,'0'0'-97'0,"0"0"24"0,0 0 8 16,0 0 22-16,0 0 15 0,0 0 26 0,0 0 32 16,0 0 38-16,0 0 22 0,0 0 9 15,15 22 4-15,-15-22-3 0,0 0 12 0,0 24-2 16,0-24-14-16,-2 23-2 0,2-23-7 15,0 24-11-15,0-24-5 0,-2 20-7 16,2-20-7-16,0 19-4 0,0-19-7 0,0 18-1 16,0-18-5-16,0 0 2 0,0 19 6 15,0-19 0-15,0 0 4 0,0 0-6 0,0 0-6 16,6 14-6-16,-6-14-4 0,0 0-6 16,0 0-4-16,0 0-4 0,0 0-2 0,24-33-1 15,-18 21-4-15,2 0-1 0,-8 12 2 16,13-19 0-16,-5 10 6 0,-8 9 0 15,11-15 4-15,-11 15 4 0,11-12 0 16,-11 12 4-16,10-10 4 0,-10 10-1 0,0 0 3 16,15-5 6-16,-15 5 14 0,0 0 5 15,0 0-1-15,19 15-3 0,-19-15 3 0,8 16-4 16,-8-16-1-16,9 19-9 0,-4-10-2 16,-1 4-5-16,-4-13-4 0,9 26-1 15,-7-15-13-15,-2-11-1 0,7 23-19 0,-4-11-18 16,-3-12-22-16,6 20-32 0,-2-11-30 15,-4-9-30-15,5 18-34 0,-5-18-37 0,4 13-38 16,-2-7-41-16,-2-6-99 16,0 0-146-16,0 0-422 0,0 0-380 0</inkml:trace>
  <inkml:trace contextRef="#ctx0" brushRef="#br2" timeOffset="-16064.02">11238 7583 2771 0,'0'0'-145'0,"0"0"22"0,0 0 20 15,0 0 18-15,0 0 24 0,0 0 27 16,0 0 28-16,0 0 15 0,0 0 32 0,0 0 22 16,0 0 21-16,0 0 26 0,0 0 21 15,0 0 7-15,0 0-2 0,0 0-1 16,0 0-5-16,0 0-1 0,-18-22-3 0,18 22-1 15,0 0-6-15,0 0 0 0,0 0-12 16,0 0-11-16,0 0-11 0,0 0-14 0,0 0-7 16,0 0-7-16,0 0-10 0,0 0-6 15,0 0-5-15,0 0-6 0,0 0-4 16,0 0 1-16,0 0-7 0,0 0 2 0,0 0-3 16,0 0-2-16,0 0-5 0,0 0-17 15,0 0-28-15,0 0-30 0,0 0-35 0,0 0-43 16,0 0-48-16,0 0-71 0,0 0-98 15,0 0-183-15,0 0-342 0,-22 9-254 16</inkml:trace>
  <inkml:trace contextRef="#ctx0" brushRef="#br2" timeOffset="-15525.19">11820 8101 2674 0,'0'0'-23'0,"0"0"26"15,0 0 7-15,0 0 18 0,8 16 28 16,-8-16 16-16,0 0 9 0,0 0 10 16,0 0-7-16,0 0 1 0,0 0-7 0,0 0-6 15,17 5-1-15,-17-5-2 0,0 0-4 16,0 0 6-16,25 2-4 0,-25-2-4 16,19 1-5-16,-19-1-7 0,20 3-2 0,-20-3-8 15,22 1-5-15,-22-1-3 0,27 4-8 16,-15-2-10-16,-12-2-15 0,27 3-15 15,-16-2-9-15,-11-1-22 0,25 2-19 0,-25-2-20 16,17 2-34-16,-17-2-32 0,18 0-28 16,-18 0-26-16,0 0-45 0,0 0-103 0,16-4-432 15,-16 4-85-15</inkml:trace>
  <inkml:trace contextRef="#ctx0" brushRef="#br2" timeOffset="-15256.51">11939 8061 2295 0,'-14'-7'-58'0,"14"7"32"0,0 0 26 16,-12-8 22-16,12 8 18 0,0 0 37 16,0 0 13-16,0 0 8 0,-13-8-4 0,13 8 4 15,0 0 8-15,0 0 7 0,0 0 6 16,0 0 15-16,0 0 4 0,0 0 2 0,0 0-1 16,0 0-1-16,0 0-10 0,0 0-4 15,39-7-8-15,-39 7-15 0,21 0-7 16,-21 0-10-16,23 0-14 0,-23 0-5 0,23 0-8 15,-23 0-9-15,27 1-11 0,-27-1-11 16,19 0-13-16,-19 0-15 0,19 0-15 16,-19 0-28-16,0 0-30 0,20 0-35 0,-20 0-56 15,0 0-47-15,18 0-59 0,-18 0-138 16,0 0-170-16,9-3-284 0,-9 3-224 16</inkml:trace>
  <inkml:trace contextRef="#ctx0" brushRef="#br2" timeOffset="-10007.81">12693 8125 2521 0,'0'0'-104'0,"0"0"17"0,0 0 4 0,0 0 1 15,0 0-1-15,8-32 0 0,-8 32 1 16,0 0-2-16,0 0 2 0,0 0-4 0,-4-7 8 15,4 7 7-15,0 0 2 0,0 0 23 16,0 0 15-16,0 0 17 0,0 0 24 16,0 0 20-16,0 0 16 0,0 0 28 0,0 0 10 15,0 0 29-15,0 0 14 0,0 0 21 16,0 0 15-16,0 0 1 0,0 0 6 0,0 0-3 16,0 0-5-16,0 0-7 0,0 0-3 15,0 0-9-15,0 0-9 0,0 0-12 0,0 0-10 16,21-10-13-16,-21 10-7 0,0 0-13 15,25 0-9-15,-25 0-6 0,21 0-4 0,-21 0-11 16,21-2-6-16,-21 2-8 16,25 0-18-16,-25 0-26 0,25 0-34 0,-25 0-41 15,19 0-53-15,-7 0-42 0,-12 0-45 0,17 0-82 16,-17 0-670-16,14 2-428 0</inkml:trace>
  <inkml:trace contextRef="#ctx0" brushRef="#br2" timeOffset="-9338.06">13331 7867 2912 0,'0'0'-106'16,"0"0"36"-16,0 0 17 0,0-17 25 15,0 17 13-15,0 0 15 0,0 0 3 16,0 0 6-16,0 0 2 0,-18-15 11 0,18 15 8 15,0 0 8-15,-20-4-1 0,20 4 8 16,0 0 9-16,-27 4 9 0,27-4-1 16,0 0-3-16,-32 7 0 0,23-2-4 0,-2 2-8 15,11-7-2-15,-25 15-3 0,18-7-4 16,-1 1-3-16,-4 0-5 0,12-9-3 0,-13 22 1 16,9-14-3-16,4-8 0 0,-5 20-1 15,5-20-5-15,-2 19 1 0,2-19-1 0,0 0-2 16,5 25 7-16,1-18-14 0,-6-7 0 15,11 12-10-15,-11-12-5 0,16 7-1 16,-16-7 0-16,15 4 1 0,-15-4 0 0,0 0 0 16,27-2 4-16,-27 2-3 0,16-8-1 15,-16 8 2-15,18-10 2 0,-8 0-1 0,-10 10 5 16,17-18 0-16,-10 7 2 0,2 2 1 16,-9 9 10-16,15-19 8 0,-8 11 3 15,-7 8 10-15,12-13 4 0,-12 13 3 0,8-12-1 16,-8 12-7-16,0 0-5 0,9-12-5 15,-9 12-3-15,0 0 3 0,0 0 5 0,0 0 2 16,0 0 3-16,0 0 2 0,0 0 0 16,0 0-4-16,18 35-3 0,-17-24-2 15,3 5-1-15,0-1-3 0,1 0-4 0,0-1-3 16,-1 2 0-16,3 2-16 0,-3-3-31 16,-2-2-44-16,-2-13-63 0,7 27-64 15,-3-18-61-15,-4-9-134 0,3 19-155 0,0-11-294 16,-3-8-187-16</inkml:trace>
  <inkml:trace contextRef="#ctx0" brushRef="#br2" timeOffset="-8808.21">13562 8091 2394 0,'0'0'-101'0,"0"0"23"0,0 0 14 16,0 0 19-16,10 23 10 0,-10-23 16 15,0 0 19-15,0 0 22 0,-8 31 10 0,8-31 10 16,0 19 4-16,0-19 11 0,-2 23 7 15,2-23 6-15,0 20 9 0,0-20-4 0,2 19-5 16,-2-19-2-16,0 20-6 0,0-20-2 16,0 0 2-16,0 18 5 0,0-18 4 15,0 0-4-15,0 0-7 0,5 13-7 0,-5-13-8 16,0 0-5-16,0 0-7 0,0 0-8 16,0 0 4-16,0 0-8 0,26-35-3 15,-16 22-4-15,-10 13-2 0,13-19 3 0,-6 9 2 16,-7 10 2-16,16-17 10 0,-10 9 9 15,-6 8 12-15,14-14 3 0,-14 14-2 0,7-8-3 16,-7 8-1-16,0 0-2 0,0 0 6 16,0 0 3-16,22 0 5 0,-22 0 12 0,0 0-9 15,0 0 0-15,11 26-1 0,-11-26-3 16,5 17-3-16,-5-17-3 0,6 21-6 16,-3-12-5-16,-3-9-6 0,9 20 6 15,-9-20-12-15,5 17-5 0,-5-17-7 0,6 15-24 16,-6-15-30-16,5 14-56 0,-5-14-70 15,0 0-72-15,0 0-151 0,8 11-196 16,-8-11-364-16,0 0-373 0</inkml:trace>
  <inkml:trace contextRef="#ctx0" brushRef="#br2" timeOffset="-8604.81">13857 8248 2803 0,'0'0'-61'0,"0"0"37"15,10-6 13-15,-10 6 0 0,0 0 23 16,17-4 16-16,-17 4 14 0,0 0 3 0,26 0 10 16,-26 0 3-16,0 0-6 0,30 0 12 15,-30 0-6-15,24 3-10 0,-24-3-11 0,25 0-19 16,-25 0-27-16,25 1-49 0,-25-1-31 16,20 0-59-16,-11-1-68 0,-9 1-162 15,15-6-347-15,-15 6 13 0</inkml:trace>
  <inkml:trace contextRef="#ctx0" brushRef="#br2" timeOffset="-8394.04">14124 8133 2209 0,'9'-13'20'0,"-9"13"30"16,0 0-4-16,0 0 11 0,0 0 10 15,0 0 13-15,0 0 17 0,0 0 7 0,2 44-2 16,-2-44-3-16,0 23-11 0,4-10-7 15,-2 2-5-15,0 3-10 0,-1-3-10 0,3-2-5 16,2 3-10-16,-6-16-25 0,6 26-40 16,-2-15-56-16,-4-11-53 0,7 21-63 0,-7-21-134 15,4 16-485-15,-2-10-135 0</inkml:trace>
  <inkml:trace contextRef="#ctx0" brushRef="#br2" timeOffset="-7375.56">14443 7667 2434 0,'0'0'-34'0,"0"0"28"16,0 0 3-16,0 0 11 0,0 0 19 16,0 0 25-16,0 0 18 0,0 0 14 0,0 0 4 15,0 0 12-15,0 0 9 0,0 0 9 16,0 0-3-16,0 0 2 0,0 0-12 15,0 0-5-15,0 0-12 0,0 0-6 16,0 0-9-16,0 0-4 0,0 0-8 0,13 44-8 16,-13-44-3-16,13 14-5 0,-8-6-4 15,-5-8-1-15,13 13-10 0,-13-13-6 0,16 10-12 16,-16-10-7-16,14 5-9 0,-14-5-6 16,0 0-5-16,22 0 3 0,-22 0 4 15,0 0 0-15,17-11-5 0,-17 11 5 0,10-12 4 16,-10 12 14-16,7-16 7 0,-7 16 13 15,8-17 11-15,-8 17 0 0,6-15 0 0,-6 15-1 16,4-13-4-16,-4 13 0 0,0 0-4 16,7-17-4-16,-7 17-5 0,0 0-2 0,0 0-7 15,6-15 0-15,-6 15-3 0,0 0 3 16,0 0-3-16,0 0 3 0,0 0-1 16,0 0 2-16,0 0 1 0,0 0-3 0,0 0-3 15,0 0 1-15,8 42-2 0,-4-30 1 16,1 3-2-16,1 2 3 0,1 1-3 0,4 1-3 15,-2 3 3-15,2 1 0 0,3 2-5 16,-3 0 5-16,4 4-3 0,-1-4 4 16,-4-1-8-16,1-1 1 0,-3 2 0 0,1-3 0 15,-1 2 2-15,-2-4-3 0,-1 1 2 16,-3-4-2-16,2 3 1 0,-4-1 2 0,0-4 4 16,0-15 11-16,-6 30 12 0,1-17 8 15,-3 0 9-15,0-2 0 0,-3-3 1 16,-3-1 7-16,3 2 4 0,-5-3 11 0,16-6-5 15,-22 5 3-15,22-5-9 0,-27-3-7 16,27 3-14-16,-20-11-15 0,11 1-23 0,2-4-24 16,3-1-41-16,2-2-42 0,2-4-54 15,4 4-73-15,5-6-57 0,-5 0-103 16,7 1-171-16,-2-1-50 0,-2 0-304 0,4 0-321 16</inkml:trace>
  <inkml:trace contextRef="#ctx0" brushRef="#br2" timeOffset="-6932.03">14846 7289 2711 0,'0'0'-105'0,"-15"-9"20"16,15 9 16-16,0 0 20 0,0 0 34 16,0 0 23-16,0 0 28 0,0 0 17 15,-20 20 18-15,20-20-3 0,-5 18 10 16,5-18 8-16,-4 21 1 0,4-21-7 0,0 26-1 16,0-10-6-16,0-16 11 0,4 32-8 0,-1-14-7 15,4 0-6-15,-3-3-7 0,2 2-2 16,1-3-25-16,1 0-38 0,-2-1-53 15,3-4-61-15,0 1-71 0,-9-10-95 0,11 12-584 16,-4-10-237-16</inkml:trace>
  <inkml:trace contextRef="#ctx0" brushRef="#br2" timeOffset="-6545.9">14988 7360 2527 0,'0'0'-110'0,"0"0"8"0,0 0 7 0,0 0 19 16,0 0 23-16,0 0 9 0,0 0 12 16,0 0 10-16,0 0 19 0,14 32 1 15,-14-32 5-15,2 19 10 0,-2-19-11 0,4 20 1 16,-4-20 10-16,2 16-7 0,-2-16 12 16,0 0 18-16,5 20 7 0,-5-20 26 15,0 0-7-15,0 0-2 0,5 12-12 0,-5-12-9 16,0 0 1-16,0 0-8 0,0 0-4 15,0 0-1-15,0 0-1 0,22-33 2 0,-22 33 25 16,11-15 12-16,-11 15 21 0,13-16 22 16,-13 16 9-16,11-13 5 0,-11 13 0 0,10-10 0 15,-10 10-9-15,0 0-8 0,14-7-8 16,-14 7 8-16,0 0-1 0,0 0 2 16,0 0-2-16,26 12-12 0,-26-12-6 0,11 14-8 15,-11-14-5-15,10 13-8 0,-10-13-11 16,9 18-5-16,-3-11-7 0,-6-7-22 0,9 15-42 15,-9-15-48-15,8 12-75 0,-2-7-89 16,-6-5-117-16,0 0-250 0,14 5-374 16,-14-5-421-16</inkml:trace>
  <inkml:trace contextRef="#ctx0" brushRef="#br2" timeOffset="-6388">15256 7407 3010 0,'7'-17'2'0,"-7"17"9"0,0 0-8 15,0 0-5-15,0 0-3 0,13-8 0 16,-13 8 8-16,0 0-8 0,25-4 0 16,-25 4-10-16,20-1-48 0,-20 1-43 15,26 0-37-15,-13 0-47 0,0-3-89 0,-13 3-416 16,25-4 57-16</inkml:trace>
  <inkml:trace contextRef="#ctx0" brushRef="#br2" timeOffset="-6167.13">15479 7246 2109 0,'0'0'60'0,"0"0"22"16,0 0-9-16,0 0 3 0,0 0 17 0,0 0 34 16,0 0 20-16,0 0 8 0,0 0-2 15,0 0-12-15,0 0-16 0,4 43-11 16,-4-43-10-16,2 29-13 0,2-14-11 0,0 2-18 15,-1 0-36-15,0 1-52 0,-1-1-71 16,4 0-76-16,-4-1-106 0,2-2-197 16,-2 1-372-16,0-3-193 0</inkml:trace>
  <inkml:trace contextRef="#ctx0" brushRef="#br2" timeOffset="-5867.29">15656 7283 2470 0,'0'0'-65'0,"0"0"25"0,0 0 16 15,0 0 2-15,0 0 22 0,0 0 12 16,24 22 21-16,-24-22 23 0,8 28 14 16,-1-11 3-16,-1 3 0 0,0 2-5 0,0 1-7 15,-2 1-6-15,0 0-12 0,0 0-27 16,-4-1-44-16,0-2-59 0,0 2-62 0,-8-2-148 16,2 0-427-16,-2 1 8 0</inkml:trace>
  <inkml:trace contextRef="#ctx0" brushRef="#br2" timeOffset="-4015.19">15909 7954 758 0,'0'0'267'0,"0"0"-67"0,0 0-43 0,0 0-33 16,0 0-18-16,0 0 0 0,0 0-1 15,0 0 10-15,0 0 7 0,0 0 5 0,0 0-6 16,0 0 0-16,0 0-2 0,0 0 1 15,0-25-1-15,0 25 0 0,0 0-8 16,0 0-10-16,0 0-8 0,0 0-9 0,0 0-1 16,0 0-13-16,0 0-6 0,0 0 4 15,0 0-4-15,0 0-4 0,38 6-1 16,-38-6-2-16,20 2 8 0,-20-2 7 0,26 2 2 16,-26-2-1-16,29 0 0 0,-13 0 2 15,-16 0 0-15,31 0-10 0,-16 0-1 0,-15 0-12 16,29-2-3-16,-29 2-7 0,26 0-3 15,-26 0-5-15,23-2-3 0,-23 2-10 16,21-2-16-16,-21 2-25 0,0 0-32 0,23 0-42 16,-23 0-56-16,0 0-65 0,24-1-57 0,-24 1-114 15,14-3-159-15,-2 1-363 0,-12 2-301 16</inkml:trace>
  <inkml:trace contextRef="#ctx0" brushRef="#br2" timeOffset="-3227.09">16751 7767 2612 0,'0'0'-122'0,"0"0"19"0,4-14 7 15,-4 14 17-15,0 0 18 0,0 0 16 16,0 0 27-16,0 0 15 0,0 0 14 16,0 0 7-16,0 0 4 0,0 0 34 0,0 0-6 15,-19-22 13-15,19 22 5 0,0 0 11 16,-21-4 2-16,21 4-2 0,-19 0-2 0,19 0 1 15,0 0-2-15,-32 2 0 0,32-2-10 16,-24 4-7-16,24-4 1 0,-20 8-3 16,9-4-6-16,11-4-5 0,-19 9-2 0,10-2-7 15,9-7-6-15,-14 12-1 0,14-12 0 16,-13 15-6-16,13-15-2 0,-9 15 1 0,9-15-5 16,0 0 1-16,-4 18-2 0,4-18-3 15,0 0-5-15,0 0-7 0,0 0-6 16,10 19-2-16,-10-19-3 0,0 0 1 0,16 6 0 15,-16-6 1-15,0 0-3 0,23-3-5 16,-23 3-4-16,0 0 1 0,26-3-1 0,-26 3-2 16,14-8 7-16,-14 8-3 0,14-7 8 15,-14 7 15-15,16-12 17 0,-16 12 12 16,12-10 8-16,-12 10 10 0,13-15 15 0,-7 8 8 16,-6 7 6-16,0 0 0 0,13-14-4 15,-13 14-4-15,0 0-6 0,11-13-5 0,-11 13-6 16,0 0-9-16,0 0-2 0,6-9-1 15,-6 9 8-15,0 0 10 0,0 0 3 0,0 0-6 16,0 0-6-16,0 0-1 0,18 23-10 16,-18-23-2-16,6 13-7 0,-6-13 0 15,6 19-8-15,-6-19-3 0,8 21-34 0,-2-11-41 16,-6-10-62-16,11 20-75 0,-2-10-64 16,-5 0-119-16,2-1-172 0,1-2-60 15,-1 1-240-15,0 0-186 0</inkml:trace>
  <inkml:trace contextRef="#ctx0" brushRef="#br2" timeOffset="-2753.79">16963 7906 2435 0,'0'0'-88'0,"0"0"29"0,0 0 0 15,0 0 27-15,12-11 26 0,-12 11 29 0,0 0 30 16,0 0 16-16,0 0 14 0,0 0-9 15,0 0 1-15,13 37-6 0,-11-27 5 16,-2-10 5-16,2 25 3 0,2-11 2 0,-4-14 0 16,5 25-6-16,-3-12-3 0,2 3-8 15,-4-16-9-15,4 22 2 0,1-12-12 0,-5-10-2 16,4 19-7-16,-4-19-4 0,2 15 0 16,-2-15 6-16,0 0 13 0,4 17-1 15,-4-17-7-15,0 0-3 0,0 0-8 0,0 0-8 16,0 0-8-16,0 0-11 0,0 0-11 15,0 0 3-15,0 0-10 0,22-38 1 0,-22 38-2 16,6-22-1-16,-2 12 4 0,-4 10 0 16,8-21 5-16,-4 11-5 0,-4 10 3 0,9-17 3 15,-9 17-3-15,6-14 3 0,-6 14-3 16,7-12 4-16,-7 12 9 0,0 0 5 16,0 0 19-16,0 0 9 0,0 0 6 0,0 0 10 15,29 19 4-15,-29-19 3 0,8 16-3 16,-3-2 5-16,2-1-2 0,-7-13 2 0,8 27-6 15,-2-12-6-15,0-2-4 0,-2 1-4 16,3-1-7-16,-2 1 0 0,-1-1-10 16,-4-13-13-16,8 19-34 0,-8-19-39 0,6 15-62 15,-6-15-77-15,9 11-76 0,-9-11-150 16,2 5-165-16,-2-5-338 0,0 0-329 16</inkml:trace>
  <inkml:trace contextRef="#ctx0" brushRef="#br2" timeOffset="-2545.16">17316 8120 2723 0,'0'0'-60'0,"0"0"26"0,0 0 8 16,0 0 17-16,25 9 21 0,-25-9 34 0,0 0 22 15,14 6 8-15,-14-6-3 0,14 4 4 16,-14-4-2-16,17 6-10 0,-17-6-9 0,19 3-16 15,-19-3-35-15,23 3-42 0,-23-3-66 16,24 2-68-16,-24-2-94 0,20-5-541 16,-11 4-121-16</inkml:trace>
  <inkml:trace contextRef="#ctx0" brushRef="#br2" timeOffset="-2232.98">17599 8050 2440 0,'0'0'21'0,"15"-8"18"0,-15 8-6 16,0 0-4-16,13-6-1 0,-13 6 6 16,0 0 16-16,0 0-1 0,21-1-3 0,-21 1-3 15,0 0-4-15,0 0-9 0,28 6 3 16,-28-6-6-16,14 5 8 0,-14-5 1 16,18 9-3-16,-18-9 8 0,12 12 8 15,-12-12 6-15,11 13 8 0,-5-3 8 0,-6-10 8 16,2 19 5-16,-2-19 3 0,0 23 3 15,0-23 9-15,0 22 0 0,0-22-9 0,-2 21-6 16,2-21-9-16,-2 21-7 0,2-21-7 16,0 19-4-16,0-19-6 0,4 18-3 15,-4-18-8-15,8 13-15 0,-8-13-34 0,14 11-40 16,-4-7-70-16,-10-4-78 0,24 2-78 16,-24-2-155-16,23-4-146 0,-23 4-284 15,23-5-208-15</inkml:trace>
  <inkml:trace contextRef="#ctx0" brushRef="#br2" timeOffset="-1604.05">18139 7769 2615 0,'0'0'-32'0,"0"0"21"0,0 0-8 16,0 0 16-16,0 0 12 0,0 0 10 0,0 0 18 15,0 0 3-15,0 0 6 0,0 0-8 16,0 0-2-16,0 0 2 0,0 0-6 15,15 34-2-15,-15-34-1 0,11 12-1 0,-11-12-1 16,10 10-4-16,-10-10-2 0,10 10 4 16,-10-10-2-16,12 7-1 0,-12-7-1 15,0 0-5-15,16 5 3 0,-16-5 2 0,0 0 5 16,0 0 9-16,0 0 6 0,28-12 12 16,-28 12 5-16,7-14 10 0,-7 14 12 0,0 0 11 15,2-18 6-15,-2 18 9 0,0 0-3 16,4-16-6-16,-4 16-8 0,0 0-13 0,0 0-13 15,0 0-6-15,0 0-7 0,4-18-8 16,-4 18-2-16,0 0-5 0,0 0-5 16,0 0-1-16,0 0-2 0,14 41-2 0,-6-30-6 15,-2 6 0-15,-2 0-4 0,4 5 2 16,0 0-2-16,-1 3-4 0,2 2-1 0,-1-1 0 16,0 1-4-16,-1 1 2 0,1-2-5 15,-2 2 4-15,-2-4-2 0,1 1 2 16,-3-5-1-16,1 2 5 0,-1-4 10 0,-2 1 8 15,0-4 19-15,0-15 4 0,-7 28 4 16,0-16 0-16,7-12 4 0,-14 15-28 16,3-11 0-16,11-4-8 0,0 0-1 0,-28-2-13 15,28 2-13-15,-20-19-20 0,12 3-34 16,-2-2-47-16,2-4-58 0,4 1-65 0,2-1-50 16,-2-3-61-16,4 0-171 0,-2 0-77 15,4 0-296-15,0 1-252 0</inkml:trace>
  <inkml:trace contextRef="#ctx0" brushRef="#br2" timeOffset="-1244.52">18484 7274 2643 0,'-12'-13'-59'0,"12"13"16"0,0 0 7 15,0 0 22-15,-22 0 32 0,22 0 23 0,0 0 8 16,-19 17 22-16,11-8 7 0,8-9-6 15,-12 26 0-15,7-14-5 0,-2 5 1 0,5-2-9 16,0 2-3-16,2-17-5 0,-2 37 1 16,4-17-6-16,0-2-8 0,0 1 0 15,3 0-5-15,2-1-18 0,-1-3-46 0,0-2-47 16,2 2-63-16,1-3-79 0,-9-12-107 16,15 15-481-16,-6-11-124 0</inkml:trace>
  <inkml:trace contextRef="#ctx0" brushRef="#br2" timeOffset="-850.82">18557 7429 2408 0,'8'-20'-60'0,"-8"20"8"0,0 0 1 16,0 0 14-16,0 0 5 0,0 0 14 15,0 0 27-15,0 0 16 0,0 0 9 0,0 0 2 16,0 0 6-16,0 0-5 0,2 52 10 15,-2-52 8-15,2 20 4 0,-2-20 13 16,0 22-10-16,0-22-6 0,0 17-6 0,0-17-7 16,0 0-2-16,2 18 2 0,-2-18-1 15,0 0 2-15,0 0-9 0,2 16-11 0,-2-16-11 16,0 0-7-16,0 0-2 0,0 0 2 16,0 0-1-16,0 0 6 0,0 0 13 0,18-45 17 15,-18 45 11-15,4-14 13 0,-4 14 10 16,6-12 0-16,-6 12-6 0,0 0-4 15,0 0-12-15,8-13 4 0,-8 13 2 0,0 0 15 16,0 0 3-16,0 0-1 0,0 0-1 16,0 0-6-16,24 29-7 0,-18-18-4 0,0-1-7 15,1 1-5-15,-7-11-4 0,12 22-4 16,-4-12-12-16,0 0-37 0,-8-10-60 16,12 15-85-16,-4-8-85 0,-8-7-176 0,15 8-180 15,-6-8-286-15,-9 0-251 0</inkml:trace>
  <inkml:trace contextRef="#ctx0" brushRef="#br2" timeOffset="-679.06">18864 7483 2640 0,'0'0'20'0,"0"0"15"16,0 0-6-16,12-11 0 0,-12 11 1 0,0 0 1 15,14-5 11-15,-14 5-2 0,16-4-4 16,-16 4-5-16,21-2-12 0,-21 2-25 15,23-2-49-15,-23 2-52 0,27 0-52 0,-27 0-120 16,24-2-462-16,-14 0-16 0</inkml:trace>
  <inkml:trace contextRef="#ctx0" brushRef="#br2" timeOffset="-407.94">19037 7390 2311 0,'0'0'71'0,"0"0"2"0,-2-23-7 0,2 23-7 15,0 0-2-15,0 0 13 0,0 0 0 16,0 0-7-16,0 0-7 0,12-12-8 0,-12 12-2 16,0 0-9-16,0 0-2 0,0 0-4 15,0 0 0-15,37 22 3 0,-37-22 14 16,10 13 6-16,-4-3 8 0,-6-10 3 0,6 19 7 16,-6-19 10-16,2 20 7 0,-2-20 8 15,3 24 6-15,-3-24-13 0,-3 24-5 16,3-24-11-16,0 23-8 0,0-23-1 0,0 23-13 15,0-23-5-15,5 20-12 0,-5-20-46 16,9 15-53-16,-9-15-85 0,12 11-77 16,-3-5-148-16,1-4-202 0,1 1-319 15,-11-3-276-15</inkml:trace>
  <inkml:trace contextRef="#ctx0" brushRef="#br2" timeOffset="1439.85">19291 7355 2608 0,'0'0'-109'0,"0"0"29"15,0 0 23-15,0 0 28 0,0 0 17 0,0 0 21 16,0 0 32-16,0 0-1 0,0 0 7 16,0 0-6-16,0 0-7 0,0 0-7 0,0 0 7 15,0 0-5-15,0 0-10 0,0 0-3 16,0 0 3-16,0 0 17 0,0 0 7 16,0 0 4-16,11 37-5 0,-7-22-6 15,-2 0 14-15,2 0-8 0,-2 2-6 0,0-1 2 16,0 1-9-16,-2 1-22 0,2-1-33 0,0-1-63 15,-4 1-67-15,2-17-115 0,-4 32-515 16,0-16-91-16</inkml:trace>
  <inkml:trace contextRef="#ctx0" brushRef="#br2" timeOffset="1843.89">19336 8071 2502 0,'0'0'75'0,"0"0"-6"0,0 0-1 16,0 0-8-16,0 0-4 0,0 0 10 15,0 0-13-15,0 0-2 0,0 0-24 0,0 0-41 16,0 0-64-16,10 9-61 0,-10-9-86 16,0 0-135-16,0 0-335 0,0 0 57 15</inkml:trace>
  <inkml:trace contextRef="#ctx0" brushRef="#br2" timeOffset="1972.34">19467 8067 2015 0,'0'0'-22'0,"0"0"11"0,19 4-9 16,-19-4-10-16,0 0-22 0,0 0-44 0,0 0-73 16,22-3-350-16,-22 3 301 0</inkml:trace>
  <inkml:trace contextRef="#ctx0" brushRef="#br2" timeOffset="2104.45">19682 8068 1482 0,'18'5'56'15,"-18"-5"1"-15,0 0-12 0,20 1-31 0,-20-1-3 16,0 0-2-16,20 0 2 0,-20 0-11 16,0 0-15-16,0 0-35 0,19-3-52 15,-19 3-101-15,0 0-225 0,14-6 419 0</inkml:trace>
  <inkml:trace contextRef="#ctx0" brushRef="#br2" timeOffset="2238.75">20007 8058 1344 0,'0'0'84'0,"0"0"-13"16,0 0-38-16,14 9-42 0,-14-9-47 15,0 0-45-15,0 0-86 0,0 0-199 0,17 0 123 16</inkml:trace>
  <inkml:trace contextRef="#ctx0" brushRef="#br2" timeOffset="2372.07">20219 8099 1254 0,'12'6'124'16,"-12"-6"-13"-16,0 0-16 0,10 8-4 0,-10-8-23 15,0 0-6-15,0 0-44 0,0 0-39 16,0 0-58-16,20 1-109 0,-20-1-307 0,0 0 333 16</inkml:trace>
  <inkml:trace contextRef="#ctx0" brushRef="#br2" timeOffset="3798.32">20698 8050 1469 0,'0'0'41'0,"0"0"26"0,0 0 26 16,0 0 29-16,0 0 16 0,0 0 19 0,0 0 4 15,0 0-4-15,0 0-9 0,0 0 0 16,0 0-3-16,0 0-6 0,0 0-9 0,0 0-6 15,0 0-10-15,0 0-11 0,0 0-2 16,0 0-14-16,0 0-7 0,0 0-10 16,0 0-10-16,20-14-5 0,-20 14-5 0,0 0-8 15,28 0-3-15,-28 0-4 0,24 0-5 16,-24 0-6-16,28 2-7 0,-11 1-11 16,3-3-15-16,-4 1-24 0,-16-1-23 0,34 4-23 15,-19-2-39-15,-1 0-46 0,-14-2-37 16,26 1-52-16,-26-1-101 0,21 3-525 15,-12-3-249-15</inkml:trace>
  <inkml:trace contextRef="#ctx0" brushRef="#br2" timeOffset="4493.62">21243 7886 2599 0,'0'0'-109'0,"0"0"13"16,0 0 0-16,2-25 13 0,-2 25 12 16,0 0 20-16,0 0 29 0,2-18 24 15,-2 18 31-15,0 0 25 0,0 0 25 0,0 0 21 16,0 0 9-16,0 0 6 0,-6-20-6 16,6 20-6-16,0 0-6 0,0 0-15 0,0 0-7 15,-18-5-1-15,18 5 2 0,0 0-8 16,0 0-4-16,0 0-9 0,-33 13-3 0,33-13-6 15,-13 11-4-15,4-3-5 0,9-8-1 16,-12 15-5-16,6-3-8 0,6-12 0 16,-9 18-3-16,9-18-4 0,-7 22 3 0,7-22-4 15,-2 20 1-15,2-20-7 0,9 19-2 16,-9-19-14-16,9 18-2 0,-3-11-6 0,-6-7-5 16,12 12-4-16,-12-12-6 0,11 11 4 15,-11-11-1-15,15 5 1 0,-15-5-1 0,0 0 11 16,0 0-7-16,25-5-4 0,-25 5 6 15,0 0 7-15,18-15 8 0,-18 15 8 16,10-15 8-16,-10 15 18 0,10-16 19 0,-10 16 13 16,6-17 10-16,-6 17 8 0,10-14 9 15,-10 14 6-15,6-13-3 0,-6 13-10 16,0 0-3-16,8-14-12 0,-8 14-13 16,0 0-9-16,0 0-4 0,0 0-8 0,0 0-5 15,0 0-1-15,0 0-2 0,0 0-4 16,0 0 3-16,0 0-5 0,0 0 3 0,0 0-4 15,0 0 1-15,11 42-7 0,-11-42 3 16,6 22-6-16,-4-9 4 0,0 0-5 0,-2-13-22 16,9 25-40-16,-5-13-55 0,0-1-77 15,1 2-70-15,-1-3-120 0,0-3-180 16,0 1-54-16,-4-8-245 0,0 0-203 0</inkml:trace>
  <inkml:trace contextRef="#ctx0" brushRef="#br2" timeOffset="4874.71">21479 8055 2467 0,'0'0'-93'16,"0"0"20"-16,0 0 26 0,5-17 13 0,-5 17 17 16,0 0 9-16,0 0-1 0,0 0 17 15,0 0 7-15,6-14 5 0,-6 14-1 16,0 0-8-16,0 0-8 0,0 0-3 0,9-15 0 15,-9 15 8-15,0 0-10 0,0 0-1 16,12-9 11-16,-12 9 1 0,0 0 4 16,0 0 5-16,0 0 8 0,0 0-1 0,0 0-4 15,0 0 2-15,0 0-3 0,0 0 11 16,26 24 16-16,-26-24 12 0,4 18 15 0,-4-18 2 16,3 19 18-16,-3-19 6 0,-3 19 15 15,3-19 3-15,-2 17 3 0,2-17 10 0,0 0 0 16,-11 20 1-16,11-20-3 0,-6 8 1 15,6-8-4-15,0 0-10 0,0 0-12 16,0 0-15-16,0 0-19 0,0 0-17 0,0 0-31 16,-29-26-37-16,29 26-37 0,2-19-55 15,-2 19-54-15,4-19-57 0,-4 19-79 16,0 0-147-16,8-23-518 0,-6 16-400 0</inkml:trace>
  <inkml:trace contextRef="#ctx0" brushRef="#br2" timeOffset="5541.14">21668 7803 2855 0,'0'-20'-126'16,"0"20"30"-16,0 0 4 0,0 0 23 15,0 0 26-15,0 0 23 0,0 0 22 16,0 0 27-16,0 0-8 0,0 0 5 0,0 0 5 16,0 0-5-16,0 0-2 0,0 0 2 15,0 0-9-15,5 63 9 0,-1-54-6 16,-4-9-6-16,10 19 1 0,-4-9-3 0,-6-10 7 15,13 15-7-15,-13-15-8 0,11 12-4 16,-11-12-12-16,15 8-10 0,-15-8-10 0,0 0-5 16,16 5 0-16,-16-5 10 0,0 0 6 15,0 0 6-15,26-18 29 0,-26 18 17 16,12-14 11-16,-12 14 18 0,11-18 16 16,-6 11 19-16,-5 7 8 0,10-17 5 0,-10 17 12 15,6-14-4-15,-6 14-8 0,9-13-4 0,-9 13-7 16,0 0-8-16,6-13-18 0,-6 13-7 15,0 0-10-15,0 0-8 0,6-14-6 16,-6 14-5-16,0 0-4 0,0 0-3 16,0 0-2-16,0 0-4 0,0 0-1 0,0 0-1 15,0 0-2-15,0 0 0 0,11 40-4 16,-6-29 3-16,-1 5-2 0,2-1-2 0,-2 2 2 16,6 2-3-16,-1 4-3 0,2 0 0 15,-1-1-1-15,3 10 1 0,2-5-1 0,0 3-4 16,-1-2 2-16,0 1 0 0,-2-2-4 15,-2-1 3-15,-1-3-1 0,-1 2-4 16,-1-5 2-16,-5 0 0 0,0-1 2 0,0-2 4 16,-4 0 8-16,2-17 6 0,-8 31 7 15,1-19 6-15,-4 2-2 0,-1-5-2 16,0 2-3-16,-4-4-1 0,2 1-9 0,-1-5-17 16,15-3-25-16,-30 5-53 0,30-5-73 15,-26-7-66-15,16 0-83 0,0-2-175 0,4-4-110 16,6 13-266-16,-12-28-197 15</inkml:trace>
  <inkml:trace contextRef="#ctx0" brushRef="#br2" timeOffset="28550.24">13553 8890 1102 0,'0'0'271'0,"0"0"-62"16,0 0-64-16,2-17-5 0,-2 17 2 0,0 0 7 16,0 0 4-16,0 0 3 0,0 0 1 0,0 0 3 15,0 0 2-15,0 0 3 0,2-18 2 16,-2 18 3-16,0 0 1 0,0 0-9 15,0 0-15-15,0 0-6 0,0 0-12 0,0 0-11 16,0 0-15-16,0 0-17 0,0 0-7 16,0 0-13-16,0 0-8 0,0 0-8 0,0 0-5 15,0 0-7-15,0 0-1 0,0 0-3 16,0 0-4-16,0 0 3 0,-6 55-4 16,6-55-5-16,2 32-1 0,0-16-3 0,0 2 1 15,1 0-8-15,1 2 4 0,1 5-1 16,0-3-10-16,1 3 8 0,-2-2-9 0,-1 0 4 15,1-4 4-15,0 1-5 0,0-4-3 16,-2 1-2-16,2-2 2 0,-4-15 3 16,4 23-4-16,-4-23 3 0,5 19-2 0,-5-19 4 15,2 17 4-15,-2-17-2 0,0 0 0 16,4 18-6-16,-4-18 0 0,0 0 5 16,0 0-1-16,0 0-11 0,0 0 9 0,0 0 1 15,0 0 0-15,0 0-5 0,0 0 0 16,0 0-4-16,0 0 4 0,4-57-1 0,-4 57-2 15,3-24-1-15,2 12 2 0,2-1-1 16,-3-1-1-16,3 1-1 0,1-1-1 0,-2 3 3 16,2-1-1-16,-8 12 0 0,15-21-1 15,-11 13 0-15,-4 8 0 0,15-15-1 16,-6 10 2-16,-9 5-5 0,14-6 4 0,-14 6-5 16,0 0 1-16,25-2 4 0,-25 2-6 0,0 0 3 15,24 9-1-15,-24-9 3 0,16 13-2 16,-10-3 2-16,0 2 3 0,-1-1-3 15,-5-11 6-15,10 25-1 0,-6-11 7 16,-4-14 10-16,2 24 8 0,-2-24 10 0,-4 23 6 16,4-23 2-16,-7 21-1 0,2-10-2 15,-2 1-2-15,7-12-7 0,-17 17-11 0,5-10 3 16,3-1-12-16,9-6-16 0,-20 6-24 16,9-4-34-16,11-2-44 0,-20-4-49 0,20 4-59 15,-16-4-47-15,7-2-59 0,9 6-128 16,-13-9-169-16,13 9 20 0,-11-9-277 15,11 9-239-15</inkml:trace>
  <inkml:trace contextRef="#ctx0" brushRef="#br2" timeOffset="29186.89">14014 9226 2515 0,'0'0'-95'15,"0"0"31"-15,0 0 29 0,0 0 19 16,0 0 32-16,0 0 2 0,0 0 28 0,0 0 15 16,0 0 8-16,0 0 3 0,0 0 5 0,0 0 7 15,0 0 1-15,0 0 1 0,-2 43 9 16,2-43 3-16,0 0-8 0,-3 24 3 15,3-24-4-15,0 17-5 0,0-17-9 16,0 0-5-16,-4 19-8 0,4-19-3 16,0 0-7-16,-2 16 0 0,2-16-7 0,0 0 7 15,0 0-7-15,0 0-2 0,0 0-8 0,0 0 1 16,0 0-5-16,0 0-3 0,0 0-6 16,0 0 1-16,0 0 2 0,0 0 4 15,21-38 3-15,-21 38 1 0,12-15 1 0,-12 15 1 16,16-14 1-16,-16 14 7 0,14-11 6 0,-14 11 6 15,15-9 2-15,-15 9 3 0,14-6-1 16,-14 6 9-16,0 0 4 0,0 0-3 16,24 6 6-16,-24-6-14 0,11 9 0 15,-11-9-12-15,11 11-1 0,-11-11-4 0,7 15-3 16,1-7-26-16,-8-8-4 0,8 20-2 16,-2-13 4-16,-6-7-2 0,10 19-23 0,-5-13-25 15,-1 2-38-15,-4-8-50 0,0 0-62 16,13 15-66-16,-9-13-60 0,-4-2-147 0,0 0-138 15,15 1-8-15,-15-1-232 0,0 0-172 16</inkml:trace>
  <inkml:trace contextRef="#ctx0" brushRef="#br2" timeOffset="30758.19">14517 9082 2358 0,'-16'-9'-132'0,"16"9"21"0,0 0 8 0,0 0 13 16,0 0 24-16,0 0 30 0,0 0 31 16,0 0 28-16,0 0 27 0,0 0 37 15,0 0 4-15,0 0 18 0,0 0 9 0,0 0 8 16,0 0 5-16,0 0 5 0,0 0-15 15,0 0-12-15,0 0-12 0,0 0-14 16,0 0-3-16,0 0-10 0,0 0-6 0,0 0-3 16,0 0-6-16,0 0-7 0,-8 28-5 15,8-28-5-15,0 0 0 0,0 28-4 0,0-28-3 16,4 22-3-16,-4-22-8 0,6 21 5 16,-4-10-3-16,-2-11-3 0,7 20 3 15,0-13-2-15,-7-7 0 0,11 16-2 0,-11-16-1 16,13 11-2-16,-13-11 3 0,13 5-8 15,-13-5 4-15,0 0-4 0,19-1 1 16,-19 1-2-16,0 0-1 0,21-19-2 0,-13 9-1 16,-2-2 0-16,0-1-2 0,2-2 0 15,-3 1 3-15,2-1 10 0,-3 1 14 0,-4 14 19 16,9-26 10-16,-6 14 14 16,-3 12 3-16,7-17-1 0,-7 17-5 0,4-14-6 15,-4 14-12-15,0 0-4 0,6-12-2 0,-6 12 1 16,0 0-6-16,0 0-2 0,0 0-5 15,0 0 2-15,0 0-8 0,0 0-1 16,23 36-2-16,-16-27 0 0,-7-9-3 0,16 22-4 16,-8-13-4-16,1 2-10 0,1-3-26 15,-10-8-34-15,17 15-48 0,-8-9-60 0,-9-6-67 16,16 10-59-16,-16-10-126 0,16 4-145 16,-10-3-391-16,-6-1-384 0</inkml:trace>
  <inkml:trace contextRef="#ctx0" brushRef="#br2" timeOffset="31262.18">14719 8743 2788 0,'0'0'-108'16,"0"0"34"-16,0 0 25 0,-2-18 27 15,2 18 17-15,0 0 28 0,0 0 24 0,0 0 14 16,0 0 10-16,0 0-3 0,0 0-5 16,0 0-10-16,0 0-1 0,0 0-6 15,0 0-6-15,0 0-2 0,0 0-1 0,0 0-13 16,0 0 5-16,-4 54-3 0,4-54-3 15,0 0-1-15,4 21-2 0,-4-21-3 16,2 14-1-16,-2-14 0 0,0 0 2 0,0 0 1 16,0 0-2-16,6 15-1 0,-6-15-2 15,0 0-6-15,0 0-2 0,0 0-2 16,0 0 3-16,0 0-2 0,36-23 10 0,-36 23 6 16,15-17 16-16,-9 9 12 0,-6 8 13 0,13-14 9 15,-2 5 0-15,-11 9 3 0,14-11 2 16,-14 11-2-16,14-9-2 0,-14 9-3 15,13-6 3-15,-13 6-3 0,0 0-1 16,20 0-6-16,-20 0-3 0,0 0 0 0,0 0-12 16,18 15-4-16,-18-15-7 0,10 11-4 15,-10-11-11-15,6 16-37 0,-6-16-47 0,8 11-60 16,-8-11-71-16,8 9-62 0,-8-9-84 16,9 9-150-16,-9-9-475 0,5 7-405 15</inkml:trace>
  <inkml:trace contextRef="#ctx0" brushRef="#br2" timeOffset="31812.14">14472 8728 2875 0,'0'0'-88'0,"7"-21"36"16,-7 21 28-16,0 0 28 0,0 0 34 0,0 0 28 16,0 0 11-16,0 0 13 0,0 0 4 15,0 0 1-15,0 0 3 0,0 0-10 16,0 0-6-16,0 0-9 0,0 0-6 16,0 0-6-16,0 0-6 0,-10 50-7 0,10-50-4 15,5 24-12-15,2-11-14 0,-1 1-29 0,6 1-47 16,-3-2-50-16,7 3-69 0,1-3-84 15,0-1-182-15,4-1-410 0,0-2-199 16</inkml:trace>
  <inkml:trace contextRef="#ctx0" brushRef="#br2" timeOffset="32067.96">15004 8658 2488 0,'0'0'-94'15,"20"-3"21"-15,-20 3 17 0,0 0 28 16,0 0 22-16,25 19 39 0,-21-11 30 16,4 3 13-16,-8-11-4 0,13 27 9 0,-6-9-5 15,-1-3-12-15,-2 3 5 0,-1 0-20 0,-1-1-4 16,1 0-8-16,-3-1-39 0,2 3-62 15,-2-4-68-15,0 0-85 0,0-15-169 16,-5 29-276-16,3-18 107 0</inkml:trace>
  <inkml:trace contextRef="#ctx0" brushRef="#br2" timeOffset="34927.6">20843 9097 1867 0,'0'0'-62'0,"0"0"12"0,0 0 3 15,0 0 16-15,0 0 16 0,0 0 7 16,-20 0 11-16,20 0 9 0,0 0 4 16,0 0 4-16,0 0 0 0,0 0 10 0,0 0 14 15,0 0 5-15,0 0 16 0,0 0 10 16,0 0-2-16,0 0 5 0,0 0-22 15,0 0 5-15,0 0-1 0,0 0-3 0,0 0-2 16,0 0-5-16,0 0-10 0,0 0 1 16,0 0 3-16,0 0-10 0,0 0-7 0,0 0 1 15,0 0-6-15,0 0-1 0,0 0-10 16,0 0 2-16,0 0 11 0,68 4-10 16,-68-4-7-16,21 0 3 0,-21 0-5 0,22 0 6 15,-22 0-21-15,18 0-22 0,-18 0-39 16,0 0-47-16,26 0-41 0,-26 0-86 0,0 0-444 15,21-4 61-15</inkml:trace>
  <inkml:trace contextRef="#ctx0" brushRef="#br2" timeOffset="35280.57">20930 9023 2025 0,'0'0'-7'0,"0"0"38"0,0 0 29 0,-12-9 29 16,12 9 21-16,0 0 11 0,0 0 15 16,0 0-2-16,0 0-8 0,0 0-7 15,0 0-9-15,0 0-7 0,0 0-10 0,0 0-4 16,0 0 0-16,0 0-5 0,0 0-2 15,0 0 4-15,0 38-5 0,0-38-7 16,7 22-6-16,-2-6-7 0,-3-1-9 0,2 1-4 16,0 2-3-16,0 1-5 0,2 4-4 15,0-1-3-15,1-2-3 0,0 2-7 0,-1-2-4 16,0-3-25-16,-2 1-25 0,5-1-36 16,-5-5-36-16,0 2-41 0,3-2-40 0,-1-3-51 15,-6-9-105-15,9 12-617 0,-9-12-388 16</inkml:trace>
  <inkml:trace contextRef="#ctx0" brushRef="#br2" timeOffset="35843.91">21138 8945 2848 0,'3'-16'-87'0,"-3"16"39"0,0 0 43 16,5-14 20-16,-5 14 23 0,0 0 11 16,0 0 2-16,0 0-8 0,4-18-9 15,-4 18-4-15,0 0-5 0,0 0 1 16,0 0-7-16,0 0 9 0,0 0-8 0,0 0-5 16,0 0 1-16,0 0-1 0,16 41-1 15,-12-26-7-15,-2 0 6 0,3 2 0 0,1 2-2 16,1 4-6-16,-1-2 4 0,0 2 3 15,1 2-6-15,-1-4-1 0,0 0 0 0,1-2 2 16,-3-2 4-16,1 0-3 0,-1-4 5 16,-4-13 13-16,4 23 9 0,-2-13 1 0,-2-10 0 15,0 0 0-15,0 21 2 0,0-21-5 16,0 0 1-16,0 0 2 0,0 0 0 0,0 0 0 16,0 0-4-16,0 0-4 0,0 0 0 15,0 0-2-15,0 0-5 0,0 0 1 16,0 0-7-16,2-65 1 0,4 53 0 0,-2-1-1 15,3 0-4-15,-7 13-4 0,15-20 0 16,-9 9 1-16,-6 11-1 0,17-14-1 16,-9 9-4-16,-8 5 1 0,18-5-1 0,-18 5-2 15,18-4 0-15,-18 4 0 0,0 0-1 16,30 9 0-16,-22-1-1 0,1 0 4 16,-3 3-2-16,1 0 5 0,-3-1 3 0,-2 1 12 15,-2-11 9-15,2 26 10 0,-2-26 3 16,-4 22 3-16,4-22-3 0,-11 19 0 15,5-11-6-15,6-8-5 0,-19 16-17 0,9-11-33 16,10-5-40-16,-20 7-58 0,12-3-64 16,8-4-70-16,-19-4-148 0,19 4-575 0,-13-6-424 15</inkml:trace>
  <inkml:trace contextRef="#ctx0" brushRef="#br2" timeOffset="36782.15">21572 9218 2840 0,'0'0'-119'0,"0"0"31"16,0 0 23-16,0 0 17 0,0 0 31 16,0 0 13-16,0 0 23 0,0 0 8 0,0 0 5 15,0 0-3-15,0 0 8 0,0 0 9 16,0 0 16-16,0 0 0 0,0 0 0 0,0 0-2 15,0 0-2-15,0 0-7 0,0 0-1 16,-10 32-7-16,10-32-1 0,0 17-5 16,0-17-3-16,0 17 2 0,0-17-6 15,2 16-3-15,-2-16-2 0,0 0 2 0,0 18-4 16,0-18-2-16,0 0-1 0,0 0 3 0,2 18 2 16,-2-18-6-16,0 0 0 0,0 0-2 15,0 0 0-15,0 0 1 0,0 0-1 16,0 0-1-16,0 0 0 0,0 0 10 0,0 0 5 15,28-43 2-15,-22 34 2 0,-6 9-5 16,9-15-1-16,-9 15-2 0,10-15 4 16,-10 15-5-16,11-15-1 0,-11 15 4 0,11-13 4 15,-11 13-3-15,8-12 3 0,-8 12 0 16,0 0-3-16,8-11-2 0,-8 11-7 16,0 0 2-16,8-10-5 0,-8 10-3 0,0 0 1 15,0 0-1-15,0 0-3 0,20-2-2 16,-20 2-3-16,0 0 3 0,0 0-6 0,0 0-1 15,0 0 5-15,23 15-1 0,-23-15 0 16,0 0 3-16,9 13 0 0,-9-13 4 0,0 0 0 16,4 12-4-16,-4-12 3 0,0 0-4 15,0 0 1-15,7 14 0 0,-7-14-2 16,0 0 2-16,0 0-2 0,0 0-1 16,0 0 3-16,0 0-1 0,0 0 1 0,6 13-1 15,-6-13-1-15,0 0-1 0,0 0-3 16,0 0-1-16,0 0 3 0,0 0-3 0,0 0-2 15,0 0 0-15,0 0-3 0,0 0 2 16,0 0-2-16,0 0 2 0,0 0 1 16,0 0-1-16,0 16 0 0,0-16 0 0,0 0-1 15,0 0 1-15,0 0 2 0,0 0-4 16,0 0 2-16,0 0 0 0,-11 23 0 16,11-23 0-16,0 0-2 0,-10 13 3 0,10-13 0 15,-9 12-1-15,9-12-1 0,-9 14 2 16,9-14 0-16,-10 13 0 0,10-13-1 0,-12 14 1 15,12-14 0-15,-12 9 3 0,12-9-1 16,-12 10 2-16,12-10-1 0,-15 5-1 0,15-5 1 16,0 0 1-16,-17 4 2 0,17-4 0 15,0 0-3-15,0 0 1 0,0 0-3 16,-25-13-2-16,25 13-14 0,-8-13-17 16,8 13-33-16,0 0-40 0,-5-22-59 0,5 22-57 15,-2-15-91-15,2 15-181 0,2-15-468 0,-2 15-391 16</inkml:trace>
  <inkml:trace contextRef="#ctx0" brushRef="#br2" timeOffset="37524.25">21835 8990 2801 0,'0'0'-134'16,"0"0"29"-16,0 0 21 0,2-18 14 0,-2 18 15 16,0 0 17-16,0 0 24 0,0 0 11 15,0 0 16-15,0 0 23 0,0 0 10 16,0 0 16-16,0 0 4 0,0 0 9 0,0 0-11 15,0 0-1-15,0 0-5 0,0 0-7 16,0 0-4-16,9 47-2 0,-9-47-4 0,7 17-7 16,-7-17-3-16,8 16-2 15,-8-16 1-15,8 17-1 0,-8-17-4 0,8 13-3 16,-8-13-3-16,9 11 1 0,-9-11-2 0,9 10 1 16,-9-10-4-16,0 0-2 0,12 14 2 15,-12-14-2-15,0 0 1 0,11 7-3 16,-11-7 0-16,0 0 0 0,0 0-4 0,0 0-3 15,0 0 2-15,0 0 0 0,0 0-3 16,32-15 2-16,-32 15 0 0,6-13 2 16,-6 13-3-16,8-15 4 0,-8 15 11 15,8-23 7-15,0 11 2 0,-4-1-4 0,-4 13-1 16,10-21 0-16,-4 12 3 0,-6 9-2 16,9-18 4-16,-9 18 2 0,6-14-3 0,-6 14 4 15,9-13 1-15,-9 13 3 0,0 0-8 16,6-13 9-16,-6 13 14 0,0 0 17 15,0 0 7-15,0 0-3 0,0 0 0 0,0 0-6 16,0 0-2-16,17 31-4 0,-17-31-4 16,4 18-7-16,2-4 0 0,0 0-5 0,2 0-7 15,-2 2-1-15,2-1-8 0,0 2-2 16,-1 0-17-16,1-1-36 0,1-1-53 16,1 2-82-16,-1-2-84 0,-3-1-167 0,0-2-190 15,-6-12-344-15,9 18-372 0</inkml:trace>
  <inkml:trace contextRef="#ctx0" brushRef="#br2" timeOffset="39497.19">13000 9215 2775 0,'0'0'-98'0,"0"0"38"0,-15 12 33 0,15-12 36 15,0 0 37-15,0 0 35 0,0 0 23 16,0 0 22-16,0 0 8 0,0 0-4 0,0 0-9 15,0 0-12-15,0 0-9 0,43 6-17 16,-43-6-3-16,24 0-10 0,-24 0-9 16,25 0-8-16,-25 0-22 0,24-2-41 15,-24 2-51-15,23-2-62 0,-23 2-52 0,23-2-51 16,-23 2-88-16,17-5-601 0,-7-2-311 16</inkml:trace>
  <inkml:trace contextRef="#ctx0" brushRef="#br2" timeOffset="39726.07">13167 9126 2652 0,'0'0'-68'0,"-7"-9"53"16,7 9 30-16,0 0 38 0,0 0 30 0,-11-12 32 15,11 12 16-15,0 0 1 0,0 0-2 16,0 0-15-16,0 0-2 0,0 0 6 0,0 0 1 16,0 0-9-16,0 0-8 0,0 0-7 15,-19 33-11-15,19-33-13 0,0 25-7 16,0-12-6-16,0-13-7 0,3 38-3 0,0-19-11 15,-1 2-15-15,2-2-34 0,-3 1-44 16,3 0-55-16,0 3-62 0,3-1-14 16,-3 2-64-16,1-7-89 0,0 0-177 15,-1 0-343-15,0-2-213 0</inkml:trace>
  <inkml:trace contextRef="#ctx0" brushRef="#br2" timeOffset="44693.5">12983 10599 2431 0,'0'0'-130'0,"0"0"35"15,0 0 26-15,0 0 27 0,0 0 42 16,-20 2 25-16,20-2 39 0,0 0 40 15,0 0 40-15,0 0 24 0,0 0 6 0,0 0-4 16,0 0-11-16,0 0-9 0,0 0-7 16,0 0-7-16,0 0-9 0,0 0-3 0,0 0 1 15,0 0-18-15,0 0-6 0,0 0-12 16,0 0-6-16,0 0-12 0,0 0-8 16,0 0-9-16,0 0-6 0,0 0-5 0,63-4-11 15,-63 4-21-15,26-2-24 0,-26 2-45 16,23-4-48-16,-8 3-55 0,-15 1-52 0,30-7-49 15,-14 6-87-15,-1-3-140 0,1 2-410 16,-1 1-283-16</inkml:trace>
  <inkml:trace contextRef="#ctx0" brushRef="#br2" timeOffset="45481.71">13387 10955 2572 0,'0'0'-105'0,"0"0"38"0,0 0 15 15,0 0 12-15,0 0 14 0,0 0 15 0,0 0 24 16,0 0 18-16,0 0 12 0,0 0 11 16,0 0 4-16,0 0 13 0,0 0 0 0,0 0-1 15,13-45 0-15,-13 45 0 0,7-27-10 16,0 9-4-16,2-1-14 0,-3-4 2 15,3-1-11-15,-3-3-3 0,2-3-2 16,3-2-3-16,-2-3-7 0,1 1 6 0,-2-3-9 16,1 1 0-16,0 0-4 0,0 4 7 0,-2-3 6 15,2 3 8-15,0 0-3 0,-4 6 2 16,1-2-1-16,1 3 1 0,0 4-3 16,-2 3 0-16,1 0-5 0,0 3 0 0,-1 2-7 15,1 2-1-15,-6 11-4 0,19-19-5 16,-11 13 6-16,-8 6-5 0,19-6-1 15,-19 6-3-15,20-1-2 0,-20 1 6 16,0 0-5-16,26 5-1 0,-26-5 2 0,15 10-3 16,-15-10 4-16,10 9-3 0,-10-9 1 0,10 13 1 15,-10-13 9-15,0 0 8 0,2 18 7 16,-2-18 7-16,0 0 7 0,0 0 4 16,-16 18 1-16,16-18 3 0,0 0-5 0,-17 11-4 15,17-11 0-15,0 0-9 0,-10 8-4 16,10-8-5-16,0 0-12 0,0 0-5 15,0 0-5-15,0 0-3 0,0 0 1 0,0 0-4 16,0 0 2-16,23 15-1 0,-23-15 0 16,22 8-1-16,-11-4 4 0,0 5 1 15,3-1-4-15,-3 2 1 0,1 1 2 0,-1 3-2 16,-1-3 3-16,-2 3 0 0,-1-1 2 0,-1 0 10 16,-1 0 13-16,-5-13 7 0,2 23 11 15,-2-23 8-15,-2 23 7 0,2-23 8 16,-11 21-6-16,4-12-1 0,-3 0-4 15,10-9-6-15,-21 16-8 0,9-10 0 0,12-6-12 16,-21 8-21-16,21-8-35 0,-22 2-47 16,22-2-64-16,0 0-66 0,-27-7-64 0,27 7-125 15,-18-16-160-15,12 6-360 0,6 10-307 16</inkml:trace>
  <inkml:trace contextRef="#ctx0" brushRef="#br2" timeOffset="45946.68">13869 10551 2658 0,'0'0'-125'15,"0"0"24"-15,0 0 13 0,30-4 17 0,-30 4 21 16,0 0 27-16,0 0 28 0,0 0 21 16,14-11 17-16,-14 11 10 0,0 0-4 0,0 0-2 15,13-8 2-15,-13 8-1 0,0 0 1 16,0 0 3-16,0 0-5 0,20-5-1 16,-20 5-9-16,0 0 0 0,0 0-2 0,0 0-2 15,23 7 0-15,-23-7 10 0,0 0 4 16,13 10 5-16,-13-10 9 0,7 9 5 15,-7-9 6-15,0 0 7 0,4 16 10 16,-4-16 8-16,0 0 5 0,0 0 4 0,0 0 2 16,0 0 1-16,-15 22-6 0,15-22-4 0,0 0-5 15,-18 4-4-15,18-4-4 0,0 0-9 16,0 0 4-16,-25-4-13 0,25 4-7 16,0 0-12-16,-14-15-5 0,14 15-3 0,-8-13-5 15,8 13-14-15,0 0-15 0,-5-20-22 16,5 20-35-16,0 0-43 0,0-20-53 15,0 20-68-15,5-9-67 0,-5 9-132 0,11-9-175 16,-11 9-342-16,14-5-340 0</inkml:trace>
  <inkml:trace contextRef="#ctx0" brushRef="#br2" timeOffset="53191.74">14355 10383 936 0,'0'0'432'16,"-5"-18"-83"-16,5 18-71 0,0 0-40 0,0-19-37 16,0 19-11-16,0 0-1 0,0 0-10 15,2-25 8-15,-2 25-2 0,0 0-9 16,0 0-9-16,1-17-11 0,-1 17-10 0,0 0-24 16,0 0-13-16,0 0-17 0,0 0-3 15,0 0-9-15,0 0-10 0,0 0-3 0,0 0-6 16,0 0-6-16,0 0-8 0,0 0-1 15,0 0-7-15,0 0-7 0,0 63 1 16,6-52-1-16,-6-11-2 0,6 17-5 0,0-8-5 16,-6-9 0-16,15 16-6 0,-15-16-3 15,11 11-5-15,-11-11-5 0,14 8 0 0,-14-8 0 16,15 2-9-16,-15-2-1 0,0 0 3 16,0 0-7-16,30-18-3 0,-23 11 4 0,0-5-1 15,2 2 2-15,-9 10 1 0,16-26 2 16,-10 13 1-16,-2 1 6 0,1 1 4 15,-5 11 8-15,9-17 8 0,-9 17-1 0,9-15-3 16,-9 15 1-16,0 0-2 0,7-15-2 16,-7 15 5-16,0 0 7 0,0 0 2 15,0 0 3-15,0 0-2 0,0 0 0 0,0 0-5 16,0 0-2-16,13 40-2 0,-11-26 3 16,4-2-5-16,0 2-1 0,0-1-4 0,-6-13-5 15,16 25-18-15,-9-16-26 0,2 2-43 16,1-3-50-16,1 0-57 0,2-2-69 0,-2-2-73 15,-2-1-129-15,4-3-152 0,-13 0-371 16,22-2-436-16</inkml:trace>
  <inkml:trace contextRef="#ctx0" brushRef="#br2" timeOffset="53525">14690 9897 2919 0,'0'0'-119'0,"0"0"32"0,0 0 29 0,0 0 18 16,0 0 37-16,0 0 11 0,0 0 21 15,0 0 11-15,0 0 7 0,0 0 2 16,0 0-1-16,0 0 7 0,0 0 6 16,0 0 3-16,0 0-2 0,-11 56-7 0,11-56-1 15,6 25-10-15,-2-9 0 0,-1-3-9 16,4 2-9-16,-1-2-26 0,2 2-49 16,0-1-45-16,-2-4-58 0,1 2-54 0,-7-12-136 15,12 14-431-15,-6-10-66 0</inkml:trace>
  <inkml:trace contextRef="#ctx0" brushRef="#br2" timeOffset="53919.24">14836 9949 2259 0,'0'0'-61'0,"0"0"8"0,5-17-4 0,-5 17 7 15,0 0 3-15,0 0 15 0,0 0 15 16,0 0 5-16,0 0 4 0,0 0 7 0,0 0 5 15,0 0 19-15,0 0 8 0,0 0-1 16,0 0-3-16,0 0-5 0,0 0 26 16,24 32-10-16,-24-32 4 0,0 0-13 0,4 18 7 15,-4-18-2-15,0 0-4 0,3 13-1 16,-3-13 3-16,0 0-11 0,0 0 8 16,0 0-15-16,0 0 7 0,0 0-7 0,0 0 5 15,0 0-7-15,0 0 2 0,31-17-1 16,-31 17 17-16,8-14 9 0,-8 14 19 15,11-11 11-15,-11 11 8 0,9-10-7 0,-9 10 6 16,0 0-1-16,0 0-5 0,14-7 6 16,-14 7 7-16,0 0 1 0,0 0-4 15,0 0-11-15,0 0-1 0,25 13-10 0,-25-13-3 16,9 12-9-16,-9-12-4 0,9 13-4 16,-9-13-5-16,10 13-13 0,-10-13-34 0,6 10-43 15,-6-10-53-15,6 12-51 0,-6-12-64 16,0 0-125-16,5 5-541 0,-5-5-272 0</inkml:trace>
  <inkml:trace contextRef="#ctx0" brushRef="#br2" timeOffset="54111.8">15061 9886 2765 0,'8'-12'-4'0,"-8"12"14"0,0 0 2 0,14-7 21 15,-14 7 29-15,0 0 29 0,0 0 25 16,0 0 14-16,0 0-4 0,30 18-12 15,-30-18-7-15,10 21-11 0,-6-10-10 0,0 1-11 16,3 5-9-16,-5-4-5 0,0 4-8 16,0 1-15-16,-2-2-43 0,0 3-61 15,0 1-82-15,-4-4-63 0,-2 0-105 0,3 0-668 16,-3 0-445-16</inkml:trace>
  <inkml:trace contextRef="#ctx0" brushRef="#br2" timeOffset="55217.31">15575 10504 2895 0,'0'0'-105'0,"0"0"41"16,0 0 12-16,0 0 21 0,0 0 18 15,0 0 13-15,0 0 13 0,0 0 20 16,0 0 14-16,0 0 10 0,0 0 6 0,0 0 6 16,0 0 5-16,0 0 5 0,0 0 6 15,0 0-1-15,0 0-2 0,0 0 2 16,0 0 0-16,0 0 4 0,0 0 7 0,0 0 0 16,0 0 2-16,56 1-7 0,-56-1-8 15,23 0-7-15,-23 0-8 0,28 2-8 16,-13 1-5-16,-15-3-4 0,28 1-7 0,-14 1-10 15,-2-2-17-15,1 1-33 0,-13-1-36 16,0 0-60-16,30 3-64 0,-22-3-67 16,-8 0-129-16,14 0-197 0,-14 0-308 0,0 0-247 15</inkml:trace>
  <inkml:trace contextRef="#ctx0" brushRef="#br2" timeOffset="56077.27">15995 10868 2623 0,'0'0'-61'0,"0"0"13"16,0 0 9-16,0 0 2 0,0 0 10 15,0 0 7-15,0 0 17 0,0 0 15 16,0 0 11-16,0 0 20 0,0 0-7 16,0 0 6-16,-15-42 14 0,15 42 15 0,-2-18 6 15,2 18 7-15,-2-17-8 0,2 17 4 16,-2-20 0-16,2 20 0 0,-4-27-6 0,-1 11-2 15,3-1-7-15,-2 0-5 0,2-2-8 16,-4-4-3-16,2 0-5 0,2-5-3 16,-3 2-5-16,5-3-4 0,0 0-2 0,0 2-2 15,0 1 0-15,2 1-6 0,3 0 2 0,-1 2-4 16,0 3-1-16,2-2-6 0,5 3-2 16,-5 6 1-16,5 2-3 0,0-3-1 15,1 3-2-15,0 3-2 0,0 0-4 16,-12 8 3-16,27-7 2 0,-12 7-4 0,-15 0-2 15,27 6-2-15,-12-1 0 0,0 3 3 16,-5 0-2-16,3 1-1 0,-4 3 2 16,-3-1 0-16,0 0-2 0,-6-11 6 0,7 21 2 15,-7-21 8-15,0 22 7 0,0-22 4 16,0 0-1-16,-13 24 0 0,7-18 4 16,6-6-5-16,-18 8 4 0,18-8 2 0,-14 5-6 15,14-5-6-15,0 0-6 0,-20 2-12 16,20-2-6-16,0 0-16 0,0 0 1 0,0 0-7 15,0 0-2-15,0 0-5 0,0 0-4 16,0 0 2-16,0 0 6 0,0 0 0 0,0 0 0 16,56 7 6-16,-46-3 5 0,5 2 2 15,-15-6 3-15,24 12 15 0,-16-5 3 16,2 0 9-16,-1 3 5 0,-9-10 4 0,11 17 5 16,-11-17 4-16,4 18-1 0,-4-18 5 15,0 0-3-15,-8 24-3 0,8-24 0 0,-18 16-9 16,8-9-11-16,-3 0-24 15,-2-3-36-15,15-4-36 0,-25 13-52 0,14-10-47 16,11-3-60-16,-23 2-156 0,13-4-466 0,10 2-231 16</inkml:trace>
  <inkml:trace contextRef="#ctx0" brushRef="#br2" timeOffset="56320.14">16393 10551 2541 0,'17'0'-109'0,"-17"0"21"0,0 0 35 15,16 4 30-15,-16-4 34 0,0 0 38 16,12 12 31-16,-12-12 21 0,0 0 4 0,4 16-2 16,-4-16-7-16,0 16-8 0,0-16-4 15,2 17-15-15,-2-17-8 0,2 19-12 0,-2-19-20 16,2 17-32-16,-2-17-44 0,4 16-48 15,-4-16-55-15,0 0-77 16,4 15-176-16,-4-15-307 0,4 3 30 0</inkml:trace>
  <inkml:trace contextRef="#ctx0" brushRef="#br2" timeOffset="56819.25">16554 10309 2095 0,'0'0'-34'0,"0"0"34"0,0 0 18 16,0 0 18-16,0 0 3 0,0 0 12 15,0 0 14-15,0 0-17 0,0 0-8 0,0 0 1 16,0 0-2-16,0 0 1 0,17 33-6 16,-17-33 1-16,8 17-10 0,-8-17 2 0,11 16 1 15,-11-16 0-15,10 11-3 0,-10-11 9 16,11 11-9-16,-11-11-5 0,11 6 1 16,-11-6-2-16,0 0-9 0,18 1-2 0,-18-1-22 15,0 0-1-15,0 0 2 0,24-17 3 16,-16 10-3-16,-8 7 9 0,11-18 27 0,-11 18 26 15,8-16 27-15,-8 16 17 0,9-16 18 16,-9 16 0-16,4-13-2 0,-4 13-6 16,0 0-11-16,7-13-14 0,-7 13-3 15,0 0-3-15,0 0 6 0,0 0-1 0,0 0 3 16,0 0-3-16,0 0-1 0,0 0-8 0,12 42-5 16,-10-29-6-16,4 0-8 0,2 1-5 15,-2-1-1-15,-2 0-7 0,4-2-10 16,-2 1-31-16,-6-12-43 0,11 19-65 0,-2-9-84 15,-5-5-86-15,-4-5-195 0,10 9-132 16,-10-9-241-16,7 7-200 0</inkml:trace>
  <inkml:trace contextRef="#ctx0" brushRef="#br2" timeOffset="58125.32">16745 9943 2452 0,'0'0'-113'15,"0"0"22"-15,0 0 12 0,0 0 25 16,0 0 15-16,0 0 10 0,0 0 0 0,0 0 14 16,0 0-9-16,0 0 17 0,0 0 14 15,0 0 1-15,-12 42 30 0,12-42 6 16,0 0 16-16,-2 18 5 0,2-18 0 0,0 0 7 16,0 19-1-16,0-19-7 0,0 0-6 15,0 0 1-15,0 17 7 0,0-17-8 0,0 0 2 16,0 0-5-16,0 0-5 0,0 0-3 15,0 0 3-15,0 0-16 0,0 0-4 0,0 0-2 16,0 0 0-16,0 0-5 0,0 0 0 16,0 0-5-16,0 0 2 0,0 0-6 15,0 0 0-15,0 0 0 0,24-44-2 0,-24 44 9 16,8-13 4-16,-8 13 4 0,9-10-1 16,-9 10 9-16,0 0 4 0,11-11 1 0,-11 11 3 15,0 0 13-15,0 0 19 0,0 0 19 16,16-4 3-16,-16 4 1 0,0 0-5 15,0 0-1-15,0 0-10 0,0 0-10 0,19 21-6 16,-19-21-4-16,7 9-11 0,-7-9-3 16,9 10-7-16,-9-10-8 0,0 0-27 15,12 12-40-15,-12-12-57 0,0 0-79 16,10 9-78-16,-10-9-163 0,0 0-207 0,7 0-303 16,-7 0-317-16</inkml:trace>
  <inkml:trace contextRef="#ctx0" brushRef="#br2" timeOffset="58310.97">16965 9928 2806 0,'8'-19'-48'0,"-8"19"7"16,0 0 10-16,0 0 3 0,0 0 9 16,15-9 16-16,-15 9 6 0,0 0-5 0,21-6 0 15,-21 6 0-15,17-2-8 0,-17 2-20 16,22-2-39-16,-10 2-47 0,-2-4-87 15,-10 4-166-15,20-4-216 0,-10 3 212 16</inkml:trace>
  <inkml:trace contextRef="#ctx0" brushRef="#br2" timeOffset="58506.82">17138 9797 1774 0,'0'0'61'16,"0"0"21"-16,0 0-1 0,0 0 30 15,0 0 34-15,0 0 18 0,0 0-2 0,0 0-7 16,0 0-12-16,0 0-9 0,0 0-19 16,0 0-13-16,0 0-12 0,9 53-9 15,-9-38-4-15,2 1-35 0,-2-16-40 0,2 34-56 16,-2-20-65-16,2 6-67 0,-2-2-135 16,0-2-542-16,0 0-219 0</inkml:trace>
  <inkml:trace contextRef="#ctx0" brushRef="#br2" timeOffset="58926.82">17282 9753 2532 0,'0'0'-103'16,"25"4"18"-16,-25-4 29 0,15 10 30 0,-15-10 37 15,17 18 34-15,-11-6 22 0,4 0 15 16,-6 1 5-16,2 0-8 0,-2 4-4 16,-2-2-8-16,0 3-6 0,-2 0-8 0,0-18-7 15,-6 37-16-15,0-20-60 0,-4 4-36 16,0-2-52-16,0 0-44 0,-5-2-73 0,-2-1-499 15,-2-4-8-15</inkml:trace>
  <inkml:trace contextRef="#ctx0" brushRef="#br2" timeOffset="59327.28">16588 9833 2088 0,'0'0'-52'0,"-15"-10"28"0,15 10 26 15,0 0 42-15,0 0 40 0,0 0 31 0,0 0 27 16,0 0 18-16,0 0 1 0,-17 25-3 16,17-25-15-16,-9 13-13 0,9-13-13 0,-6 20-11 15,6-20-13-15,-4 20-7 0,4-6-9 16,0-14-10-16,8 32-5 0,-2-15-27 15,6 2-54-15,-2 2-52 0,5 1-86 0,2-6-99 16,6 7-215-16,-7-5-391 0,8 0-218 16</inkml:trace>
  <inkml:trace contextRef="#ctx0" brushRef="#br2" timeOffset="59669.64">18264 10361 3021 0,'0'0'174'0,"0"0"-22"16,20 1-39-16,-20-1-28 0,0 0-23 16,0 0-23-16,0 0-36 0,20-9-50 15,-20 9-66-15,9-6-66 0,-9 6-98 0,11-7-211 16,-3 3-299-16,-8 4-93 0</inkml:trace>
  <inkml:trace contextRef="#ctx0" brushRef="#br2" timeOffset="59793.56">18573 10330 2434 0,'24'2'-12'0,"-24"-2"-4"0,23 0 1 15,-23 0-14-15,27-2-15 0,-12 0-37 16,-15 2-46-16,32-3-87 0,-15 0-390 0,0 2 190 15</inkml:trace>
  <inkml:trace contextRef="#ctx0" brushRef="#br2" timeOffset="59918.5">19197 10332 1687 0,'0'0'-107'0,"20"-4"-64"16,-20 4-286-16,0 0 383 0</inkml:trace>
  <inkml:trace contextRef="#ctx0" brushRef="#br2" timeOffset="60054.83">19545 10333 1353 0,'21'6'-23'0,"-21"-6"-44"0,11-3-108 15,-11 3-183-15,0 0 114 0</inkml:trace>
  <inkml:trace contextRef="#ctx0" brushRef="#br2" timeOffset="60227.85">19947 10380 1245 0,'0'0'152'0,"0"0"-24"16,17 3-13-16,-17-3-37 0,0 0-35 16,0 0-36-16,0 0-42 0,0 0-48 0,25-8-118 15,-25 8-269-15,9-7 369 0</inkml:trace>
  <inkml:trace contextRef="#ctx0" brushRef="#br2" timeOffset="62307.64">20059 10380 1334 0,'0'0'3'0,"0"0"16"0,0 0 10 0,0 0 0 15,-23 6 6-15,23-6 19 0,0 0 18 16,0 0 7-16,0 0 3 0,0 0 20 15,0 0-5-15,0 0 7 0,0 0 8 16,0 0 1-16,0 0 11 0,0 0 0 0,0 0-3 16,0 0-2-16,0 0-10 0,0 0-14 15,0 0-3-15,0 0-10 0,0 0-7 0,0 0-8 16,0 0-7-16,0 0-8 0,0 0-2 16,0 0-9-16,0 0-1 0,0 0-6 15,0 0-3-15,0 0-5 0,0 0 0 0,0 0-4 16,57 5-1-16,-57-5-2 0,0 0-4 15,25 0 5-15,-25 0-1 0,0 0 0 0,26 0 0 16,-26 0 7-16,17 0 1 0,-17 0 2 16,0 0 3-16,25-1-4 0,-25 1-6 0,0 0-1 15,23 0-5-15,-23 0 2 0,0 0-3 16,22 0-5-16,-22 0 0 0,0 0-3 16,23 1-9-16,-23-1-24 0,17 0-22 0,-17 0-29 15,19 0-22-15,-19 0-20 0,17 3-33 16,-17-3-28-16,0 0-27 0,25 0-54 15,-25 0-103-15,13-3-415 0,-13 3-76 0</inkml:trace>
  <inkml:trace contextRef="#ctx0" brushRef="#br2" timeOffset="63530.39">20366 10782 2170 0,'0'0'-94'16,"0"0"33"-16,0 0 8 0,0 0 26 0,0 0 5 15,0 0 15-15,0 0 18 0,0 0 9 16,0 0 5-16,0 0 9 0,0 0 6 0,0 0 6 15,0 0 8-15,0 0-4 0,0 0 1 16,0 0-3-16,0 0 6 0,0 0-3 0,0 0-19 16,0 0 1-16,0 0 8 0,0 0 7 15,0 0-9-15,0 0-2 0,0 0-6 16,0 0-8-16,0 0 1 0,0 0-7 0,0 0 3 16,0-46 1-16,0 46-5 0,0-19-4 15,0 19 4-15,0-23-9 0,0 23 6 0,2-30-6 16,-2 12 2-16,2 1 0 0,-2-2 2 15,3 0-5-15,-3 0 10 0,2 0 5 16,-2-1 5-16,0 0 11 0,0 1 4 0,2 0 0 16,-2 2 4-16,0-4-6 0,0 2 1 15,2 0-11-15,-2-2 1 0,2 2-1 16,0-1-3-16,0 0-5 0,0 1-2 16,3 0-2-16,-1 2-3 0,0 2-2 0,1-3 1 15,-1 3-1-15,-4 15 2 0,10-29-3 16,-6 17-4-16,2-1 5 0,-6 13-7 0,10-20 0 15,-4 7 1-15,-6 13 0 0,10-16-2 16,-4 9-5-16,-6 7 4 0,13-12-7 0,-13 12 2 16,15-9 0-16,-15 9-2 0,17-2-3 15,-17 2 0-15,0 0 2 0,26 2 0 16,-26-2-5-16,0 0-2 0,24 9 6 0,-24-9-4 16,14 13 0-16,-8-5-3 0,-6-8 4 15,10 17 8-15,-10-17-7 0,5 19 5 16,-5-19-2-16,4 21 2 0,-4-21-1 0,-2 18 5 15,2-18 2-15,-7 14 8 0,7-14 1 0,-12 12-1 16,12-12 5-16,-15 7 1 0,15-7 2 16,-15 6 1-16,15-6-2 0,-14 4 2 15,14-4-1-15,0 0-11 0,0 0-4 16,0 0-3-16,-24-2-16 0,24 2-10 0,0 0 1 16,0 0-6-16,0 0-6 0,0 0 2 15,0 0 6-15,0 0-1 0,0 0 6 16,0 0 3-16,53 8-4 0,-53-8 12 0,17 7 0 15,-17-7 3-15,15 12 13 0,-15-12 16 16,10 13 7-16,-10-13 6 0,8 17-5 0,-3-8 2 16,-5-9-2-16,2 20-2 0,-2-20 2 15,0 19-3-15,0-19 3 0,-7 17-3 16,7-17-3-16,-8 18-8 0,8-18-23 0,-12 15-35 16,12-15-53-16,-13 13-60 0,13-13-62 15,-17 5-142-15,10 0-453 0,7-5-136 0</inkml:trace>
  <inkml:trace contextRef="#ctx0" brushRef="#br2" timeOffset="64031.08">20736 10492 2377 0,'0'0'-82'15,"0"0"10"-15,0 0 10 0,0 0 16 16,0 0 13-16,0 0 19 0,16 12 3 16,-16-12 3-16,0 0 19 0,0 0-5 0,2 17 4 15,-2-17 10-15,0 0-4 0,4 18-8 0,-4-18 11 16,0 0-4-16,2 14 1 0,-2-14 1 15,0 0 10-15,0 0 6 0,4 18 18 16,-4-18 2-16,0 0 4 0,0 0-10 16,0 0-9-16,0 0-8 0,0 0-6 0,0 0-8 15,0 0-4-15,0 0-7 0,0 0-4 16,0 0-1-16,0 0-6 0,0 0 15 16,32-24-9-16,-32 24 6 0,13-14 10 0,-13 14 15 15,10-10-1-15,-10 10 14 0,13-10-10 16,-13 10 8-16,13-9 4 0,-13 9 7 0,10-7 6 15,-10 7 6-15,0 0 7 0,0 0 12 16,22 0 18-16,-22 0-6 0,0 0 2 0,0 0-6 16,18 14-6-16,-18-14-8 0,9 10-8 15,-9-10-6-15,8 12-9 0,-8-12-8 16,9 13-3-16,-9-13-7 0,9 13-35 0,-9-13-46 16,8 9-74-16,-8-9-73 0,0 0-102 15,8 8-194-15,-8-8-399 0,0 0-254 0</inkml:trace>
  <inkml:trace contextRef="#ctx0" brushRef="#br2" timeOffset="64214.1">21077 10540 2629 0,'0'0'-20'0,"0"0"19"15,0 0 1-15,0 0-2 0,26-7-2 0,-26 7 2 16,0 0 4-16,0 0 1 0,25 0-2 0,-25 0-2 15,0 0-2-15,26 3-9 0,-26-3-19 16,21 3-37-16,-10-2-36 0,-11-1-57 0,16 0-98 16,-16 0-366-16,17 0 161 0</inkml:trace>
  <inkml:trace contextRef="#ctx0" brushRef="#br2" timeOffset="64417.47">21281 10483 1937 0,'0'0'72'0,"0"0"-18"0,0 0 11 16,0 0 1-16,0 0 16 0,0 0 13 15,0 0 28-15,0 0 10 0,23 14-7 0,-23-14-7 16,2 16-13-16,-2-16-12 0,4 17-9 16,-4-17-12-16,7 21-9 0,-5-10-25 0,-2-11-42 15,6 24-69-15,-3-13-57 0,-3-11-74 16,6 21-166-16,-4-13-422 0,-2-8-97 0</inkml:trace>
  <inkml:trace contextRef="#ctx0" brushRef="#br2" timeOffset="65500.71">21376 10149 2247 0,'0'0'-63'0,"0"0"29"0,0 0 2 15,0 0 12-15,-2-23 9 0,2 23 14 16,0 0-2-16,0 0 14 0,0 0 8 15,0 0 12-15,0 0 4 0,-2-19 5 0,2 19 14 16,0 0 5-16,0 0 12 0,0 0 6 16,0 0 16-16,0 0 9 0,0 0 7 0,0 0 2 15,0 0-5-15,0 0 3 0,0 0-12 16,0 0-9-16,0 0-8 0,-16 44-5 16,16-44-4-16,-2 21-11 0,2-21-5 0,2 23-5 15,-2-23-4-15,6 24-6 0,-4-12 0 16,-2-12-4-16,6 21-5 0,-6-21-3 0,10 19-1 15,-6-12-3-15,-4-7-3 0,7 16-2 16,-7-16-2-16,8 13-4 0,-8-13 1 0,9 10-2 16,-9-10-3-16,8 9-4 0,-8-9 2 15,0 0-2-15,15 10 3 0,-15-10-5 16,0 0 0-16,12 4-3 0,-12-4 0 16,0 0 0-16,0 0 1 0,0 0-2 0,0 0 1 15,20-23 0-15,-20 23 8 0,4-16 3 16,-4 16 5-16,4-20 6 0,-4 20 1 15,2-20 4-15,-2 20 4 0,2-22-6 0,-2 22 1 16,4-21-4-16,-4 21 2 0,0-19-3 16,0 19-3-16,5-17-4 0,-5 17-1 0,0 0-1 15,4-20 0-15,-4 20-6 0,0 0 2 16,5-15-4-16,-5 15-1 0,0 0 2 16,0 0 0-16,0 0-1 0,0 0 4 0,0 0 5 15,0 0 3-15,0 0 3 0,27 31 4 16,-27-31-2-16,10 23 4 0,-3-10-5 15,-3 0-3-15,3 1-5 0,-1 1 1 0,0 0 2 16,0 0-2-16,0-1 0 0,1 1-9 0,2-2-6 16,-1 1-26-16,1-3-36 0,1 1-58 15,1-2-73-15,0-3-73 0,-1-2-134 16,-2-1-200-16,-8-4 5 0,0 0-267 0,26 3-212 16</inkml:trace>
  <inkml:trace contextRef="#ctx0" brushRef="#br2" timeOffset="66015.25">21431 9858 2453 0,'0'0'-129'0,"0"0"24"0,0 0 28 16,0 0 23-16,20-16 18 0,-20 16 26 15,0 0 21-15,0 0-6 0,0 0 13 0,0 0 12 16,0 0 9-16,0 0 13 0,0 0-2 16,0 0-2-16,0 0-2 0,0 0-2 15,0 0 5-15,0 0-2 0,0 0-8 0,0 0 6 16,0 0 2-16,0 0-1 0,0 0 3 16,0 0-3-16,0 0 10 0,0 0 13 0,0 0 5 15,0 0 7-15,0 0 10 0,0 0 8 16,0 0-1-16,0 0-4 0,0 0-9 15,0 0-6-15,0 0-9 0,0 0-11 0,0 0-6 16,0 0-8-16,0 0-5 0,0 0-3 0,0 0-6 16,0 0 1-16,18-3-10 0,-18 3-4 15,0 0-2-15,0 0-5 0,21 0-6 16,-21 0-31-16,0 0-57 0,0 0-81 16,0 0-69-16,0 0-137 0,5 19-577 0,-5-19-370 15</inkml:trace>
  <inkml:trace contextRef="#ctx0" brushRef="#br2" timeOffset="66796.6">21445 9799 2742 0,'0'0'-119'0,"0"0"29"0,0 0 9 16,0 0 14-16,0 0 9 0,0 0 2 0,0 0 7 15,0 0 2-15,14-12 3 0,-14 12 4 16,0 0 9-16,0 0 5 0,0 0 12 15,0 0 0-15,20-2 7 0,-20 2 9 0,0 0 3 16,0 0 14-16,0 0 2 0,0 0-6 16,30 8 0-16,-30-8 0 0,13 8 0 15,-13-8 7-15,12 8-13 0,-12-8-1 0,14 9 9 16,-14-9-6-16,10 9 8 0,-10-9 6 16,8 10 11-16,-8-10 13 0,0 0 28 15,6 13 17-15,-6-13 11 0,0 0 3 0,0 0-4 16,0 0 0-16,0 0-6 0,-18 21-4 15,18-21 0-15,0 0-1 0,-15 3-7 0,15-3 1 16,0 0 0-16,0 0-2 0,-19 4 4 16,19-4-1-16,0 0-3 0,0 0-11 0,0 0-8 15,0 0-5-15,0 0-10 0,-21-14-4 16,21 14-7-16,0 0-9 0,0 0-4 16,0-24-15-16,0 24-23 0,0 0-30 0,2-21-40 15,-2 21-55-15,0 0-48 0,8-15-52 16,-8 15-104-16,5-9-636 0,-5 9-430 0</inkml:trace>
  <inkml:trace contextRef="#ctx0" brushRef="#br1" timeOffset="131938.72">25610 9814 1177 0,'0'0'172'0,"0"0"-37"0,0 0-5 0,0 0-19 16,0 0 0-16,0 0 15 0,0 0-9 16,0 0 5-16,0 0 5 0,0 0-2 0,-16-10-3 15,16 10-8-15,0 0-3 0,0 0-9 16,0 0-9-16,0 0-6 0,0 0-7 16,0 0-1-16,0 0-10 0,0 0-4 0,0 0-4 15,0 0-2-15,0 0-1 0,0 0-4 16,0 0 2-16,0 0-7 0,-8-19 1 15,8 19-2-15,0 0 4 0,0 0-1 0,3-23 1 16,-3 23-4-16,0 0 2 0,3-26-7 0,-1 14-2 16,-2 12-3-16,4-27-6 0,-3 11-4 15,3-1 2-15,-2-1 1 0,0-1 0 16,1-1 0-16,1-2 0 0,-1 1-5 0,-1-1-2 16,0-3-7-16,1-2 1 0,-1 0-3 15,0 3-2-15,4-3-3 0,-4 2 3 0,-1-1 0 16,2 4 5-16,-1-2-5 0,0 2 2 15,2 2-1-15,-2-1 1 0,0 0-4 0,0 2-1 16,3-2-2-16,-3 2-1 0,1 2-2 16,1-2 1-16,-1 1-1 0,1 1-1 15,1 0-2-15,-1 2 2 0,2 0 0 0,-1 0-1 16,-1-1-3-16,0 3 7 0,2 0 0 16,-6 13 4-16,11-23-4 0,-5 12 1 15,-6 11 1-15,12-18 2 0,-5 11-7 0,-7 7 2 16,10-16-1-16,-10 16 0 0,14-13 0 15,-14 13-2-15,12-12 0 0,-12 12-2 16,13-9 1-16,-13 9 0 0,15-6 1 0,-15 6-3 16,15-4-1-16,-15 4 3 0,0 0 1 15,24 4-2-15,-24-4-2 0,20 6 0 0,-20-6 0 16,19 9 1-16,-11-3-1 0,-8-6 1 16,15 14 1-16,-7-7 1 0,-8-7-2 15,9 15 4-15,-9-15-4 0,6 18 4 16,-6-18-1-16,2 17 3 0,-2-17 0 0,0 0-1 15,-10 26 0-15,7-16 1 0,3-10-2 0,-16 17 2 16,8-8-3-16,8-9 1 0,-17 16-2 16,8-8 3-16,9-8 2 0,-15 11-5 15,15-11 2-15,-16 10-1 0,16-10 0 16,-15 7 1-16,15-7-6 0,0 0-4 0,-14 5-2 16,14-5-1-16,0 0 2 0,0 0-4 15,0 0 5-15,0 0 1 0,0 0-1 0,0 0 0 16,0 0-1-16,0 0 0 0,0 0 3 15,0 0 1-15,38-20 0 0,-38 20 2 16,22-4 2-16,-22 4 1 0,21-4 0 0,-21 4 0 16,22 0-2-16,-22 0-2 0,20 2 3 15,-20-2 3-15,21 4-1 0,-21-4 1 0,17 3 0 16,-17-3 3-16,21 8-1 0,-21-8 1 16,16 8 1-16,-10-1 0 0,-6-7 1 0,16 12 0 15,-16-12 9-15,10 15-1 0,-6-4 9 16,-4-11 6-16,6 18-4 0,-6-18 4 0,5 23-2 15,-3-12 3-15,-2-11-10 0,2 25 5 16,-2-25-5-16,-2 27 2 0,2-27 3 16,-7 24-1-16,3-13 2 0,-2 1-3 15,6-12 0-15,-15 23 9 0,7-14-8 0,-4 1 1 16,3 0 3-16,-4-3-15 0,13-7 17 0,-23 10-11 16,23-10 4-16,-25 2-32 0,25-2-12 15,-25 0-22-15,13-6-26 0,-4 2-37 16,16 4-41-16,-26-12-61 0,14 5-60 0,-2-3-93 15,3 1-189-15,2 1-62 0,-2-1-345 16,11 9-387-16</inkml:trace>
  <inkml:trace contextRef="#ctx0" brushRef="#br1" timeOffset="132665.31">26277 9160 2898 0,'0'0'-60'15,"10"-13"28"-15,-10 13 16 0,0 0 16 16,0 0 24-16,0 0 18 0,0 0 27 0,0 0 18 16,0 0 11-16,0 0 7 0,0 0 9 15,0 0 4-15,0 0-3 0,0 0-2 0,0 0-3 16,0 0 0-16,0 0 0 0,0 0-2 15,-1 46-7-15,1-46-2 0,0 0-7 0,-7 30-9 16,5-18-5-16,2-12-6 0,-7 23-9 16,5-10 4-16,2-13-12 0,-4 25-3 0,4-25-7 15,-2 25 4-15,2-25-8 0,-1 21-6 16,-1-10-1-16,2-11 4 0,0 19-1 16,0-19 0-16,0 0 5 0,0 23-1 0,0-23 5 15,0 0 5-15,0 19-5 0,0-19 1 16,0 0-3-16,5 17 1 0,-5-17-5 0,0 0-7 15,13 10-13-15,-13-10-4 0,10 5 1 16,-10-5-1-16,0 0 1 0,23 2-3 16,-23-2-5-16,0 0 2 0,23-2 0 0,-23 2-8 15,0 0-9-15,21-5-15 0,-21 5-24 16,0 0-7-16,15-10-22 0,-13 5-34 0,-2 5-49 16,0 0-63-16,10-23-50 0,-14 11-79 15,4 12-163-15,-6-26-83 0,0 12 0 16,-1-1-250-16,-2-4-188 0</inkml:trace>
  <inkml:trace contextRef="#ctx0" brushRef="#br1" timeOffset="132927.37">26226 8804 2590 0,'4'-19'15'0,"-4"19"44"16,0 0 46-16,0 0 47 0,0 0 42 16,0 0 23-16,0 0 13 0,0 0-10 0,0 0-17 15,0 0-44-15,0 0-20 0,0 0-16 16,0 0-8-16,0 0-17 0,0 0-11 16,0 0-13-16,0 0-11 0,0 0-38 0,0 0-46 15,0 0-64-15,0 0-90 0,0 0-74 16,0 0-135-16,0 0-200 0,0 0-19 0,0 0-245 15,0 0-193-15</inkml:trace>
  <inkml:trace contextRef="#ctx0" brushRef="#br1" timeOffset="-193183.15">27629 9058 59 0,'0'0'37'0,"0"0"4"0,-3 9-14 0,3-9-5 16,0 0-9-16,0 0 1 0,0 0-6 15,5 19-22-15,-5-19-44 0,0 0 7 0,9 14 18 16</inkml:trace>
  <inkml:trace contextRef="#ctx0" brushRef="#br1" timeOffset="-32312.15">32770 7206 548 0,'15'-7'-235'0,"-5"0"129"0,2 1 34 16</inkml:trace>
  <inkml:trace contextRef="#ctx0" brushRef="#br1" timeOffset="69419.22">25749 8574 974 0,'0'0'156'0,"0"0"-2"16,0 0-42-16,0 0-9 0,0 0-15 0,0 0 20 16,-25 0-11-16,25 0 6 0,0 0 5 15,0 0 7-15,0 0 1 0,0 0 1 16,0 0-2-16,0 0-4 0,0 0-8 0,0 0-2 15,0 0-1-15,0 0-9 0,0-31-4 16,0 31 4-16,0 0 2 0,0 0-3 16,0 0 0-16,10-26-5 0,-10 26-6 0,6-14-12 15,-6 14-4-15,5-21-8 0,1 10-4 16,-2-5-7-16,6 1-4 0,-3 0-4 16,1-7-7-16,-3 5 2 0,6-8-7 0,-2 2-5 15,0 1-3-15,1-2-1 0,-2-1 0 16,3 2-2-16,1-2-2 0,-3 1-2 15,2 1-1-15,-2-1-1 0,5 4 3 0,-6-2 4 16,4 2 4-16,-5 1 0 0,3 2-2 16,-1-1-2-16,1 3-1 0,-2 2-4 0,-3-1 1 15,3 1-1-15,2 3-5 0,-1-3 3 16,-9 13-4-16,13-19 5 0,-6 9-4 0,-7 10-2 16,15-13-2-16,-15 13 0 0,15-13 2 15,-15 13-4-15,13-9 2 0,-13 9-2 16,11-8 3-16,-11 8-6 0,0 0 1 0,18-5 0 15,-18 5-3-15,0 0 2 0,0 0 0 16,23 7 0-16,-23-7 1 0,0 0 0 16,15 13 1-16,-15-13 1 0,6 11 0 0,-6-11-1 15,8 14 1-15,-8-14 1 0,2 17 1 16,-2-17-2-16,2 15 1 0,-2-15 2 16,0 0 3-16,-4 25-5 0,4-25 3 0,-8 14 2 15,8-14-1-15,-8 18 2 0,-1-10-3 16,9-8 4-16,-14 13-3 0,5-4-2 0,9-9 2 15,-15 13 0-15,5-9-2 0,10-4 0 16,-15 13 1-16,15-13 1 0,-12 7-4 16,12-7 3-16,0 0-1 0,-15 9 1 0,15-9 2 15,0 0-2-15,-11 8 1 0,11-8-1 16,0 0-2-16,0 0 0 0,0 0 0 0,0 0-1 16,0 0 0-16,0 0-2 0,0 0 1 15,0 0 1-15,0 0-6 0,0 0 4 16,0 0 7-16,0 0-8 0,51-5 3 0,-51 5-1 15,0 0-2-15,21-3 0 0,-21 3-1 16,0 0 0-16,21 3 3 0,-21-3-4 16,0 0 5-16,21 3-2 0,-21-3 5 0,14 8-8 15,-14-8 2-15,13 9 2 0,-13-9 1 16,12 14 1-16,-12-14 3 0,9 17-1 0,-5-10 3 16,-4-7 1-16,5 20-2 0,-5-20 2 15,6 17 1-15,-6-17 2 0,2 18 11 16,-2-18 1-16,3 14 2 0,-3-14 1 0,0 0 0 15,0 0 4-15,-7 25 3 0,7-25 0 16,-7 12 0-16,7-12 2 0,-11 9-1 16,11-9-3-16,0 0-1 0,-20 8-5 0,20-8-2 15,-16 1-1-15,16-1-6 0,-20 0-16 16,20 0-23-16,0 0-22 0,-27-5-35 16,27 5-41-16,-20-6-56 0,20 6-48 0,-16-7-41 15,16 7-119-15,-21-10-135 0,13 7-347 16,-1-3-232-16</inkml:trace>
  <inkml:trace contextRef="#ctx0" brushRef="#br1" timeOffset="70041.87">26385 8229 2469 0,'0'0'-110'0,"0"0"25"0,0 0 25 15,0 0 15-15,0 0 29 0,0 0 21 0,0 0 21 16,0 0 18-16,0 0 18 0,0 0-16 16,-25-18-3-16,25 18 0 0,0 0-4 15,0 0 3-15,0 0 5 0,0 0-1 0,0 0-5 16,0 0 2-16,0 0-6 0,0 0-6 15,0 0-7-15,0 0-3 0,0 0-5 0,25-26 1 16,-25 26-1-16,0 0-2 0,0 0-2 16,0 0 2-16,0 0-7 0,0 0 3 0,0 0-10 15,0 0 9-15,0 0 7 0,34 22-11 16,-34-22 5-16,4 15 7 0,-4-15-1 0,4 13 2 16,-4-13 1-16,5 14 7 0,-5-14-3 15,0 0 13-15,-3 23 2 0,3-23 5 16,0 0-3-16,-4 20-2 0,4-20 7 15,-9 11-2-15,9-11 3 0,0 0 9 0,-13 13 4 16,13-13 7-16,0 0 2 0,-12 7-1 16,12-7-2-16,0 0 1 0,0 0-9 15,0 0-4-15,0 0-7 0,-24-3-10 0,24 3-8 16,0 0-19-16,0 0-13 0,0 0-9 16,-9-23-20-16,9 23-25 0,0 0-42 0,0-18-52 15,0 18-58-15,0 0-71 0,2-22-165 16,-2 22-402-16,-2-15-191 0</inkml:trace>
  <inkml:trace contextRef="#ctx0" brushRef="#br1" timeOffset="70531.07">26616 8242 2408 0,'0'0'-93'0,"0"0"32"0,0 0 13 15,0 0 14-15,0 0 20 0,0 0 18 0,0 0 14 16,0 0 16-16,0 0 14 0,0 0 5 16,0 0 20-16,0 0 6 0,0 0 4 15,0 0 3-15,0 0-11 0,0 0-9 0,0 0 2 16,0 0-14-16,23 4-2 0,-23-4-7 15,0 0-3-15,27 0-9 0,-27 0-1 16,25-2-3-16,-25 2-3 0,21 0 0 0,-21 0-6 16,29-2-5-16,-29 2 5 0,27-1 1 15,-14-2-8-15,-13 3 1 0,21 0-3 16,-21 0-12-16,0 0-14 0,27-2-33 0,-27 2-35 16,0 0-30-16,21 0-39 0,-21 0-32 15,0 0-75-15,0 0-500 0,13-3-47 16</inkml:trace>
  <inkml:trace contextRef="#ctx0" brushRef="#br1" timeOffset="70874.81">26664 8109 2184 0,'0'0'-66'0,"-17"-6"21"0,17 6 16 16,0 0 34-16,0 0 17 0,0 0 30 15,0 0 19-15,0 0 17 0,0 0 20 0,0 0 14 16,0 0 12-16,-17-4 7 0,17 4-2 0,0 0-3 16,0 0-5-16,0 0-6 0,0 0-3 15,0 0-8-15,0 0-1 0,0 0-17 16,0 0-10-16,0 0-11 0,0 0-7 0,0 0-3 15,0 0-12-15,0 0-4 0,55-4-3 16,-55 4-11-16,21 2 0 0,-21-2-15 0,0 0-18 16,31 0-27-16,-31 0-33 0,21 2-45 15,-21-2-56-15,17 2-53 0,-5-2-57 0,-12 0-134 16,15-2-525-16,-15 2-334 0</inkml:trace>
  <inkml:trace contextRef="#ctx0" brushRef="#br1" timeOffset="73028.89">27122 7758 2689 0,'0'0'-105'16,"6"-17"39"-16,-6 17 15 0,0 0 19 16,0 0 20-16,0 0 23 0,0 0 28 15,7-14 11-15,-7 14 14 0,0 0 4 0,0 0 0 16,0 0-3-16,0 0-2 0,0 0-13 16,0 0 1-16,0 0-1 0,0 0 5 0,0 0 6 15,0 0 0-15,0 0-5 0,0 0-4 16,0 0 0-16,0 0-3 0,0 0-5 15,0 0-1-15,0 0-2 0,0 0-2 0,2 52-9 16,-2-52 0-16,0 24-4 0,0-24-5 16,-2 24 1-16,2-9-3 0,0-15-2 0,0 32 1 15,0-14-7-15,0-2 2 0,0-16-4 16,0 33 0-16,0-16-1 0,0-1 0 0,0 3 0 16,0-19-2-16,0 31 2 0,0-14-1 15,0-17-2-15,-2 24-2 0,2-24 4 16,2 22-1-16,-2-22-2 0,-2 22 1 15,2-22 0-15,-2 16 0 0,2-16 0 0,0 0-2 16,0 23 3-16,0-23 0 0,0 0 2 16,-3 16 6-16,3-16 10 0,0 0 1 15,0 0 0-15,0 0-3 0,0 0-4 0,0 0-1 16,0 0-4-16,0 0 1 16,0 0-3-16,0 0 0 0,0 0 1 0,0 0-8 15,0 0 3-15,0 0 0 0,28-36-4 0,-28 36 5 16,8-18 1-16,-8 18-3 0,11-15 2 15,-11 15-2-15,10-13 0 0,-4 5 1 0,-6 8-4 16,13-16 1-16,-13 16-1 0,16-10-1 16,-9 4 1-16,-7 6-5 0,16-7 4 0,-16 7-5 15,13-6 1-15,-13 6 1 0,0 0-1 16,23-5-1-16,-23 5 3 0,0 0-1 16,20 7-2-16,-20-7 2 0,14 10 1 0,-14-10 1 15,8 10 0-15,-8-10 2 0,4 20 0 16,-4-20 2-16,2 16 4 0,-2-16 2 0,-2 19 7 15,2-19 10-15,-4 19 2 0,4-19 1 16,-11 16 6-16,0-9-3 0,11-7 2 16,-20 16-7-16,8-10-3 0,-1-1-3 15,13-5-1-15,-20 8-7 0,20-8-14 0,-22 4-26 16,22-4-42-16,-19 0-44 0,19 0-50 16,0 0-52-16,-22-6-53 0,22 6-126 0,-7-9-170 15,7 9-278-15,0 0-177 0</inkml:trace>
  <inkml:trace contextRef="#ctx0" brushRef="#br1" timeOffset="73650.95">27497 8179 2461 0,'0'0'-58'0,"0"0"29"0,0 0 5 16,0 0 9-16,0 0 1 0,0 0 9 0,0 0 16 16,0 0 27-16,0 0-3 0,0 0 12 0,0 0 3 15,0 0-5-15,0 0 0 0,0 0-2 16,0 0 3-16,0 0 2 0,-21 40-5 15,21-40 0-15,-2 14 0 0,2-14-2 16,0 0-6-16,-2 18 4 0,2-18-4 0,0 0-3 16,-3 18 1-16,3-18 4 0,0 0 0 15,0 0-3-15,-2 17 1 0,2-17-4 0,0 0-6 16,0 0 2-16,0 0-7 0,0 0 10 16,0 17-9-16,0-17 9 0,0 0-5 15,0 0-1-15,0 0 0 0,0 0-5 0,0 0 3 16,0 0-6-16,0 0 4 0,0 0-1 15,0 0 2-15,0 0-4 0,0 0-1 0,30-32-2 16,-30 32-2-16,10-16-2 0,-10 16 0 16,13-14-1-16,-7 2 0 0,-6 12-2 15,13-14 2-15,-13 14 10 0,10-15 4 16,-4 7 5-16,-6 8 0 0,9-13 1 0,-9 13 0 16,0 0-3-16,11-15-2 0,-11 15-3 15,0 0-2-15,9-10-4 0,-9 10-3 16,0 0 2-16,0 0 6 0,0 0 6 0,0 0 9 15,0 0 1-15,0 0 7 0,0 0 7 16,0 0 4-16,18 29-1 0,-18-29-2 0,2 17-2 16,-2-17-8-16,4 17-4 0,-4-17-2 15,5 19-5-15,-5-19-3 0,7 21-2 16,-7-21-17-16,6 17-36 0,-6-17-49 0,5 18-68 16,2-11-84-16,-7-7-111 0,5 14-193 15,-3-7-442-15,-2-7-425 0</inkml:trace>
  <inkml:trace contextRef="#ctx0" brushRef="#br1" timeOffset="88350.58">26753 9292 921 0,'0'0'175'0,"0"0"-74"0,0 0-58 16,0 0-10-16,13-11-8 0,-13 11-13 16,0 0 10-16,0 0 0 0,0 0 11 15,0 0 0-15,0 0-1 0,0 0 0 0,0 0 4 16,0 0 11-16,0 0-4 0,0 0 7 16,0 0 7-16,0 0 15 0,0 0 10 15,0 0 18-15,0 0 14 0,0 0 2 0,0 0 7 16,0 0-1-16,0 0 1 0,0 0-3 15,0 0 7-15,0 0-2 0,0 0-2 0,0 0-3 16,0 0-2-16,9-10-6 0,-9 10-2 16,0 0-4-16,0 0-4 0,0 0-1 0,0 0-9 15,0 0-5-15,19-4-9 0,-19 4-9 16,0 0-5-16,0 0-8 0,18-2-8 16,-18 2-2-16,0 0-6 0,0 0-4 0,24-2-5 15,-24 2-2-15,0 0-3 0,0 0-4 16,23 0 0-16,-23 0-5 0,0 0-3 0,0 0-6 15,20 0-20-15,-20 0-22 0,0 0-26 16,0 0-33-16,23 0-49 0,-23 0-41 16,11 0-48-16,-11 0-62 0,0 0-147 0,11-3-503 15,-11 3-366-15</inkml:trace>
  <inkml:trace contextRef="#ctx0" brushRef="#br1" timeOffset="88834.24">26741 9142 2759 0,'0'0'-98'0,"0"0"39"0,0 0 8 0,0 0 18 16,0 0 20-16,0 0 22 0,0 0 21 16,0 0 20-16,0 0 17 0,0 0 1 15,0 0 3-15,23-16 4 0,-23 16 2 0,0 0 6 16,19 0 3-16,-19 0-2 0,0 0-1 16,23-2-4-16,-23 2-8 0,0 0-5 0,25 0-6 15,-25 0-1-15,19 0-11 16,-19 0-8-16,0 0-3 0,29-2-16 0,-29 2-23 15,18-1-27-15,-18 1-36 0,20 0-50 0,-13-3-45 16,-7 3-59-16,16-1-117 0,-16 1-532 16,0 0-229-16</inkml:trace>
  <inkml:trace contextRef="#ctx0" brushRef="#br1" timeOffset="92009.29">27382 8910 2566 0,'0'0'-60'15,"0"-19"21"-15,0 19 36 0,0 0 21 0,0 0 27 16,0 0 27-16,0 0 31 0,0 0 27 16,-2-18 9-16,2 18 5 0,0 0-5 15,0 0-3-15,0 0-11 0,0 0-3 0,0 0-7 16,0 0-4-16,0 0 2 0,0 0-10 15,0 0-6-15,0 0-5 0,0 0-9 16,0 0-10-16,0 0-5 0,0 0-4 0,-7 51-10 16,7-51-7-16,0 27-3 0,0-11-4 15,0 2-4-15,0 3-7 0,0 0 1 16,3 2-1-16,-3 4-5 0,2-1-4 0,0 0-2 16,-2 3-1-16,2-2 1 0,0 0 0 15,2 0-6-15,-2-3 0 0,-1 1-4 0,4-6 2 16,-5 0 0-16,2-2-5 0,0 1 4 15,-2-18-4-15,2 24-1 0,-2-24 0 0,2 22 0 16,-2-22-2-16,1 19-5 0,-1-19 0 16,0 0-2-16,0 16-2 0,0-16 1 15,0 0-1-15,0 0 3 0,0 0 0 0,0 0-3 16,0 0 0-16,0 0 3 0,0 0 0 16,0 0 0-16,0 0 2 0,0 0 0 0,0 0-3 15,0 0 1-15,4-55-1 0,-4 55-1 16,11-24 4-16,-4 12-1 0,-2 0-2 15,5 1 1-15,-3 0 0 0,-7 11 0 16,18-20 3-16,-11 13-3 0,-7 7-1 0,21-13-1 16,-13 7 2-16,-8 6 0 0,19-8 1 15,-19 8-1-15,21-3 1 0,-21 3-2 16,21 1 2-16,-21-1-2 0,20 6 3 0,-20-6 2 16,12 11-3-16,-6-1-1 0,-6-10 4 15,4 19 2-15,-4-19 4 0,2 25-5 0,-2-25 1 16,-10 29 3-16,3-16 1 0,0 3 1 15,-6-3 4-15,0 0 9 0,-4 2-7 0,2-1-1 16,-4-4-2-16,2 2-3 0,-3-1-1 16,4-3-6-16,2-1-18 0,-4-3-24 15,3 0-35-15,15-4-49 0,-27 2-59 16,16-4-62-16,11 2-96 0,-16-9-170 0,16 9-74 16,-13-11-288-16,13 11-240 0</inkml:trace>
  <inkml:trace contextRef="#ctx0" brushRef="#br1" timeOffset="92664.1">27809 9481 2509 0,'0'0'-81'0,"4"19"23"0,-4-19 7 0,0 0 5 15,0 0 16-15,5 19-8 0,-5-19 38 16,2 16 9-16,-2-16 10 0,4 16 10 15,-4-16 4-15,3 20 13 0,-3-20-5 16,2 19 8-16,-2-19 13 0,4 17 1 0,-4-17 1 16,0 0-2-16,0 20-12 0,0-20 1 15,0 0-4-15,3 18-8 0,-3-18 0 16,0 0-6-16,0 0 12 0,2 16 4 0,-2-16 19 16,0 0 2-16,0 0-4 0,0 0-3 15,0 0-6-15,0 0-5 0,0 0-7 0,0 0 0 16,0 0 0-16,0 0-7 0,0 0-4 15,0 0 0-15,16-39-7 0,-16 39 0 0,7-22-6 16,-7 22-3-16,8-21 1 0,-3 10 0 16,-5 11 3-16,10-17-2 0,-10 17 0 15,6-15-1-15,-6 15-1 0,11-15-3 0,-11 15-2 16,6-12 0-16,-6 12-2 0,7-9 7 16,-7 9 1-16,0 0 4 0,0 0 12 0,12-10 15 15,-12 10 10-15,0 0 2 0,0 0-1 16,0 0-3-16,0 0-1 0,15 27-1 15,-15-27 0-15,4 18 9 0,-4-18 12 16,5 22-16-16,-4-11 0 0,-1-11-7 0,2 23-3 16,-2-23-8-16,5 23 0 0,-3-11-7 15,-2-12 1-15,4 20-10 0,-4-20-6 16,4 18-8-16,-4-18-20 0,5 14-26 0,-5-14-40 16,0 0-53-16,4 16-78 0,1-13-76 15,-5-3-135-15,0 0-181 0,0 0 13 0,0 0-264 16,0 0-189-16</inkml:trace>
  <inkml:trace contextRef="#ctx0" brushRef="#br1" timeOffset="92927.43">28184 9609 2533 0,'0'0'-40'0,"0"0"19"0,0 0 4 0,0 0 17 16,0 0 3-16,22-6 24 0,-22 6 17 15,0 0 5-15,23-4 0 0,-23 4-10 16,21-2-1-16,-21 2 0 0,23 0-8 0,-23 0 4 16,28-2-7-16,-28 2-9 0,24-2-24 15,-24 2-32-15,25 0-26 0,-15 2-42 0,-10-2-22 16,19-2-56-16,-19 2-108 0,14-2-351 15,-14 2 131-15</inkml:trace>
  <inkml:trace contextRef="#ctx0" brushRef="#br1" timeOffset="93342.16">28517 9454 1840 0,'6'-19'-30'0,"-6"19"24"0,0 0-1 16,0 0 9-16,0 0 6 0,0 0 25 15,0 0 7-15,0 0 14 0,0 0 27 16,0 0 0-16,0 0 10 0,0 0 3 0,0 0-2 15,0 0-1-15,0 0 7 0,0 0 11 16,0 0 7-16,-4 50-9 0,4-50-9 16,-4 24 3-16,4-24 1 0,-3 26 2 0,1-10-8 15,2-16-7-15,-3 27-6 0,5-12-6 16,-2-15-4-16,0 29-2 0,1-16 1 0,1 2 2 16,-2-15-6-16,9 24-1 0,-5-10-9 15,2-5-3-15,-6-9-5 0,12 20-4 16,-12-20-7-16,12 12-2 0,-4-5-11 0,-8-7-24 15,19 6-29-15,-19-6-44 0,20 0-46 16,-20 0-68-16,20-10-49 0,-10 0-75 0,-2-1-133 16,-2-3-467-16,-2-2-301 0</inkml:trace>
  <inkml:trace contextRef="#ctx0" brushRef="#br1" timeOffset="93528.77">28456 9181 2762 0,'0'0'35'16,"-7"-16"40"-16,7 16-5 0,0 0 15 0,0 0 13 16,0 0 16-16,0 0 6 0,0 0-5 15,0 0-14-15,0 0-10 0,0 0-10 16,0 0-16-16,9-23-7 0,-9 23-28 0,0 0-60 16,0 0-76-16,0 0-88 0,0 0-142 15,0 0-634-15,0 0-416 0</inkml:trace>
  <inkml:trace contextRef="#ctx0" brushRef="#br1" timeOffset="98758.8">29002 9390 1233 0,'0'0'188'0,"0"0"-74"15,0 0-12-15,0 0-12 0,0 0 5 0,0 0 10 16,0 0 1-16,0 0-10 0,0 0 15 16,0 0 5-16,0 0 6 0,0 0 2 15,0 0-5-15,0 0 2 0,0 0-5 16,0 0 5-16,0 0-2 0,0 0-1 0,0 0-3 16,0 0-4-16,0 0-13 0,0 0-6 15,0 0-6-15,0 0-10 0,0 0-6 0,0 0-9 16,48-11-7-16,-48 11-2 0,26 4-10 15,-9-2-5-15,-17-2-1 0,34 2-4 0,-16 1-6 16,2-2 0-16,-3 1-4 0,2 0-4 16,0 0-2-16,-19-2-23 0,30 2-29 15,-16-2-36-15,-14 0-50 0,26 1-66 16,-26-1-64-16,19 0-139 0,-19 0-201 0,12-1-246 16,-12 1-172-16</inkml:trace>
  <inkml:trace contextRef="#ctx0" brushRef="#br1" timeOffset="99844.82">29882 8848 2336 0,'0'0'-124'0,"15"-13"32"16,-15 13 21-16,0 0 21 0,0 0 20 0,0 0 14 15,11-9 32-15,-11 9 18 0,0 0 5 16,0 0 14-16,0 0 13 0,0 0 6 0,0 0-7 16,0 0-13-16,0 0 1 0,0 0 2 15,0 0-14-15,0 0-7 0,0 0 10 16,0 0-7-16,0 0 10 0,-58 3 9 0,58-3-5 16,-27 2-5-16,27-2 1 0,-32 2 0 15,13 0 1-15,0-2-4 0,0 1 0 16,0 4-1-16,0-4-1 0,0 1-3 0,0 0-2 15,19-2-1-15,-32 6-1 0,17-4-4 16,15-2-4-16,-23 6-1 0,23-6-3 0,-21 5-6 16,21-5 3-16,-18 9-2 0,18-9 0 15,-14 10 1-15,14-10-5 0,-8 13 2 16,8-13-2-16,0 18-4 0,0-18 3 0,0 0-4 16,8 27 4-16,-2-14-3 0,2 0-1 15,4 0 0-15,-2 0-4 0,3 3-5 0,2 0 7 16,0-1-6-16,-1-2 1 0,2 2 0 15,0-2 0-15,-1 1-2 0,2-1 2 16,-2 0-4-16,-3 0-2 0,-1-3 4 0,2 0-1 16,-5-1 0-16,0 3 0 0,1-3 1 15,-9-9 1-15,11 18 4 0,-7-9 5 16,-4-9 3-16,2 17 0 0,-2-17-1 16,-2 21 5-16,2-21 3 0,-8 27 3 0,3-14-1 15,-2 0-1-15,-1 1-2 0,2 1 0 16,-2-2 0-16,-1 3-1 0,0-3-2 0,1 3-3 15,2-3 2-15,-3 2 2 0,-1-2-2 16,3 1 1-16,1-1-1 0,-3 0-2 16,3 1 2-16,0-2 0 0,6-12 0 0,-10 20-4 15,5-11 0-15,5-9-2 0,-7 17 4 16,7-17 0-16,-8 15-5 0,8-15 2 0,-4 14-1 16,4-14-1-16,0 0 1 0,-8 18 3 15,8-18-1-15,0 0-1 0,0 17 4 0,0-17 0 16,0 0 8-16,8 15-5 0,-8-15 7 15,10 7-1-15,-10-7 0 0,18 8 2 16,-18-8-7-16,22 5 0 0,-8-1 0 0,2-2-3 16,1 0-2-16,3 0 0 0,-2 0 1 15,4-1-3-15,1-1 3 0,0 3 3 16,0-6 1-16,1 3 5 0,1 0 4 0,-1-1 1 16,-2-1 2-16,0 2 0 0,-1-2 4 15,0 0 3-15,-2 0-6 0,1 1-3 16,-2-2 0-16,-18 3-5 0,34-3-1 0,-21 1 2 15,-13 2 6-15,23-4-6 0,-23 4-2 16,21-2 0-16,-21 2-7 0,20-2 1 16,-20 2-1-16,0 0 3 0,20-2-5 0,-20 2 1 15,0 0-2-15,0 0 1 0,22-1-2 16,-22 1 1-16,0 0 1 0,0 0-1 0,17-3-1 16,-17 3 6-16,0 0-9 0,0 0 3 15,0 0-1-15,0 0 2 0,0 0-1 16,0 0-6-16,0 0 2 0,0 0-4 0,20 0-15 15,-20 0-20-15,0 0-33 0,0 0-54 0,0 0-67 16,0 0-64-16,0 0-89 0,0 0-170 16,0 0-92-16,0 0-329 0,0 0-337 15</inkml:trace>
  <inkml:trace contextRef="#ctx0" brushRef="#br1" timeOffset="101389.64">29798 9974 2730 0,'0'0'-101'16,"0"0"25"-16,0 0 28 0,0 0 16 15,0 0 29-15,0 0 20 0,0 0 14 0,0 0 14 16,0 0 18-16,0 0 7 0,0 0 9 15,0 0 7-15,0 0 1 0,0 0 0 0,0 0 0 16,0 0-7-16,0 0 4 0,0 0 8 16,0 0-2-16,0 0-4 0,0 0-5 15,0 0-8-15,0 0 0 0,0 0-8 0,-15 23-2 16,15-23-6-16,0 17-4 0,0-17-7 16,-2 19-5-16,2-19-2 0,-2 25-5 15,2-25-2-15,-2 27-3 0,0-15 0 16,2-12-3-16,0 32-4 0,-3-18-1 0,3-14-4 15,0 32 0-15,-2-22-1 0,2-10-2 16,0 25 0-16,0-25-1 0,-2 21 0 0,2-21-3 16,0 18-1-16,0-18-2 0,0 0-8 15,0 20-16-15,0-20-20 0,0 0-36 16,0 0-35-16,0 0-45 0,0 0-48 0,0 0-53 16,0 0-101-16,0 0-624 0,0 0-433 15</inkml:trace>
  <inkml:trace contextRef="#ctx0" brushRef="#br1" timeOffset="101788.57">29870 10073 2942 0,'12'-12'-109'0,"-12"12"12"0,11-7 13 0,-11 7 9 16,0 0 7-16,13-9 6 0,-13 9 15 15,0 0 18-15,0 0 14 0,0 0 4 0,0 0 10 16,0 0 7-16,0 0 11 0,0 0 3 15,0 0 16-15,0 0 19 0,0 0 12 16,-47 24 8-16,38-19 1 0,9-5 9 0,-18 12 3 16,7-6-8-16,11-6-2 0,-19 9-11 15,19-9-3-15,-17 10-6 0,17-10-9 16,-15 8-1-16,15-8-5 0,-9 9-4 0,9-9-2 16,0 0-3-16,0 0-4 0,0 0-4 15,0 21-1-15,0-21 3 0,0 0-6 16,18 15 0-16,-18-15-4 0,12 11 0 0,-3-4 2 15,-9-7-6-15,17 12-1 0,-4-3-2 16,-3-2 1-16,-10-7-1 0,19 13-3 0,-6-3 2 16,-5-4-2-16,-8-6 2 0,19 11-6 15,-10-5-2-15,-9-6 3 0,15 9-1 16,-15-9 0-16,12 8 0 0,-12-8 0 0,10 8-12 16,-10-8-17-16,0 0-41 0,14 7-45 15,-14-7-64-15,8 2-102 0,-8-2-175 0,0 0-374 16,0 0-155-16</inkml:trace>
  <inkml:trace contextRef="#ctx0" brushRef="#br1" timeOffset="102136.43">30096 10204 2497 0,'0'0'0'0,"0"0"12"15,0 0 6-15,0 0 3 0,0 0 6 0,0 0 4 16,0 0 8-16,0 0 5 0,0 0-6 15,0 0 2-15,0 0 2 0,0 0-12 16,0 0 0-16,30-3-7 0,-30 3-1 16,21-2-8-16,-21 2-4 0,21 0-22 15,-21 0-20-15,0 0-35 0,27-2-18 0,-27 2-33 16,15-2-28-16,-15 2-56 0,0 0-105 0,15-5-318 16,-15 5 159-16</inkml:trace>
  <inkml:trace contextRef="#ctx0" brushRef="#br1" timeOffset="102308.66">30082 10113 1773 0,'-16'-6'39'0,"16"6"34"0,0 0 16 15,-14-6-5-15,14 6 9 0,0 0 21 16,0 0 23-16,0 0 6 0,0 0-8 16,0 0-6-16,0 0-16 0,0 0-15 0,0 0-10 15,0 0-23-15,0 0-45 0,48-9-60 16,-48 9-59-16,26 0-53 0,-26 0-61 15,21-2-111-15,-9 2-414 0,-12 0-11 0</inkml:trace>
  <inkml:trace contextRef="#ctx0" brushRef="#br1" timeOffset="102719.89">30359 10050 2117 0,'0'0'-54'0,"0"0"24"0,0 0 7 0,0 0 22 16,0 0 10-16,0 0 30 0,0 0 40 15,0 0 22-15,0 0 24 0,0 0 12 0,0 0 0 16,0 0-4-16,0 0-1 0,0 0-3 16,0 0-4-16,0 0-9 0,-6 46-8 15,6-46-8-15,0 0-9 0,2 26-9 0,-2-26-7 16,0 20-7-16,0-20-10 0,2 22-4 15,0-10-9-15,-2-12-10 0,2 21-20 0,-2-21-42 16,2 17-48-16,-2-17-64 0,6 17-71 16,-6-17-89-16,0 10-675 0,0-10-426 15</inkml:trace>
  <inkml:trace contextRef="#ctx0" brushRef="#br1" timeOffset="103640.78">29768 8477 2846 0,'0'0'-94'15,"0"0"44"-15,0 0 18 0,4-14 11 0,-4 14 24 16,0 0 3-16,0 0 10 0,0 0 14 15,0 0 11-15,0 0 14 0,0 0 13 16,0 0 13-16,0 0 4 0,0 0 5 0,0 0 2 16,0 0 2-16,0 0-4 0,0 0-3 15,0 0-8-15,0 0-10 0,0 0-6 16,0 0-9-16,-23 40-5 0,23-40-4 0,-10 16-1 16,10-16-8-16,-7 22 0 0,7-22-6 15,-5 17 3-15,5-17-4 0,-4 17-2 0,4-17 0 16,0 18-3-16,0-18 6 0,0 0 3 15,7 22 5-15,-7-22 2 0,7 12-4 16,-7-12-2-16,10 12-3 0,-10-12-1 0,12 9-2 16,-12-9-5-16,16 6-4 0,-16-6-10 15,14 4-25-15,-14-4-27 0,0 0-34 16,0 0-51-16,30-8-50 0,-30 8-40 16,13-11-51-16,-13 11-103 0,8-20-585 0,-4 11-390 15</inkml:trace>
  <inkml:trace contextRef="#ctx0" brushRef="#br1" timeOffset="103829.35">29713 8261 2938 0,'0'0'-27'0,"0"0"34"0,0 0 33 16,0 0 21-16,2-23 24 0,-2 23 9 0,0 0-10 15,0 0-10-15,0 0-8 0,0 0-12 16,6-13-6-16,-6 13-8 0,0 0-29 0,0 0-45 15,0 0-64-15,0 0-67 0,0 0-104 16,0 0-205-16,0 0-311 0,0 0-87 16</inkml:trace>
  <inkml:trace contextRef="#ctx0" brushRef="#br1" timeOffset="106021.21">30784 9031 2243 0,'0'0'-79'0,"0"0"14"15,-9-16 4-15,9 16 11 0,-8-11 4 0,8 11 12 16,0 0 21-16,-17-11 16 0,17 11 4 16,-17-8 4-16,17 8 8 0,-17-4 8 15,17 4 10-15,-21-2 19 0,21 2 12 0,-23 0 17 16,23 0-5-16,-24 6 6 0,24-6 1 15,-21 6-9-15,11 0-5 0,10-6 0 16,-22 13-10-16,22-13-8 0,-14 16-5 16,8-9-2-16,0 5-3 0,6-12-2 0,-8 20-5 15,8-20 3-15,0 25-5 0,0-25-8 16,6 20-2-16,-2-8-2 0,-4-12 2 0,8 20 0 16,-2-11-7-16,-6-9 1 0,13 14-2 15,-5-7-2-15,-8-7 2 0,15 9-2 16,-15-9-6-16,17 9-4 0,-17-9-2 0,14 1-1 15,-14-1-4-15,0 0 5 0,30-8-4 16,-30 8 3-16,18-12-5 0,-8 4 5 0,-2-2 2 16,3-1-1-16,-1-3-2 0,1 1 0 15,0-1 9-15,-3-1 21 0,0 2 17 16,-1 0 17-16,0-1 6 0,-1 3 0 0,-6 11 6 16,10-21-3-16,-10 21 0 0,9-14-4 15,-9 14-13-15,8-13-5 0,-8 13-6 0,0 0-5 16,9-11-7-16,-9 11 2 0,0 0-2 15,0 0 3-15,0 0-3 0,0 0-3 16,0 0-3-16,15 30 0 0,-15-30-3 16,2 20-2-16,-2-20-4 0,4 20-2 0,-2-6-1 15,-2-14-3-15,4 22-26 0,-2-11-28 16,-2-11-57-16,4 24-66 0,0-13-53 0,-2-1-72 16,-2-10-134-16,4 19-178 0,-2-11-240 15,-2-8-178-15</inkml:trace>
  <inkml:trace contextRef="#ctx0" brushRef="#br1" timeOffset="106558.68">30977 9206 2490 0,'0'0'-53'15,"0"0"18"-15,0 0-3 0,0 0 7 16,0 0-3-16,0 0 17 0,0 0 17 16,0 0 9-16,12 27 22 0,-12-27 23 0,0 0 10 15,0 25 1-15,0-25 7 0,0 20 5 16,0-20 5-16,0 25 2 0,0-25 0 0,-2 25 0 16,2-25-11-16,0 23-5 0,0-23-3 15,-2 21-10-15,2-21-7 0,0 18-2 16,0-18-6-16,0 0-1 0,-2 20-5 0,2-20-1 15,0 0-2-15,0 17 13 0,0-17 3 16,0 0 5-16,0 0-3 0,0 0-3 16,0 0-3-16,0 0-3 0,0 0-6 0,0 0 0 15,0 0-5-15,0 0-3 0,0 0-3 16,0 0-5-16,24-44 2 0,-20 33-7 0,-4 11-2 16,10-21 2-16,-4 9-4 0,3 2 7 15,-9 10-9-15,8-14 1 0,-8 14 0 16,11-14 3-16,-11 14-4 0,7-11 3 0,-7 11-3 15,0 0 0-15,0 0 5 0,10-12 9 16,-10 12 10-16,0 0-4 0,0 0 0 16,0 0 0-16,0 0-1 0,0 0-5 0,12 29 0 15,-12-29-4-15,4 17 0 0,-4-17-3 16,5 19 2-16,-5-19 0 0,5 21-4 0,-3-9-3 16,-2-12-3-16,6 23-17 0,-6-23-23 15,4 20-23-15,-2-8-30 0,-2-12-37 16,6 19-39-16,-6-19-42 0,7 17-44 0,-7-17-99 15,6 11-612-15,-6-11-396 0</inkml:trace>
  <inkml:trace contextRef="#ctx0" brushRef="#br1" timeOffset="106863.04">31292 9376 2851 0,'0'0'-106'0,"0"0"19"0,0 0 16 16,0 0 25-16,0 0 23 0,0 0 17 15,0 0 18-15,0 0 20 0,0 0 6 0,0 0 10 16,30 15-1-16,-30-15-7 0,0 0 0 15,19 0-6-15,-19 0 2 0,0 0-10 0,28 0-6 16,-28 0-6-16,16 2-21 0,-16-2-24 16,22 0-36-16,-22 0-42 0,20 0-35 15,-20 0-59-15,22-2-117 0,-11 2-318 16,-11 0 136-16</inkml:trace>
  <inkml:trace contextRef="#ctx0" brushRef="#br1" timeOffset="107209.8">31641 9187 1812 0,'5'-15'-5'0,"-5"15"25"16,0 0 7-16,0 0 2 0,0 0 12 0,8-12 20 15,-8 12 15-15,0 0 27 0,0 0 21 16,0 0 13-16,0 0-2 0,0 0 0 16,0 0 6-16,0 0-1 0,0 0-4 0,2 48 5 15,-2-48-2-15,0 25-2 0,0-10-17 16,0 2-10-16,2 0-14 0,-2 1-6 16,0 3-15-16,2-3-7 0,-2 4-1 0,0-4-15 15,2 2-2-15,0 0-12 0,-2-2-14 16,3-1-14-16,-3 0-22 0,0-17-20 15,0 26-24-15,0-26-30 0,2 22-42 0,-2-22-49 16,0 17-68-16,0-17-110 0,2 7-616 16,-2-7-418-16</inkml:trace>
  <inkml:trace contextRef="#ctx0" brushRef="#br1" timeOffset="107523.89">31787 9321 2926 0,'0'0'-84'15,"10"-12"19"-15,-10 12 8 0,0 0 19 0,10-12 11 16,-10 12 5-16,0 0 9 0,0 0 13 16,8-9 7-16,-8 9 11 0,0 0 13 15,0 0 10-15,0 0 4 0,0 0-1 0,0 0-1 16,0 0 3-16,0 0 1 0,-42 19-3 16,42-19 3-16,-17 11 2 0,6-3 1 15,11-8 4-15,-17 12-6 0,9-7 1 0,8-5-4 16,-16 14-3-16,16-14-5 0,-12 14-1 15,6-7-5-15,6-7 2 0,-6 13-4 16,6-13 2-16,0 0-1 0,0 25 1 16,0-25 5-16,10 17 6 0,-2-8-5 0,3 1 0 15,2-3-7-15,-1 3-4 0,3-1 0 16,-2-1-4-16,2 2-7 0,-1-3-25 0,0 0-49 16,0 2-65-16,-1-2-75 0,0-1-144 15,1-2-610-15,-14-4-380 0</inkml:trace>
  <inkml:trace contextRef="#ctx0" brushRef="#br1" timeOffset="109733.55">32164 9623 2777 0,'0'0'-131'0,"0"0"20"16,0 0 19-16,0 0 8 0,0 0 12 0,0 0 19 16,0 0 24-16,0 0 21 0,-4-38 22 15,4 38 26-15,0 0 8 0,0 0 18 16,9-24 10-16,-9 24-5 0,6-14-8 15,-6 14-2-15,6-18-11 0,-6 18 0 16,6-19-2-16,-6 19-6 0,6-22 3 0,-1 8-14 16,-2-1-1-16,3-2 1 0,-2 1-5 15,0-3-6-15,2-5-1 0,-2 2 0 0,1-3-4 16,-1-2-2-16,0 0-2 0,1 0-3 16,-3-1-1-16,2 0-4 0,0-3-10 0,0 1-4 15,1 2 5-15,-1-1-6 0,-2 0-18 16,2 0 1-16,0 3 6 0,0 0-1 0,3 0 8 15,-2 3-1-15,1 0-4 0,2 2 9 16,0 3 2-16,3-1 0 0,-2 3 6 16,-1-1-2-16,2 3-1 0,-1 3 10 15,-1 0 6-15,3-1-4 0,0 5-3 0,-11 7-1 16,20-14 2-16,-8 8-1 0,-12 6-7 16,18-8 5-16,-18 8-7 0,24-1 7 15,-24 1-9-15,19 1 7 0,-19-1 4 0,18 7-9 16,-18-7 2-16,16 11 2 0,-16-11-3 15,10 15 6-15,-10-15 3 0,2 20-9 16,-2-20 3-16,0 19 12 0,0-19-2 0,-10 21 13 16,2-13-1-16,8-8 9 0,-20 22 11 15,10-15 2-15,-1 1-5 0,1 0 9 0,10-8-4 16,-18 13-4-16,18-13-5 0,-14 9 0 16,14-9-4-16,-12 8 0 0,12-8-4 0,0 0-4 15,-14 8 5-15,14-8-8 0,0 0-1 16,0 0-4-16,0 0-1 0,0 0 0 15,0 0 1-15,0 0-6 0,0 0 0 16,0 0-1-16,0 0-6 0,0 0 5 0,36 17-2 16,-36-17 0-16,15 6-4 0,-15-6 4 15,15 11-4-15,-9-3 0 0,-6-8 3 16,15 20 0-16,-9-10 1 0,0 2 0 0,-6-12 5 16,8 21 10-16,-6-9 7 0,-2-12 14 15,-4 20 11-15,4-20 5 0,-14 23 9 0,6-14 0 16,-3 1-2-16,-1-2-6 0,-3-1-4 15,-2-1-5-15,-1-2-8 0,2 0-15 0,16-4-16 16,-32 4-29-16,17-3-38 0,15-1-53 16,-27-1-51-16,27 1-58 0,-23-8-59 15,23 8-115-15,-18-10-459 0,12 4-202 0</inkml:trace>
  <inkml:trace contextRef="#ctx0" brushRef="#br1" timeOffset="110127.26">32668 9139 2562 0,'0'0'-5'0,"0"0"16"15,0 0-4-15,0 0 2 0,0 0 3 0,0 0-5 16,0 0 1-16,-31 18 5 0,31-18-7 16,-8 14 10-16,8-14 1 0,-4 16 5 15,4-16-5-15,-4 19 13 0,4-19 0 0,-4 23 1 16,2-11-1-16,2-12 0 0,-2 22-1 15,2-22-7-15,0 25 3 0,0-25-5 16,2 22 6-16,-2-22-5 0,2 22-3 0,2-11 2 16,-4-11-3-16,8 18 0 0,0-8-13 15,-8-10-28-15,14 11-38 0,-14-11-45 16,17 8-59-16,-9-8-75 0,-8 0-528 16,0 0-56-16</inkml:trace>
  <inkml:trace contextRef="#ctx0" brushRef="#br1" timeOffset="110294.66">32698 9018 2438 0,'0'0'104'0,"-2"-19"3"15,2 19-7-15,0 0-17 0,0 0-6 16,0-21-13-16,0 21-6 0,0 0-9 16,0 0-10-16,0 0-7 0,6-14-12 0,-6 14-43 15,0 0-52-15,0 0-82 0,0 0-111 16,0 0-548-16,0 0-138 0</inkml:trace>
  <inkml:trace contextRef="#ctx0" brushRef="#br1" timeOffset="110543.69">32871 9267 2417 0,'0'0'-49'15,"2"19"11"-15,-2-19 13 0,0 0-4 0,11 7 6 16,-11-7-1-16,17 4 1 0,-17-4-2 16,17 4 2-16,-17-4-6 0,21 0-24 0,-21 0-24 15,23 0-37-15,-23 0-51 0,23-1-110 16,-12-2-193-16,0-1 369 0</inkml:trace>
  <inkml:trace contextRef="#ctx0" brushRef="#br1" timeOffset="110846.61">33114 9157 1510 0,'0'0'95'0,"0"0"-15"16,7-12-22-16,-7 12-12 0,0 0-5 15,0 0-5-15,0 0-6 0,9-13-1 16,-9 13-3-16,0 0 11 0,0 0 17 16,0 0 3-16,0 0 8 0,0 0 2 0,0 0-3 15,0 0 0-15,8 33 11 0,-8-33 3 16,0 22 1-16,0-22-3 0,0 23 0 0,0-23 0 16,0 29-6-16,0-14-7 0,-2 2-8 15,4 0-3-15,-2-17-6 0,-2 33-4 0,2-16-2 16,0-17-7-16,0 26-5 0,0-12 0 15,0-14-12-15,0 22-22 0,0-22-26 16,2 22-36-16,-2-22-42 0,2 17-45 16,0-11-64-16,-2-6-127 0,0 0-390 0,6 10-6 15</inkml:trace>
  <inkml:trace contextRef="#ctx0" brushRef="#br1" timeOffset="111134.73">33257 9321 2271 0,'12'-18'14'0,"-12"18"5"15,11-13-5-15,-11 13-4 0,10-12 3 16,-10 12-7-16,9-9 3 0,-9 9-3 16,0 0 6-16,11-9-7 0,-11 9 9 15,0 0-4-15,0 0-2 0,0 0 4 0,0 0 5 16,0 0-1-16,0 0 6 0,0 0 6 16,0 0 7-16,0 0 1 0,0 0-1 0,0 0 5 15,0 0-4-15,-35 26-4 0,35-26 3 16,0 0-5-16,-4 20 2 0,4-20 0 15,0 0 13-15,2 23 9 0,-2-23 19 0,7 16 4 16,-7-16 7-16,6 19-2 0,-6-19-3 16,13 19-10-16,-4-9-5 0,-3 0-6 0,4-1-8 15,0 1-7-15,2-3-40 0,0 1-59 16,1 0-90-16,-13-8-99 0,25 9-217 16,-14-8-374-16,-11-1-171 0</inkml:trace>
  <inkml:trace contextRef="#ctx0" brushRef="#br1" timeOffset="112068.7">33301 9250 2393 0,'11'-11'-85'0,"-11"11"33"15,0 0 21-15,0 0 23 0,0 0 8 16,0 0 9-16,10-10 21 0,-10 10 7 16,0 0 3-16,0 0 12 0,0 0-2 0,0 0-4 15,0 0-1-15,0 0-9 0,0 0 4 16,0 0-5-16,0 0 4 0,0 0 14 0,0 0 12 16,0 0 7-16,0 0 0 0,0 0 0 15,0 0-2-15,0 0-3 0,0 0-5 0,-19 52-2 16,13-45-4-16,-3 5-3 0,9-12-8 15,-13 17 0-15,7-8-6 0,6-9-1 0,-14 16-3 16,14-16-1-16,-14 13 1 0,14-13-2 16,-12 10 3-16,12-10-4 0,-12 9 0 15,12-9-2-15,-14 5-1 0,14-5 0 16,0 0 3-16,-18 4 1 0,18-4 2 16,0 0 0-16,-17 2 0 0,17-2 0 0,0 0-7 15,0 0 1-15,0 0-6 0,0 0 1 16,0 0-5-16,0 0 0 0,0 0-5 0,0 0 0 15,0 0-6-15,0 0 4 0,0 0-5 16,0 0 3-16,0 0 1 0,0 0 4 16,0 0 2-16,0 0 3 0,46-17-5 0,-46 17 4 15,0 0-3-15,29 6 0 0,-29-6 4 16,18 5 1-16,-18-5 3 0,19 8 0 16,-11-2-1-16,-8-6-3 0,20 11-4 0,-12-3 0 15,-8-8 0-15,18 15-8 0,-6-5-11 16,-4-1-36-16,0-1-65 0,3 3-91 0,-11-11-122 15,17 17-252-15,-9-7-54 0,1-2-220 16,-9-8-185-16</inkml:trace>
  <inkml:trace contextRef="#ctx0" brushRef="#br1" timeOffset="117848.36">32314 10231 2499 0,'2'-24'-50'0,"-2"24"23"15,0 0 31-15,0 0 10 0,0 0 24 16,0 0 22-16,0 0 1 0,0 0 17 0,0 0 14 16,0 0 4-16,0 0 1 0,0 0 2 15,0 0-7-15,0 0-8 0,0 0-3 16,0 0-4-16,0 0 6 0,0 0 1 15,0 0-4-15,0 0-7 0,0 0-5 0,0 0-11 16,0 0 2-16,0 0-8 0,0 0-5 16,0 0-4-16,0 58-6 0,0-58-2 15,-6 23-3-15,4-10-3 0,-2 1-1 0,4-14 2 16,-2 25-1-16,2-25 3 0,-2 22 3 16,0-9-6-16,2-13 1 0,0 0-5 0,0 24 3 15,0-24-2-15,4 13-3 0,-4-13-2 16,0 0 1-16,10 15-4 0,-10-15-6 0,11 6-19 15,-11-6-23-15,0 0-31 0,0 0-43 16,0 0-46-16,25-4-44 0,-25 4-32 16,11-11-50-16,-11 11-110 0,6-14-548 0,-6 14-349 15</inkml:trace>
  <inkml:trace contextRef="#ctx0" brushRef="#br1" timeOffset="118104.02">32278 10050 2715 0,'0'0'-122'0,"0"0"35"16,0 0 24-16,0 0 22 0,0 0 33 16,4-15 39-16,-4 15 23 0,0 0 29 15,0 0 22-15,0 0 12 0,0 0 7 0,0 0-4 16,0 0-8-16,0 0-13 0,0 0-12 15,0 0-9-15,0 0-8 0,0 0-11 0,0 0-25 16,0 0-34-16,0 0-52 0,0 0-59 16,0 0-66-16,0 0-61 0,0 0-180 15,0 0-377-15,0 0-103 0</inkml:trace>
  <inkml:trace contextRef="#ctx0" brushRef="#br1" timeOffset="118590.6">32545 10333 2295 0,'0'0'-73'0,"0"0"31"16,0 0 15-16,0 0 6 0,0 0 10 0,0 0 19 16,0 0-3-16,0 0 3 0,0 0-2 15,0 0 10-15,0 0-13 0,0 0-1 16,0 0 7-16,0 0 2 0,38-8-6 0,-38 8-2 15,0 0-6-15,26 0-24 0,-26 0-25 16,16-3-30-16,-16 3-35 0,14-3-56 0,-14 3-89 16,0 0-217-16,10-6 355 0</inkml:trace>
  <inkml:trace contextRef="#ctx0" brushRef="#br1" timeOffset="118766.73">32585 10271 1406 0,'-19'-7'68'0,"19"7"10"0,0 0 7 15,0 0-2-15,0 0-9 0,0 0 3 16,-8-12 0-16,8 12 8 0,0 0-14 0,0 0 0 16,0 0-12-16,0 0 0 0,0 0-10 15,0 0-12-15,0 0-36 0,38-11-28 16,-38 11-28-16,0 0-29 0,17 1-18 16,-17-1-49-16,0 0-90 0,19 3-310 0,-19-3 260 15</inkml:trace>
  <inkml:trace contextRef="#ctx0" brushRef="#br1" timeOffset="119166.62">32782 10187 1538 0,'0'0'-40'16,"0"0"14"-16,0 0 11 0,0 0 8 0,0 0 28 16,0 0 21-16,0 0 8 0,0 0 16 0,0 0 7 15,0 0 19-15,0 0 20 0,0 0 15 16,0 0-4-16,0 0 9 0,0 0-8 15,0 0-3-15,21 39 6 0,-21-39-6 0,6 16-16 16,2-6-6-16,-8-10-11 0,8 17-10 16,-2-8-7-16,0 3-9 0,-6-12-3 15,11 21-2-15,-5-11-13 0,-6-10-1 0,9 15-8 16,-9-15-3-16,8 15-5 0,-8-15-6 16,7 11-18-16,-7-11-28 0,6 13-36 0,-6-13-52 15,0 0-39-15,8 12-44 0,-8-12-85 16,4 7-571-16,-4-7-195 0</inkml:trace>
  <inkml:trace contextRef="#ctx0" brushRef="#br1" timeOffset="120425.63">33130 10254 2432 0,'0'0'-111'0,"0"0"27"0,0 0 16 16,0 0 24-16,-6-17 18 0,6 17 30 16,0 0 11-16,0 0 31 0,0 0 16 15,0 0 20-15,0 0 13 0,0 0 4 0,0 0-2 16,0 0-5-16,0 0-5 0,0 0-14 16,0 0-8-16,0 0-6 0,0 0-7 0,0 0-3 15,0 0-3-15,0 0-4 0,0 0-4 16,0 0-3-16,0 0-4 0,0 0 2 15,0 0-9-15,0 0 0 0,0 0-2 0,16 40-3 16,-16-40-2-16,4 15-1 0,-4-15 1 16,4 15-2-16,-4-15-4 0,4 14 3 0,-4-14-5 15,5 15 1-15,-5-15-2 0,0 0 0 16,6 17-1-16,-6-17 0 0,0 0 0 16,5 12 2-16,-5-12 3 0,0 0 1 0,0 0-3 15,0 0 2-15,4 13-4 0,-4-13-3 16,0 0 1-16,0 0 2 0,0 0 0 0,0 0-4 15,0 0 1-15,0 0 0 0,0 0-5 16,0 0 3-16,0 0 1 0,0 0 2 16,17-32-3-16,-17 32-1 0,6-14 3 15,-6 14-3-15,8-13-1 0,-8 13 0 16,9-13 1-16,-9 13-4 0,9-16 6 0,-9 16-4 16,10-12 3-16,-10 12-1 0,8-11-3 0,-8 11 2 15,9-9 1-15,-9 9-6 0,0 0 0 16,13-12 3-16,-13 12 3 0,0 0-1 15,10-7-1-15,-10 7 3 0,0 0 3 0,0 0-2 16,0 0 5-16,0 0 4 0,0 0-3 16,0 0-1-16,32 11 2 0,-32-11 6 0,0 0-8 15,7 14 0-15,-7-14 0 0,6 13-1 16,-6-13 1-16,0 0-1 0,4 20-1 0,-4-20-1 16,4 14-6-16,-4-14-10 0,2 15-20 15,-2-15-55-15,4 16-46 0,-4-16-50 16,6 13-41-16,-6-13-106 0,8 10-538 15,-8-10-223-15</inkml:trace>
  <inkml:trace contextRef="#ctx0" brushRef="#br1" timeOffset="121054.64">33013 10362 2484 0,'0'0'-87'0,"0"0"25"15,0 0 14-15,0 0 14 0,0 0 7 16,0 0 13-16,0 0 14 0,0 0 8 0,0 0-5 16,0 0 3-16,0 0 2 0,0 0-12 15,0 0-9-15,0 0-32 0,0 0-24 16,0 0-23-16,0 0-48 0,0 0-77 0,0 0-315 15,0 0 285-15</inkml:trace>
  <inkml:trace contextRef="#ctx0" brushRef="#br1" timeOffset="121185.87">33017 10357 1496 0,'0'0'-19'0,"0"0"19"16,0 0-1-16,0 0 2 0,0 0 3 15,0 0-6-15,0 0-5 0,0 0-15 0,0 0-22 16,0 0-32-16,0 0-42 15,0 0-69-15,0 0-150 0,0 0 107 0</inkml:trace>
  <inkml:trace contextRef="#ctx0" brushRef="#br1" timeOffset="121269.67">33070 10362 965 0,'0'0'12'0,"0"0"6"0,0 0 5 16,19 3-1-16,-19-3-17 0,0 0-16 16,0 0-30-16,0 0-76 0,0 0-173 0,13-4 94 15</inkml:trace>
  <inkml:trace contextRef="#ctx0" brushRef="#br1" timeOffset="130103.68">31474 15957 889 0,'0'0'45'0,"0"0"11"16,0 0 6-16,0 0 7 0,0 0 8 15,0 0-2-15,-6 13 8 0,6-13 11 0,0 0 9 16,0 0 1-16,0 0 13 0,0 0 10 16,0 0-3-16,0 0 1 0,0 0 6 15,0 0 0-15,0 0 2 0,0 0 8 0,0 0-4 16,0 0-4-16,0 0-3 0,0 0-5 16,0 0-7-16,-6 13 1 0,6-13-3 15,0 0-8-15,0 0-8 0,0 0-9 0,0 0-5 16,0 0-8-16,0 0-1 0,0 0-4 15,0 0-4-15,0 0-4 0,0 0-1 0,0 0-8 16,0 0-5-16,0 0-2 0,0 0-4 16,0 0-8-16,0 0-4 0,0 0-3 15,0 0-3-15,0 0-2 0,0 0 1 16,0 0-6-16,0 0-3 0,0 0 3 16,0 0-3-16,-9-49-4 0,9 49 3 0,0-17-2 15,0 17-3-15,-2-21-3 0,2 21 4 0,0-23-5 16,0 23 2-16,2-26 0 0,0 10 4 15,-2-3-8-15,2 2 3 0,1 1 1 16,1-4-5-16,0 1 2 0,0-6-4 16,2 2 0-16,0-3-1 0,2 3-4 0,0-4 3 15,0 2 1-15,2-2-1 0,-1 0 1 16,2 2 5-16,-3 1-7 0,1-1-4 0,1-1 6 16,-2 7-1-16,-1-3-1 0,2 2 4 15,-1 2-4-15,-2 3-1 0,2 1 3 16,-1 0-2-16,0 3-1 0,-7 11 1 0,12-21-2 15,-6 13-1-15,-6 8 2 0,13-14 0 16,-13 14 1-16,17-9-2 0,-17 9-1 0,19-5 3 16,-19 5-2-16,24 0-1 0,-24 0 2 15,23 5 0-15,-23-5-3 0,25 7 3 16,-12 1-1-16,-1 0 0 0,0 0-3 16,-2-1 0-16,-10-7 1 0,16 19-2 0,-11-10 2 15,-5-9 1-15,6 19-5 0,-6-19 5 16,-2 20 2-16,2-20-5 0,-9 19 6 15,1-10-1-15,8-9-1 0,-18 17 2 0,4-10-1 16,2 2 0-16,-1-2 0 0,13-7-5 16,-23 12 4-16,10-9 3 0,13-3 0 0,-22 11 2 15,22-11-2-15,-18 4 1 0,18-4-3 16,-15 4-3-16,15-4-5 0,0 0 1 16,-15 7-6-16,15-7-1 0,0 0 0 15,0 0 3-15,0 0 0 0,0 0-1 0,0 0 2 16,0 0-2-16,0 0 5 0,0 0-1 15,0 0 1-15,60-7 2 0,-60 7 1 16,23 3 2-16,-23-3-1 0,21 4-3 0,-21-4 3 16,21 4-1-16,-13 1 1 0,-8-5-1 0,18 10 3 15,-18-10 3-15,12 11-3 0,-12-11 1 16,8 15 2-16,-8-15-2 0,3 19 1 16,-3-19 2-16,-5 21 3 0,5-21-2 15,-12 21 5-15,4-10-3 0,-4-1 2 16,-2-2-1-16,-1-1-1 0,0 1-1 0,-4-3 1 15,1-1-4-15,-2-2-10 0,-1 0-18 16,2-2-24-16,19 0-33 0,-38-4-44 0,23-1-50 16,1 1-55-16,0-7-58 0,2 4-141 15,6 0-535-15,-3-1-408 0</inkml:trace>
  <inkml:trace contextRef="#ctx0" brushRef="#br1" timeOffset="130833.5">31985 15705 2819 0,'0'0'-140'0,"0"0"20"0,0 0 16 16,0 0 22-16,0 0 31 0,0 0 22 15,0 0 26-15,0 0 11 0,0 0 12 0,0 0 9 16,0 0 11-16,0 0-8 0,0 0 4 16,0 0-3-16,0 32-4 0,0-32-1 15,0 0 8-15,2 20 0 0,-2-20 13 0,0 0 5 16,0 18 10-16,0-18 0 0,0 0 2 16,0 0-1-16,0 0-4 0,-2 22-4 15,2-22-6-15,0 0 2 0,0 0-2 0,0 0 6 16,0 0 1-16,0 0-5 0,0 0-3 15,0 0-5-15,0 0-10 0,0 0 3 16,0 0-6-16,0 0 2 0,0 0-4 0,0 0-3 16,0 0-2-16,0 0 1 0,0 0-5 15,22-44-7-15,-22 44 4 0,9-13-5 0,-9 13-5 16,11-14 4-16,-11 14-3 0,10-11-1 16,-10 11-3-16,11-10 0 0,-11 10 0 0,10-10-2 15,-10 10-1-15,0 0 3 0,15-9-1 16,-15 9-4-16,0 0 3 0,15-7 0 15,-15 7 1-15,0 0 4 0,0 0 4 16,16-4 9-16,-16 4 7 0,0 0 12 0,0 0 13 16,0 0 16-16,0 0 3 0,0 0 2 15,20 15-4-15,-20-15-4 0,2 13-3 16,-2-13-5-16,0 0-6 0,2 25-3 0,-2-25 2 16,-2 19-6-16,2-19 1 0,2 20-9 15,-2-20-5-15,2 22-3 0,-2-22-3 0,4 23 1 16,-2-13-13-16,-2-10-23 0,3 16-54 15,-3-16-89-15,0 0-125 0,4 18-242 16,-4-18-78-16,0 0 33 0,0 0-284 0,0 0-191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13CE-7CDF-4094-9118-BEDC34D33698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AB710-2D49-4E93-B176-CB641A02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6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8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0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9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3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2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8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0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A75-1C5D-4784-AEB0-567E8802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78C88-6EAE-43F5-BD2C-D7D9007D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5BB-5A80-4B2F-820E-EF60C11F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73A1-24AD-4709-94D1-E9DC45881483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80-4615-4C01-9E96-40DA38C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1F0-703F-4510-A879-FAE500C6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06A3-BC2B-4F4A-A4A4-B8B01476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E757-7BEB-4409-A16C-D603B82B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308B0-2997-47FE-A856-748CD89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F4FD-5695-4C34-908B-1D12B140F5D0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7A03-6AFB-4BE8-BF3B-AC5F43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B177-FC04-43B9-B504-9D11459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081C-D7A0-48C2-9D27-05179F021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CF6C-DF19-4011-B2F4-E935CC6D7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BBC-64DB-4073-ACDB-C4D73B87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2E2-A6F7-42AB-B501-F4BA4E2BA542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66E4-25D9-49EA-8EA2-47F3D9B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ABDB-B58E-4203-8B13-EDC65F6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5194-0F8B-4887-9B37-C7F922DF2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4A89-A522-4E92-BD53-841A0F8B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0A8A-0DBA-4B9C-B74B-3DE37B1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E2C-E0CD-4E53-A6AA-E163FA8C414F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5A36-6487-431A-AB10-5DAD7CA8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FDBA-3D3C-436C-8AF8-43A462BA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5432-EA7D-4693-8A83-F3289E94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3B-1BB9-458B-A6FF-88972299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A26-3714-4EC5-87D2-139F9AC7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BCA-9D98-4087-B814-D358DBC48186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4766-68AB-4DB4-A939-C3AB30FC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3F7D-AA52-43D9-B865-FFA589BD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14A-7DB9-47B9-8B98-51FBE39B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E3D6-898C-44FA-A325-6EA32752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D05B-0A09-4125-932C-75365EB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D46-CBD1-43BE-8B40-D0674ABCB3A4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4E69-B785-4EB5-BCCC-E620F263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44A1-8D54-474C-8F35-605B7C1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167-41CF-4EA5-9C7D-74331463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2A9-1300-4D09-AC04-34C91415F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3B611-6253-473C-84A4-CE9E9D43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6BAE-22E6-4F81-8A8E-50DE828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2191-D4D5-4E43-9DC2-E8E0089D6F89}" type="datetime1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71C9-2F4C-4474-AE2D-658680C6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F29DE-CD81-4F75-B1E7-C623374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F01-8666-4A53-9557-FA02520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5738A-F8B1-4E61-AB9D-9555D0DF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17D4-49EE-4AA8-89A0-FD09A35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D1D5-D2BC-4F59-BC4E-76225F5E9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4660-25F4-46CA-A975-F6AC146B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F8762-2775-4950-8D4D-FC2F14BB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A900-0305-49C7-8F85-26A24429C51C}" type="datetime1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1DF0-6585-4F78-8494-84A47C7B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CF402-6D41-4A05-87E9-FA2C6F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9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8EC8-37A2-4A4E-8DDE-2C0EF8B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FE2E3-FDA4-4127-B1F9-574270E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B0C3-6A10-491B-B9FC-3EBFE76BA835}" type="datetime1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233-3DB8-4DB9-BCBF-85AFCEEF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FE6E-13A1-4EDC-BF3A-BE5E4772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1C9C-8E9A-49BF-A8A9-72CF856C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F9D4-86B7-443D-AF9F-90C71A5C6A57}" type="datetime1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0388-395A-4619-9A53-E6B813D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8B47-C659-4139-B66C-CA1FD83E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8C6-C57E-441D-8297-7D293D4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354-EB2F-4798-89DD-9872840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6FC2-AE4E-4EF9-AAD0-797CA004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8E487-B502-4636-865D-E3C5D47E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7DC-C0EB-4AA7-92B4-FF65F6725D91}" type="datetime1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EABC-3343-4386-950A-D2C27A3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A7AF-859F-40AA-A1DC-1CDA88F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C3D-4E1C-46AE-8B15-778A898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CE97-E492-4EB6-8DB4-425EF917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E587-7F80-40EA-87B0-2E1AD476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7B1E-3904-46C5-9F9B-3EF8C547E6B6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412C-1235-495B-9368-C18EC085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2ADE-2EFA-4AC1-ADB0-D29AA28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BC285-41DA-46CF-A229-0F50A4D02DE2}"/>
              </a:ext>
            </a:extLst>
          </p:cNvPr>
          <p:cNvSpPr/>
          <p:nvPr userDrawn="1"/>
        </p:nvSpPr>
        <p:spPr>
          <a:xfrm>
            <a:off x="11004331" y="6356350"/>
            <a:ext cx="349469" cy="3651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2A0-FAF5-4B5D-AE49-F195C88F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E149E-9FA4-4BB9-BDA1-A35CC6B9A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DD37-9DBB-4093-BE3B-1F7666B1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EB47-9F96-45BF-BBED-0267DD5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DFAD-9696-4C60-8054-6EDCA3C796CC}" type="datetime1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2AF48-F2DA-4873-A494-D89229E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E43A-E604-4FCE-9F2B-79BE1BE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701D-6094-442E-8EE5-C5FE81BB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6474-C546-4562-A47D-B9E02CB0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AD5-0A67-42EB-9283-E26281C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CBB6-FE46-4488-8CB8-7C43560A067B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CB14-6A83-48DA-910B-B5B8273E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A98A-FBCF-49AF-A521-0F1EF1D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6F67E-7B64-4236-B74D-AAF61204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1FA5-EA6F-4DBB-961A-CA4931F1E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0057-178B-47D1-8A6A-F7A1F98E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BCEB-6EFC-427C-AEC4-03A0715040F6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881D-7EFE-4D11-8C75-4A5B2CB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988-5F26-4B00-9EA2-396F3E33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5020-9830-4697-AEEB-2DDBD10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F56-F377-4B38-8F03-8B0428E3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C09C-F3BE-492B-B5A1-EF58C21F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BDEA-A916-48CB-B072-242BB02CFB3C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EF4-FEF2-4C6D-9C01-EA5939A3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086B-1EE5-4153-9885-A1531A8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A9A4-52E9-4702-AB53-B28B8160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BA69-7058-4791-A5ED-E10955DD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4DD0-156B-481F-B13E-F15C9EB86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C809-54AC-4296-8EBE-094DF43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EBC7-BE77-41D3-AE61-A7116673F81A}" type="datetime1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33F6-FEBF-49C2-B888-B224A227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E52A-FE8E-47C7-9464-DD1D13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37-AA9B-4DD2-B726-5627739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97AB-EE46-438E-926A-68F9E354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ECDE8-A5E8-4337-8488-90F263A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A88F-6010-4618-A781-D64A02AB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508AD-14D4-4E54-BB3A-21B2769D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AC63-B0AC-4D71-9E0A-2F5AC7F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BB37-1F1D-469E-89AC-212F49EBE5CC}" type="datetime1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77E7-7CC0-48B7-9EFD-C01AE511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53531-4B05-448E-9B1A-866E107A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404E-7177-4752-BB70-E3429C0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F62E2-2D49-45B1-8C3F-1951E8FB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7C01-4450-411A-B0A1-ECF2EC79EF1A}" type="datetime1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D1A89-D106-4BCC-9812-155FF1D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A962-8CB6-4901-AAC6-B09901A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25CAA-7012-458A-87DA-154E76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8066-FCD4-4B93-AC60-3B784E65BFBE}" type="datetime1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823E-EDBF-4D9E-B278-A53E1409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8CCC-32A2-418D-AC49-1B841484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833-E822-4858-8B42-B6E9CF5E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7007-C140-42DD-B3B0-5F654D14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5465-C5A8-406B-ACBF-186AF140E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0931-DF41-4AAF-B337-09B34F25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5295-E1F7-474D-9AF3-857642E4C73B}" type="datetime1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6677-5B04-4562-8CAE-5C9D764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B1BB-897D-43AF-887E-F658CD8E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740-72D0-4515-868C-4B8EBA91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9748D-81E9-48A2-B4FE-78137836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9AD3-98F9-4859-A05F-7C7DD834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7650-F7D5-47D6-A6C1-90AA7CA2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E4C1-976B-4A14-A00D-AE7FBCFDFDFF}" type="datetime1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D4FEC-9174-4973-B2D0-FBF1DF9C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B131-80B2-4711-ABD6-24FAD1B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04F4C-35E2-41FB-936D-17B0D6E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52C3-7141-42DE-B3AD-FB6BC959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D400-CB86-496C-8DD3-68C1781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F48-225C-485F-80ED-6FCF615E7C3C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BD4D-1C22-4743-A5DB-3D3E2758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1682-CCF1-44A0-A67C-8D51ABB2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0645F-91F7-4DF9-A9B6-3773762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FA83-BA7C-4A8E-B395-B7F129D3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B4BA-7648-4331-9F6F-E28AE0948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325D-531B-46AD-A2B2-B7F3F66CD8CF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FDABE-E349-4DFA-85BE-02FC1106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BCDC-1AB0-4D05-BCAC-68F8E4BA7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emf"/><Relationship Id="rId4" Type="http://schemas.openxmlformats.org/officeDocument/2006/relationships/image" Target="../media/image24.png"/><Relationship Id="rId9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6.e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8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.emf"/><Relationship Id="rId4" Type="http://schemas.openxmlformats.org/officeDocument/2006/relationships/image" Target="../media/image19.png"/><Relationship Id="rId9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A69C-5795-4B69-8A24-029850B7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latin typeface="XB Niloofar" panose="02000503080000020003" pitchFamily="2" charset="-78"/>
                <a:cs typeface="B Titr" panose="00000700000000000000" pitchFamily="2" charset="-78"/>
              </a:rPr>
              <a:t>سیستم‌های کنترل خطی</a:t>
            </a:r>
            <a:endParaRPr lang="en-US" dirty="0">
              <a:latin typeface="XB Niloofar" panose="02000503080000020003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463C5-0908-404A-A32C-F93E5EE0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777"/>
            <a:ext cx="9144000" cy="2020185"/>
          </a:xfrm>
        </p:spPr>
        <p:txBody>
          <a:bodyPr>
            <a:normAutofit/>
          </a:bodyPr>
          <a:lstStyle/>
          <a:p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توصیف ریاضی سیستم‌های کنترل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485B-61B5-4B0F-A642-9DCD67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ارتباط تابع تبدیل و فضای حالت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توصیف‌شده با معادله فضای حالت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08D4-1A8A-4E91-B84E-761D06D1A530}"/>
                  </a:ext>
                </a:extLst>
              </p:cNvPr>
              <p:cNvSpPr txBox="1"/>
              <p:nvPr/>
            </p:nvSpPr>
            <p:spPr>
              <a:xfrm>
                <a:off x="1107520" y="1328333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08D4-1A8A-4E91-B84E-761D06D1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20" y="1328333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6750F-B33A-48F0-ACC9-5D5D1C343B6C}"/>
                  </a:ext>
                </a:extLst>
              </p:cNvPr>
              <p:cNvSpPr txBox="1"/>
              <p:nvPr/>
            </p:nvSpPr>
            <p:spPr>
              <a:xfrm>
                <a:off x="838200" y="1732186"/>
                <a:ext cx="16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6750F-B33A-48F0-ACC9-5D5D1C343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2186"/>
                <a:ext cx="1639038" cy="276999"/>
              </a:xfrm>
              <a:prstGeom prst="rect">
                <a:avLst/>
              </a:prstGeom>
              <a:blipFill>
                <a:blip r:embed="rId4"/>
                <a:stretch>
                  <a:fillRect r="-298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43C200-B778-4569-85AD-F66C0907B2C4}"/>
                  </a:ext>
                </a:extLst>
              </p14:cNvPr>
              <p14:cNvContentPartPr/>
              <p14:nvPr/>
            </p14:nvContentPartPr>
            <p14:xfrm>
              <a:off x="2679120" y="1510920"/>
              <a:ext cx="9168120" cy="354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43C200-B778-4569-85AD-F66C0907B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9760" y="1501560"/>
                <a:ext cx="9186840" cy="35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25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ارتباط تابع تبدیل، فضای حالت و معادله دیفرانسیل خطی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08D4-1A8A-4E91-B84E-761D06D1A530}"/>
                  </a:ext>
                </a:extLst>
              </p:cNvPr>
              <p:cNvSpPr txBox="1"/>
              <p:nvPr/>
            </p:nvSpPr>
            <p:spPr>
              <a:xfrm>
                <a:off x="993787" y="3252125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E08D4-1A8A-4E91-B84E-761D06D1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87" y="3252125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2174" r="-367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6750F-B33A-48F0-ACC9-5D5D1C343B6C}"/>
                  </a:ext>
                </a:extLst>
              </p:cNvPr>
              <p:cNvSpPr txBox="1"/>
              <p:nvPr/>
            </p:nvSpPr>
            <p:spPr>
              <a:xfrm>
                <a:off x="682613" y="3640414"/>
                <a:ext cx="16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6750F-B33A-48F0-ACC9-5D5D1C343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13" y="3640414"/>
                <a:ext cx="1639038" cy="276999"/>
              </a:xfrm>
              <a:prstGeom prst="rect">
                <a:avLst/>
              </a:prstGeom>
              <a:blipFill>
                <a:blip r:embed="rId4"/>
                <a:stretch>
                  <a:fillRect r="-260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0BB694-85F8-4406-BB03-8DC85D9386F9}"/>
                  </a:ext>
                </a:extLst>
              </p:cNvPr>
              <p:cNvSpPr txBox="1"/>
              <p:nvPr/>
            </p:nvSpPr>
            <p:spPr>
              <a:xfrm>
                <a:off x="838200" y="1304140"/>
                <a:ext cx="7832850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0BB694-85F8-4406-BB03-8DC85D93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4140"/>
                <a:ext cx="7832850" cy="300660"/>
              </a:xfrm>
              <a:prstGeom prst="rect">
                <a:avLst/>
              </a:prstGeom>
              <a:blipFill>
                <a:blip r:embed="rId5"/>
                <a:stretch>
                  <a:fillRect t="-612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BADE0-7EDA-4E19-A6FB-3D00D9A97C8A}"/>
                  </a:ext>
                </a:extLst>
              </p:cNvPr>
              <p:cNvSpPr txBox="1"/>
              <p:nvPr/>
            </p:nvSpPr>
            <p:spPr>
              <a:xfrm>
                <a:off x="993787" y="1950313"/>
                <a:ext cx="4173578" cy="602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BADE0-7EDA-4E19-A6FB-3D00D9A97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87" y="1950313"/>
                <a:ext cx="4173578" cy="602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AC4B5C-EAC1-418F-9568-B7F95F357BEC}"/>
                  </a:ext>
                </a:extLst>
              </p14:cNvPr>
              <p14:cNvContentPartPr/>
              <p14:nvPr/>
            </p14:nvContentPartPr>
            <p14:xfrm>
              <a:off x="3768120" y="1368360"/>
              <a:ext cx="7580520" cy="383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AC4B5C-EAC1-418F-9568-B7F95F357B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8760" y="1359000"/>
                <a:ext cx="7599240" cy="38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F905E0D-B6B4-45D4-BB25-2953698A0156}"/>
                  </a:ext>
                </a:extLst>
              </p14:cNvPr>
              <p14:cNvContentPartPr/>
              <p14:nvPr/>
            </p14:nvContentPartPr>
            <p14:xfrm>
              <a:off x="3810960" y="5057280"/>
              <a:ext cx="6535440" cy="867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F905E0D-B6B4-45D4-BB25-2953698A01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1600" y="5047920"/>
                <a:ext cx="6554160" cy="8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33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تابع تبدیل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BADE0-7EDA-4E19-A6FB-3D00D9A97C8A}"/>
                  </a:ext>
                </a:extLst>
              </p:cNvPr>
              <p:cNvSpPr txBox="1"/>
              <p:nvPr/>
            </p:nvSpPr>
            <p:spPr>
              <a:xfrm>
                <a:off x="838200" y="1415054"/>
                <a:ext cx="4173578" cy="602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BADE0-7EDA-4E19-A6FB-3D00D9A97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5054"/>
                <a:ext cx="4173578" cy="602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9ABB50-2EE4-4863-B3C7-1178F38C4696}"/>
                  </a:ext>
                </a:extLst>
              </p14:cNvPr>
              <p14:cNvContentPartPr/>
              <p14:nvPr/>
            </p14:nvContentPartPr>
            <p14:xfrm>
              <a:off x="731520" y="1209240"/>
              <a:ext cx="10440360" cy="4163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9ABB50-2EE4-4863-B3C7-1178F38C46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160" y="1199880"/>
                <a:ext cx="10459080" cy="41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36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مقدمه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149" y="1382233"/>
            <a:ext cx="9737651" cy="4794730"/>
          </a:xfrm>
        </p:spPr>
        <p:txBody>
          <a:bodyPr numCol="2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زمان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گسسته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پیوسته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ترکیبی!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توصیف سیستم با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معادلات تفاضلی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معادلات دیفرانسیل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؟!</a:t>
            </a:r>
          </a:p>
          <a:p>
            <a:pPr lvl="1"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1"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1"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معادلات دیفرانسیل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با مشتقات جزیی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با مشتقات معمولی</a:t>
            </a:r>
          </a:p>
          <a:p>
            <a:pPr lvl="2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به همراه قید </a:t>
            </a:r>
          </a:p>
          <a:p>
            <a:pPr lvl="2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بدون قید</a:t>
            </a:r>
          </a:p>
          <a:p>
            <a:pPr lvl="3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خطی /غیرخطی</a:t>
            </a:r>
          </a:p>
          <a:p>
            <a:pPr lvl="3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تغییرناپذیر با زمان/تغییرپذیر با زمان</a:t>
            </a:r>
          </a:p>
          <a:p>
            <a:pPr lvl="1"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702A2B-9600-4A1F-8B50-DB4A0E95F73E}"/>
                  </a:ext>
                </a:extLst>
              </p14:cNvPr>
              <p14:cNvContentPartPr/>
              <p14:nvPr/>
            </p14:nvContentPartPr>
            <p14:xfrm>
              <a:off x="397800" y="1258200"/>
              <a:ext cx="9531360" cy="357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702A2B-9600-4A1F-8B50-DB4A0E95F7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440" y="1248840"/>
                <a:ext cx="9550080" cy="35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35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سیستم‌های خطی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توصیف‌شده با معادله دیفرانسیل ورودی خروجی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1217427" y="1727790"/>
                <a:ext cx="786478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7" y="1727790"/>
                <a:ext cx="7864782" cy="295594"/>
              </a:xfrm>
              <a:prstGeom prst="rect">
                <a:avLst/>
              </a:prstGeom>
              <a:blipFill>
                <a:blip r:embed="rId3"/>
                <a:stretch>
                  <a:fillRect l="-388" t="-6122" r="-78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4E4470-89D2-4031-A51E-4C43094052FE}"/>
                  </a:ext>
                </a:extLst>
              </p14:cNvPr>
              <p14:cNvContentPartPr/>
              <p14:nvPr/>
            </p14:nvContentPartPr>
            <p14:xfrm>
              <a:off x="831960" y="2061720"/>
              <a:ext cx="11211480" cy="311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4E4470-89D2-4031-A51E-4C43094052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600" y="2052360"/>
                <a:ext cx="11230200" cy="31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30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فضای حالت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4AFF7A5-9B18-40FF-AC31-BCB5D83AF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1479"/>
                <a:ext cx="10515600" cy="5154870"/>
              </a:xfrm>
            </p:spPr>
            <p:txBody>
              <a:bodyPr/>
              <a:lstStyle/>
              <a:p>
                <a:pPr algn="r" rtl="1"/>
                <a:r>
                  <a:rPr lang="fa-IR" b="1" dirty="0">
                    <a:cs typeface="B Nazanin" panose="00000400000000000000" pitchFamily="2" charset="-78"/>
                  </a:rPr>
                  <a:t>حالت: </a:t>
                </a:r>
                <a:r>
                  <a:rPr lang="fa-IR" dirty="0">
                    <a:cs typeface="B Nazanin" panose="00000400000000000000" pitchFamily="2" charset="-78"/>
                  </a:rPr>
                  <a:t>کوچکترین مجموعه متغیرها که دانستن آن‌ها در زمان</a:t>
                </a:r>
                <a:r>
                  <a:rPr lang="en-US" dirty="0"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0</m:t>
                        </m:r>
                      </m:sub>
                    </m:sSub>
                  </m:oMath>
                </a14:m>
                <a:r>
                  <a:rPr lang="fa-IR" dirty="0">
                    <a:cs typeface="B Nazanin" panose="00000400000000000000" pitchFamily="2" charset="-78"/>
                  </a:rPr>
                  <a:t> به همراه دانستن ورودی برای زمان‌های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0</m:t>
                        </m:r>
                      </m:sub>
                    </m:sSub>
                  </m:oMath>
                </a14:m>
                <a:r>
                  <a:rPr lang="fa-IR" dirty="0">
                    <a:cs typeface="B Nazanin" panose="00000400000000000000" pitchFamily="2" charset="-78"/>
                  </a:rPr>
                  <a:t> رفتار کامل سیستم را مشخص می‌کند.</a:t>
                </a:r>
              </a:p>
              <a:p>
                <a:pPr algn="r" rtl="1"/>
                <a:r>
                  <a:rPr lang="fa-IR" b="1" dirty="0">
                    <a:cs typeface="B Nazanin" panose="00000400000000000000" pitchFamily="2" charset="-78"/>
                  </a:rPr>
                  <a:t>متغیرهای حالت: </a:t>
                </a:r>
                <a:r>
                  <a:rPr lang="fa-IR" dirty="0">
                    <a:cs typeface="B Nazanin" panose="00000400000000000000" pitchFamily="2" charset="-78"/>
                  </a:rPr>
                  <a:t>متغیرهایی که حالت سیستم را معرفی می‌کنند. </a:t>
                </a:r>
              </a:p>
              <a:p>
                <a:pPr algn="r" rtl="1"/>
                <a:r>
                  <a:rPr lang="fa-IR" b="1" dirty="0">
                    <a:cs typeface="B Nazanin" panose="00000400000000000000" pitchFamily="2" charset="-78"/>
                  </a:rPr>
                  <a:t>بردار حالت: </a:t>
                </a:r>
                <a:r>
                  <a:rPr lang="fa-IR" dirty="0">
                    <a:cs typeface="B Nazanin" panose="00000400000000000000" pitchFamily="2" charset="-78"/>
                  </a:rPr>
                  <a:t>بردار شامل متغیرهای حالت</a:t>
                </a:r>
              </a:p>
              <a:p>
                <a:pPr algn="r" rtl="1"/>
                <a:r>
                  <a:rPr lang="fa-IR" b="1" dirty="0">
                    <a:cs typeface="B Nazanin" panose="00000400000000000000" pitchFamily="2" charset="-78"/>
                  </a:rPr>
                  <a:t>فضای حالت: </a:t>
                </a:r>
                <a:r>
                  <a:rPr lang="fa-IR" dirty="0">
                    <a:cs typeface="B Nazanin" panose="00000400000000000000" pitchFamily="2" charset="-78"/>
                  </a:rPr>
                  <a:t>فضای دربرگیرنده‌‌ی متغیرهای حالت.</a:t>
                </a:r>
              </a:p>
              <a:p>
                <a:pPr algn="r" rtl="1"/>
                <a:r>
                  <a:rPr lang="fa-IR" b="1" dirty="0">
                    <a:cs typeface="B Nazanin" panose="00000400000000000000" pitchFamily="2" charset="-78"/>
                  </a:rPr>
                  <a:t>معادلات حالت: </a:t>
                </a:r>
                <a:r>
                  <a:rPr lang="fa-IR" dirty="0">
                    <a:cs typeface="B Nazanin" panose="00000400000000000000" pitchFamily="2" charset="-78"/>
                  </a:rPr>
                  <a:t>دستگاه معادلات دیفرانسیل مرتبه ۱ که رابطه بین متغیرهای حالت و ورودی و هم‌چنین ارتباط خروجی سیستم با متغیرهای حالت و ورودی را بیان می‌کند.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4AFF7A5-9B18-40FF-AC31-BCB5D83AF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1479"/>
                <a:ext cx="10515600" cy="5154870"/>
              </a:xfrm>
              <a:blipFill>
                <a:blip r:embed="rId3"/>
                <a:stretch>
                  <a:fillRect l="-928" t="-2128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8DBC92-1C1B-48E8-849D-DB556D075025}"/>
                  </a:ext>
                </a:extLst>
              </p14:cNvPr>
              <p14:cNvContentPartPr/>
              <p14:nvPr/>
            </p14:nvContentPartPr>
            <p14:xfrm>
              <a:off x="80280" y="1229400"/>
              <a:ext cx="12102120" cy="5623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8DBC92-1C1B-48E8-849D-DB556D0750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20" y="1220040"/>
                <a:ext cx="12120840" cy="56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70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فضای حالت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CD4D79-9C07-4A61-BBFA-97D28CC64A15}"/>
                  </a:ext>
                </a:extLst>
              </p:cNvPr>
              <p:cNvSpPr txBox="1"/>
              <p:nvPr/>
            </p:nvSpPr>
            <p:spPr>
              <a:xfrm>
                <a:off x="919715" y="1306032"/>
                <a:ext cx="1454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CD4D79-9C07-4A61-BBFA-97D28CC64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5" y="1306032"/>
                <a:ext cx="1454885" cy="276999"/>
              </a:xfrm>
              <a:prstGeom prst="rect">
                <a:avLst/>
              </a:prstGeom>
              <a:blipFill>
                <a:blip r:embed="rId3"/>
                <a:stretch>
                  <a:fillRect l="-2092" t="-2174" r="-543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BE8DB9-044A-48D5-A6F0-82ABC6CEDBD2}"/>
                  </a:ext>
                </a:extLst>
              </p:cNvPr>
              <p:cNvSpPr txBox="1"/>
              <p:nvPr/>
            </p:nvSpPr>
            <p:spPr>
              <a:xfrm>
                <a:off x="919714" y="1712233"/>
                <a:ext cx="1489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BE8DB9-044A-48D5-A6F0-82ABC6CED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4" y="1712233"/>
                <a:ext cx="1489126" cy="276999"/>
              </a:xfrm>
              <a:prstGeom prst="rect">
                <a:avLst/>
              </a:prstGeom>
              <a:blipFill>
                <a:blip r:embed="rId4"/>
                <a:stretch>
                  <a:fillRect t="-2222" r="-532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5A42E-E0A5-4559-B0B1-C88A85E11CF1}"/>
                  </a:ext>
                </a:extLst>
              </p:cNvPr>
              <p:cNvSpPr txBox="1"/>
              <p:nvPr/>
            </p:nvSpPr>
            <p:spPr>
              <a:xfrm>
                <a:off x="919716" y="2499986"/>
                <a:ext cx="6769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5A42E-E0A5-4559-B0B1-C88A85E11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6" y="2499986"/>
                <a:ext cx="6769354" cy="276999"/>
              </a:xfrm>
              <a:prstGeom prst="rect">
                <a:avLst/>
              </a:prstGeom>
              <a:blipFill>
                <a:blip r:embed="rId5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C940A3-4C89-474E-9680-6877AB4BB03B}"/>
                  </a:ext>
                </a:extLst>
              </p:cNvPr>
              <p:cNvSpPr txBox="1"/>
              <p:nvPr/>
            </p:nvSpPr>
            <p:spPr>
              <a:xfrm>
                <a:off x="919715" y="2906187"/>
                <a:ext cx="6650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C940A3-4C89-474E-9680-6877AB4BB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5" y="2906187"/>
                <a:ext cx="6650923" cy="276999"/>
              </a:xfrm>
              <a:prstGeom prst="rect">
                <a:avLst/>
              </a:prstGeom>
              <a:blipFill>
                <a:blip r:embed="rId6"/>
                <a:stretch>
                  <a:fillRect l="-92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F65CC-72C9-4E42-9240-B8C6B861B178}"/>
                  </a:ext>
                </a:extLst>
              </p:cNvPr>
              <p:cNvSpPr txBox="1"/>
              <p:nvPr/>
            </p:nvSpPr>
            <p:spPr>
              <a:xfrm>
                <a:off x="919714" y="3691657"/>
                <a:ext cx="667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F65CC-72C9-4E42-9240-B8C6B861B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4" y="3691657"/>
                <a:ext cx="6670352" cy="276999"/>
              </a:xfrm>
              <a:prstGeom prst="rect">
                <a:avLst/>
              </a:prstGeom>
              <a:blipFill>
                <a:blip r:embed="rId7"/>
                <a:stretch>
                  <a:fillRect l="-457" t="-4444" r="-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40B389-EEDF-4A4F-9450-9EF021451553}"/>
                  </a:ext>
                </a:extLst>
              </p:cNvPr>
              <p:cNvSpPr txBox="1"/>
              <p:nvPr/>
            </p:nvSpPr>
            <p:spPr>
              <a:xfrm>
                <a:off x="919714" y="3260674"/>
                <a:ext cx="791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40B389-EEDF-4A4F-9450-9EF021451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4" y="3260674"/>
                <a:ext cx="791883" cy="276999"/>
              </a:xfrm>
              <a:prstGeom prst="rect">
                <a:avLst/>
              </a:prstGeom>
              <a:blipFill>
                <a:blip r:embed="rId8"/>
                <a:stretch>
                  <a:fillRect r="-61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3B3841-7C2E-40A8-8917-8E52A14623EF}"/>
                  </a:ext>
                </a:extLst>
              </p:cNvPr>
              <p:cNvSpPr txBox="1"/>
              <p:nvPr/>
            </p:nvSpPr>
            <p:spPr>
              <a:xfrm>
                <a:off x="919714" y="4238533"/>
                <a:ext cx="6751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3B3841-7C2E-40A8-8917-8E52A1462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4" y="4238533"/>
                <a:ext cx="6751913" cy="276999"/>
              </a:xfrm>
              <a:prstGeom prst="rect">
                <a:avLst/>
              </a:prstGeom>
              <a:blipFill>
                <a:blip r:embed="rId9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E650F5-DF0D-4AAB-936F-9CF0C146AAED}"/>
                  </a:ext>
                </a:extLst>
              </p:cNvPr>
              <p:cNvSpPr txBox="1"/>
              <p:nvPr/>
            </p:nvSpPr>
            <p:spPr>
              <a:xfrm>
                <a:off x="901991" y="4529157"/>
                <a:ext cx="6751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E650F5-DF0D-4AAB-936F-9CF0C146A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1" y="4529157"/>
                <a:ext cx="6751913" cy="276999"/>
              </a:xfrm>
              <a:prstGeom prst="rect">
                <a:avLst/>
              </a:prstGeom>
              <a:blipFill>
                <a:blip r:embed="rId10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7A98CB-3FB3-4564-A860-F5251C84CBC3}"/>
                  </a:ext>
                </a:extLst>
              </p:cNvPr>
              <p:cNvSpPr txBox="1"/>
              <p:nvPr/>
            </p:nvSpPr>
            <p:spPr>
              <a:xfrm>
                <a:off x="878933" y="5121165"/>
                <a:ext cx="670151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7A98CB-3FB3-4564-A860-F5251C84C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33" y="5121165"/>
                <a:ext cx="6701515" cy="298415"/>
              </a:xfrm>
              <a:prstGeom prst="rect">
                <a:avLst/>
              </a:prstGeom>
              <a:blipFill>
                <a:blip r:embed="rId11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E1DD53-696D-415C-80D3-DEF35051241D}"/>
                  </a:ext>
                </a:extLst>
              </p14:cNvPr>
              <p14:cNvContentPartPr/>
              <p14:nvPr/>
            </p14:nvContentPartPr>
            <p14:xfrm>
              <a:off x="3296160" y="1110240"/>
              <a:ext cx="2940120" cy="71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E1DD53-696D-415C-80D3-DEF3505124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86800" y="1100880"/>
                <a:ext cx="295884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2225D7B-8D54-4B55-9AC8-5DA34E98D1B5}"/>
                  </a:ext>
                </a:extLst>
              </p14:cNvPr>
              <p14:cNvContentPartPr/>
              <p14:nvPr/>
            </p14:nvContentPartPr>
            <p14:xfrm>
              <a:off x="7706160" y="1456200"/>
              <a:ext cx="3549240" cy="3065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2225D7B-8D54-4B55-9AC8-5DA34E98D1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6800" y="1446840"/>
                <a:ext cx="3567960" cy="30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7596D16-644E-4DA8-B8A5-F019298E777F}"/>
                  </a:ext>
                </a:extLst>
              </p14:cNvPr>
              <p14:cNvContentPartPr/>
              <p14:nvPr/>
            </p14:nvContentPartPr>
            <p14:xfrm>
              <a:off x="10229040" y="4667760"/>
              <a:ext cx="1348920" cy="846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7596D16-644E-4DA8-B8A5-F019298E77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19680" y="4658400"/>
                <a:ext cx="1367640" cy="8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05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خطی سازی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0B67D6-4127-486C-AC52-2425814E998B}"/>
                  </a:ext>
                </a:extLst>
              </p:cNvPr>
              <p:cNvSpPr txBox="1"/>
              <p:nvPr/>
            </p:nvSpPr>
            <p:spPr>
              <a:xfrm>
                <a:off x="919715" y="1306032"/>
                <a:ext cx="1166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0B67D6-4127-486C-AC52-2425814E9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5" y="1306032"/>
                <a:ext cx="1166281" cy="276999"/>
              </a:xfrm>
              <a:prstGeom prst="rect">
                <a:avLst/>
              </a:prstGeom>
              <a:blipFill>
                <a:blip r:embed="rId3"/>
                <a:stretch>
                  <a:fillRect l="-2618" t="-2174" r="-68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0EE99E-4EB5-4206-88CB-8B03018A2A52}"/>
                  </a:ext>
                </a:extLst>
              </p:cNvPr>
              <p:cNvSpPr txBox="1"/>
              <p:nvPr/>
            </p:nvSpPr>
            <p:spPr>
              <a:xfrm>
                <a:off x="625466" y="1687584"/>
                <a:ext cx="1489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0EE99E-4EB5-4206-88CB-8B03018A2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6" y="1687584"/>
                <a:ext cx="1489126" cy="276999"/>
              </a:xfrm>
              <a:prstGeom prst="rect">
                <a:avLst/>
              </a:prstGeom>
              <a:blipFill>
                <a:blip r:embed="rId4"/>
                <a:stretch>
                  <a:fillRect t="-2222" r="-532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54C21E-8D33-4589-BDC3-80457EF9FFFF}"/>
                  </a:ext>
                </a:extLst>
              </p:cNvPr>
              <p:cNvSpPr txBox="1"/>
              <p:nvPr/>
            </p:nvSpPr>
            <p:spPr>
              <a:xfrm>
                <a:off x="3438125" y="1306031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54C21E-8D33-4589-BDC3-80457EF9F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25" y="1306031"/>
                <a:ext cx="1327864" cy="276999"/>
              </a:xfrm>
              <a:prstGeom prst="rect">
                <a:avLst/>
              </a:prstGeom>
              <a:blipFill>
                <a:blip r:embed="rId5"/>
                <a:stretch>
                  <a:fillRect l="-2294" t="-2174" r="-32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1254C-46A2-47D5-A656-F75FFD7CF2FD}"/>
                  </a:ext>
                </a:extLst>
              </p:cNvPr>
              <p:cNvSpPr txBox="1"/>
              <p:nvPr/>
            </p:nvSpPr>
            <p:spPr>
              <a:xfrm>
                <a:off x="3126951" y="1549084"/>
                <a:ext cx="16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1254C-46A2-47D5-A656-F75FFD7CF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51" y="1549084"/>
                <a:ext cx="1639038" cy="276999"/>
              </a:xfrm>
              <a:prstGeom prst="rect">
                <a:avLst/>
              </a:prstGeom>
              <a:blipFill>
                <a:blip r:embed="rId6"/>
                <a:stretch>
                  <a:fillRect r="-260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B298C5-151D-48B9-B30A-2B1BF2CE4FEA}"/>
                  </a:ext>
                </a:extLst>
              </p14:cNvPr>
              <p14:cNvContentPartPr/>
              <p14:nvPr/>
            </p14:nvContentPartPr>
            <p14:xfrm>
              <a:off x="746640" y="1234800"/>
              <a:ext cx="11283840" cy="509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B298C5-151D-48B9-B30A-2B1BF2CE4F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280" y="1225440"/>
                <a:ext cx="11302560" cy="51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60F70C-7045-419F-8D70-3F9665FA47A3}"/>
                  </a:ext>
                </a:extLst>
              </p14:cNvPr>
              <p14:cNvContentPartPr/>
              <p14:nvPr/>
            </p14:nvContentPartPr>
            <p14:xfrm>
              <a:off x="493920" y="1222920"/>
              <a:ext cx="9071280" cy="553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60F70C-7045-419F-8D70-3F9665FA47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560" y="1213560"/>
                <a:ext cx="9090000" cy="55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001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ارتباط فضای حالت و معادله دیفرانسیل ورودی-خروجی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یک ورودی و یک خروجی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F0EF1-C43B-47CD-9A9F-D0B6AA263B0A}"/>
                  </a:ext>
                </a:extLst>
              </p:cNvPr>
              <p:cNvSpPr txBox="1"/>
              <p:nvPr/>
            </p:nvSpPr>
            <p:spPr>
              <a:xfrm>
                <a:off x="838200" y="1602060"/>
                <a:ext cx="786478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F0EF1-C43B-47CD-9A9F-D0B6AA26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2060"/>
                <a:ext cx="7864782" cy="295594"/>
              </a:xfrm>
              <a:prstGeom prst="rect">
                <a:avLst/>
              </a:prstGeom>
              <a:blipFill>
                <a:blip r:embed="rId3"/>
                <a:stretch>
                  <a:fillRect l="-388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E7552E-3971-4039-8350-C620A1CEBB9B}"/>
                  </a:ext>
                </a:extLst>
              </p14:cNvPr>
              <p14:cNvContentPartPr/>
              <p14:nvPr/>
            </p14:nvContentPartPr>
            <p14:xfrm>
              <a:off x="768600" y="1672200"/>
              <a:ext cx="11258280" cy="502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E7552E-3971-4039-8350-C620A1CEBB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240" y="1662840"/>
                <a:ext cx="11277000" cy="50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12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ارتباط فضای حالت و معادله دیفرانسیل ورودی-خروجی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یک ورودی و یک خروجی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F0EF1-C43B-47CD-9A9F-D0B6AA263B0A}"/>
                  </a:ext>
                </a:extLst>
              </p:cNvPr>
              <p:cNvSpPr txBox="1"/>
              <p:nvPr/>
            </p:nvSpPr>
            <p:spPr>
              <a:xfrm>
                <a:off x="838200" y="1602060"/>
                <a:ext cx="786478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3F0EF1-C43B-47CD-9A9F-D0B6AA26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2060"/>
                <a:ext cx="7864782" cy="295594"/>
              </a:xfrm>
              <a:prstGeom prst="rect">
                <a:avLst/>
              </a:prstGeom>
              <a:blipFill>
                <a:blip r:embed="rId3"/>
                <a:stretch>
                  <a:fillRect l="-388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539B44-E568-4DB1-97C8-704D4A1D3795}"/>
                  </a:ext>
                </a:extLst>
              </p14:cNvPr>
              <p14:cNvContentPartPr/>
              <p14:nvPr/>
            </p14:nvContentPartPr>
            <p14:xfrm>
              <a:off x="760320" y="2197440"/>
              <a:ext cx="9791280" cy="463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539B44-E568-4DB1-97C8-704D4A1D37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0960" y="2188080"/>
                <a:ext cx="9810000" cy="46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25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تابع تبدیل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توصیف‌شده با معادله دیفرانسیل ورودی خروجی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6568A7-E28C-40E0-A2D2-87B202325B24}"/>
                  </a:ext>
                </a:extLst>
              </p:cNvPr>
              <p:cNvSpPr txBox="1"/>
              <p:nvPr/>
            </p:nvSpPr>
            <p:spPr>
              <a:xfrm>
                <a:off x="838200" y="1624362"/>
                <a:ext cx="786478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6568A7-E28C-40E0-A2D2-87B202325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24362"/>
                <a:ext cx="7864782" cy="295594"/>
              </a:xfrm>
              <a:prstGeom prst="rect">
                <a:avLst/>
              </a:prstGeom>
              <a:blipFill>
                <a:blip r:embed="rId3"/>
                <a:stretch>
                  <a:fillRect l="-388" t="-612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46AFCE-10A2-4079-9D3D-F3FFFAAD97A1}"/>
                  </a:ext>
                </a:extLst>
              </p14:cNvPr>
              <p14:cNvContentPartPr/>
              <p14:nvPr/>
            </p14:nvContentPartPr>
            <p14:xfrm>
              <a:off x="895320" y="1054800"/>
              <a:ext cx="10700280" cy="500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46AFCE-10A2-4079-9D3D-F3FFFAAD97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960" y="1045440"/>
                <a:ext cx="10719000" cy="50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63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42510</TotalTime>
  <Words>691</Words>
  <Application>Microsoft Office PowerPoint</Application>
  <PresentationFormat>Widescreen</PresentationFormat>
  <Paragraphs>145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XB Niloofar</vt:lpstr>
      <vt:lpstr>Office Theme</vt:lpstr>
      <vt:lpstr>Custom Design</vt:lpstr>
      <vt:lpstr>سیستم‌های کنترل خطی</vt:lpstr>
      <vt:lpstr>مقدمه</vt:lpstr>
      <vt:lpstr>سیستم‌های خطی</vt:lpstr>
      <vt:lpstr>فضای حالت</vt:lpstr>
      <vt:lpstr>فضای حالت</vt:lpstr>
      <vt:lpstr>خطی سازی</vt:lpstr>
      <vt:lpstr>ارتباط فضای حالت و معادله دیفرانسیل ورودی-خروجی</vt:lpstr>
      <vt:lpstr>ارتباط فضای حالت و معادله دیفرانسیل ورودی-خروجی</vt:lpstr>
      <vt:lpstr>تابع تبدیل</vt:lpstr>
      <vt:lpstr>ارتباط تابع تبدیل و فضای حالت</vt:lpstr>
      <vt:lpstr>ارتباط تابع تبدیل، فضای حالت و معادله دیفرانسیل خطی</vt:lpstr>
      <vt:lpstr>تابع تبدیل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کنترل دیجیتال</dc:title>
  <dc:creator>aA</dc:creator>
  <cp:lastModifiedBy>aA</cp:lastModifiedBy>
  <cp:revision>251</cp:revision>
  <dcterms:created xsi:type="dcterms:W3CDTF">2021-02-22T10:05:44Z</dcterms:created>
  <dcterms:modified xsi:type="dcterms:W3CDTF">2021-10-26T19:56:18Z</dcterms:modified>
</cp:coreProperties>
</file>